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131"/>
  </p:notesMasterIdLst>
  <p:sldIdLst>
    <p:sldId id="256" r:id="rId5"/>
    <p:sldId id="258" r:id="rId6"/>
    <p:sldId id="259" r:id="rId7"/>
    <p:sldId id="260" r:id="rId8"/>
    <p:sldId id="261" r:id="rId9"/>
    <p:sldId id="262" r:id="rId10"/>
    <p:sldId id="263" r:id="rId11"/>
    <p:sldId id="264" r:id="rId12"/>
    <p:sldId id="266" r:id="rId13"/>
    <p:sldId id="265" r:id="rId14"/>
    <p:sldId id="267" r:id="rId15"/>
    <p:sldId id="268" r:id="rId16"/>
    <p:sldId id="269" r:id="rId17"/>
    <p:sldId id="273" r:id="rId18"/>
    <p:sldId id="274" r:id="rId19"/>
    <p:sldId id="279" r:id="rId20"/>
    <p:sldId id="280" r:id="rId21"/>
    <p:sldId id="281" r:id="rId22"/>
    <p:sldId id="282" r:id="rId23"/>
    <p:sldId id="283" r:id="rId24"/>
    <p:sldId id="276" r:id="rId25"/>
    <p:sldId id="278" r:id="rId26"/>
    <p:sldId id="361" r:id="rId27"/>
    <p:sldId id="363" r:id="rId28"/>
    <p:sldId id="364" r:id="rId29"/>
    <p:sldId id="270" r:id="rId30"/>
    <p:sldId id="275" r:id="rId31"/>
    <p:sldId id="400" r:id="rId32"/>
    <p:sldId id="316" r:id="rId33"/>
    <p:sldId id="284" r:id="rId34"/>
    <p:sldId id="285" r:id="rId35"/>
    <p:sldId id="288" r:id="rId36"/>
    <p:sldId id="289" r:id="rId37"/>
    <p:sldId id="286" r:id="rId38"/>
    <p:sldId id="287" r:id="rId39"/>
    <p:sldId id="290" r:id="rId40"/>
    <p:sldId id="291" r:id="rId41"/>
    <p:sldId id="318" r:id="rId42"/>
    <p:sldId id="317" r:id="rId43"/>
    <p:sldId id="292" r:id="rId44"/>
    <p:sldId id="294" r:id="rId45"/>
    <p:sldId id="293" r:id="rId46"/>
    <p:sldId id="295" r:id="rId47"/>
    <p:sldId id="321" r:id="rId48"/>
    <p:sldId id="297" r:id="rId49"/>
    <p:sldId id="298" r:id="rId50"/>
    <p:sldId id="299" r:id="rId51"/>
    <p:sldId id="300" r:id="rId52"/>
    <p:sldId id="301" r:id="rId53"/>
    <p:sldId id="302" r:id="rId54"/>
    <p:sldId id="322" r:id="rId55"/>
    <p:sldId id="304" r:id="rId56"/>
    <p:sldId id="305" r:id="rId57"/>
    <p:sldId id="306" r:id="rId58"/>
    <p:sldId id="307" r:id="rId59"/>
    <p:sldId id="354" r:id="rId60"/>
    <p:sldId id="355" r:id="rId61"/>
    <p:sldId id="356" r:id="rId62"/>
    <p:sldId id="357" r:id="rId63"/>
    <p:sldId id="358" r:id="rId64"/>
    <p:sldId id="359" r:id="rId65"/>
    <p:sldId id="360" r:id="rId66"/>
    <p:sldId id="401" r:id="rId67"/>
    <p:sldId id="323" r:id="rId68"/>
    <p:sldId id="309" r:id="rId69"/>
    <p:sldId id="311" r:id="rId70"/>
    <p:sldId id="312" r:id="rId71"/>
    <p:sldId id="313" r:id="rId72"/>
    <p:sldId id="314" r:id="rId73"/>
    <p:sldId id="315" r:id="rId74"/>
    <p:sldId id="319" r:id="rId75"/>
    <p:sldId id="320" r:id="rId76"/>
    <p:sldId id="324" r:id="rId77"/>
    <p:sldId id="325" r:id="rId78"/>
    <p:sldId id="326" r:id="rId79"/>
    <p:sldId id="327" r:id="rId80"/>
    <p:sldId id="328" r:id="rId81"/>
    <p:sldId id="329" r:id="rId82"/>
    <p:sldId id="330" r:id="rId83"/>
    <p:sldId id="331" r:id="rId84"/>
    <p:sldId id="332" r:id="rId85"/>
    <p:sldId id="333" r:id="rId86"/>
    <p:sldId id="334" r:id="rId87"/>
    <p:sldId id="335" r:id="rId88"/>
    <p:sldId id="336" r:id="rId89"/>
    <p:sldId id="337" r:id="rId90"/>
    <p:sldId id="338" r:id="rId91"/>
    <p:sldId id="340" r:id="rId92"/>
    <p:sldId id="341" r:id="rId93"/>
    <p:sldId id="342" r:id="rId94"/>
    <p:sldId id="343" r:id="rId95"/>
    <p:sldId id="344" r:id="rId96"/>
    <p:sldId id="348" r:id="rId97"/>
    <p:sldId id="347" r:id="rId98"/>
    <p:sldId id="350" r:id="rId99"/>
    <p:sldId id="351" r:id="rId100"/>
    <p:sldId id="352" r:id="rId101"/>
    <p:sldId id="353" r:id="rId102"/>
    <p:sldId id="365" r:id="rId103"/>
    <p:sldId id="366" r:id="rId104"/>
    <p:sldId id="368" r:id="rId105"/>
    <p:sldId id="367" r:id="rId106"/>
    <p:sldId id="369" r:id="rId107"/>
    <p:sldId id="371" r:id="rId108"/>
    <p:sldId id="373" r:id="rId109"/>
    <p:sldId id="374" r:id="rId110"/>
    <p:sldId id="375" r:id="rId111"/>
    <p:sldId id="379" r:id="rId112"/>
    <p:sldId id="399" r:id="rId113"/>
    <p:sldId id="381" r:id="rId114"/>
    <p:sldId id="383" r:id="rId115"/>
    <p:sldId id="384" r:id="rId116"/>
    <p:sldId id="385" r:id="rId117"/>
    <p:sldId id="386" r:id="rId118"/>
    <p:sldId id="387" r:id="rId119"/>
    <p:sldId id="388" r:id="rId120"/>
    <p:sldId id="389" r:id="rId121"/>
    <p:sldId id="390" r:id="rId122"/>
    <p:sldId id="391" r:id="rId123"/>
    <p:sldId id="392" r:id="rId124"/>
    <p:sldId id="393" r:id="rId125"/>
    <p:sldId id="394" r:id="rId126"/>
    <p:sldId id="395" r:id="rId127"/>
    <p:sldId id="396" r:id="rId128"/>
    <p:sldId id="397" r:id="rId129"/>
    <p:sldId id="398" r:id="rId1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39CBD68-D825-49E5-A59B-DDF49A5AA8DF}" v="3" dt="2021-09-09T08:05:50.77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8" d="100"/>
          <a:sy n="118" d="100"/>
        </p:scale>
        <p:origin x="610" y="101"/>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28" Type="http://schemas.openxmlformats.org/officeDocument/2006/relationships/slide" Target="slides/slide124.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134" Type="http://schemas.openxmlformats.org/officeDocument/2006/relationships/theme" Target="theme/theme1.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slide" Target="slides/slide120.xml"/><Relationship Id="rId129" Type="http://schemas.openxmlformats.org/officeDocument/2006/relationships/slide" Target="slides/slide125.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0" Type="http://schemas.openxmlformats.org/officeDocument/2006/relationships/slide" Target="slides/slide126.xml"/><Relationship Id="rId135" Type="http://schemas.openxmlformats.org/officeDocument/2006/relationships/tableStyles" Target="tableStyles.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notesMaster" Target="notesMasters/notesMaster1.xml"/><Relationship Id="rId136" Type="http://schemas.microsoft.com/office/2015/10/relationships/revisionInfo" Target="revisionInfo.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presProps" Target="presProps.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4" Type="http://schemas.openxmlformats.org/officeDocument/2006/relationships/slideMaster" Target="slideMasters/slideMaster1.xml"/><Relationship Id="rId9" Type="http://schemas.openxmlformats.org/officeDocument/2006/relationships/slide" Target="slides/slide5.xml"/><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viewProps" Target="viewProps.xml"/></Relationships>
</file>

<file path=ppt/diagrams/_rels/data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svg"/><Relationship Id="rId1" Type="http://schemas.openxmlformats.org/officeDocument/2006/relationships/image" Target="../media/image10.png"/><Relationship Id="rId4" Type="http://schemas.openxmlformats.org/officeDocument/2006/relationships/image" Target="../media/image13.svg"/></Relationships>
</file>

<file path=ppt/diagrams/_rels/data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svg"/><Relationship Id="rId1" Type="http://schemas.openxmlformats.org/officeDocument/2006/relationships/image" Target="../media/image43.png"/><Relationship Id="rId6" Type="http://schemas.openxmlformats.org/officeDocument/2006/relationships/image" Target="../media/image48.svg"/><Relationship Id="rId5" Type="http://schemas.openxmlformats.org/officeDocument/2006/relationships/image" Target="../media/image47.png"/><Relationship Id="rId4" Type="http://schemas.openxmlformats.org/officeDocument/2006/relationships/image" Target="../media/image46.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svg"/><Relationship Id="rId1" Type="http://schemas.openxmlformats.org/officeDocument/2006/relationships/image" Target="../media/image10.png"/><Relationship Id="rId4" Type="http://schemas.openxmlformats.org/officeDocument/2006/relationships/image" Target="../media/image13.svg"/></Relationships>
</file>

<file path=ppt/diagrams/_rels/drawing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svg"/><Relationship Id="rId1" Type="http://schemas.openxmlformats.org/officeDocument/2006/relationships/image" Target="../media/image43.png"/><Relationship Id="rId6" Type="http://schemas.openxmlformats.org/officeDocument/2006/relationships/image" Target="../media/image48.svg"/><Relationship Id="rId5" Type="http://schemas.openxmlformats.org/officeDocument/2006/relationships/image" Target="../media/image47.png"/><Relationship Id="rId4" Type="http://schemas.openxmlformats.org/officeDocument/2006/relationships/image" Target="../media/image46.svg"/></Relationships>
</file>

<file path=ppt/diagrams/colors1.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A7E9B97-3141-427B-B78C-E4E10B99E9F3}" type="doc">
      <dgm:prSet loTypeId="urn:microsoft.com/office/officeart/2018/2/layout/IconVerticalSolidList" loCatId="icon" qsTypeId="urn:microsoft.com/office/officeart/2005/8/quickstyle/simple1" qsCatId="simple" csTypeId="urn:microsoft.com/office/officeart/2005/8/colors/accent0_2" csCatId="mainScheme" phldr="1"/>
      <dgm:spPr/>
      <dgm:t>
        <a:bodyPr/>
        <a:lstStyle/>
        <a:p>
          <a:endParaRPr lang="en-US"/>
        </a:p>
      </dgm:t>
    </dgm:pt>
    <dgm:pt modelId="{A810BF62-6346-4521-9538-93EAE1336958}">
      <dgm:prSet/>
      <dgm:spPr/>
      <dgm:t>
        <a:bodyPr/>
        <a:lstStyle/>
        <a:p>
          <a:pPr>
            <a:lnSpc>
              <a:spcPct val="100000"/>
            </a:lnSpc>
          </a:pPr>
          <a:r>
            <a:rPr lang="he-IL"/>
            <a:t>משמשים להפעלת תהליכים או פקודות בכל מערכת הפעלה.</a:t>
          </a:r>
          <a:endParaRPr lang="en-US"/>
        </a:p>
      </dgm:t>
    </dgm:pt>
    <dgm:pt modelId="{F52A485F-BBF5-4460-A84A-EDC20419AF1A}" type="parTrans" cxnId="{91837339-16DC-4E6D-B9DC-2DF42BEFF907}">
      <dgm:prSet/>
      <dgm:spPr/>
      <dgm:t>
        <a:bodyPr/>
        <a:lstStyle/>
        <a:p>
          <a:endParaRPr lang="en-US"/>
        </a:p>
      </dgm:t>
    </dgm:pt>
    <dgm:pt modelId="{A2ABA88C-1098-4149-B7F7-1A32D5D8BEEE}" type="sibTrans" cxnId="{91837339-16DC-4E6D-B9DC-2DF42BEFF907}">
      <dgm:prSet/>
      <dgm:spPr/>
      <dgm:t>
        <a:bodyPr/>
        <a:lstStyle/>
        <a:p>
          <a:endParaRPr lang="en-US"/>
        </a:p>
      </dgm:t>
    </dgm:pt>
    <dgm:pt modelId="{6B1A0FB9-0A6B-4E5B-A023-801E65F25DA8}">
      <dgm:prSet/>
      <dgm:spPr/>
      <dgm:t>
        <a:bodyPr/>
        <a:lstStyle/>
        <a:p>
          <a:pPr>
            <a:lnSpc>
              <a:spcPct val="100000"/>
            </a:lnSpc>
          </a:pPr>
          <a:r>
            <a:rPr lang="he-IL"/>
            <a:t>מריצים סקריפטים במגוון שפות כדי לקיים אינטראקציה עם מגוון מערכות.</a:t>
          </a:r>
          <a:endParaRPr lang="en-US"/>
        </a:p>
      </dgm:t>
    </dgm:pt>
    <dgm:pt modelId="{F9735368-1DEB-48D5-9C5A-455E1DF11C42}" type="parTrans" cxnId="{08C9DC5A-3A20-4F0F-BEA8-B1F99458E8F6}">
      <dgm:prSet/>
      <dgm:spPr/>
      <dgm:t>
        <a:bodyPr/>
        <a:lstStyle/>
        <a:p>
          <a:endParaRPr lang="en-US"/>
        </a:p>
      </dgm:t>
    </dgm:pt>
    <dgm:pt modelId="{5AD604B9-56CB-4504-99EE-433CB7B68F6E}" type="sibTrans" cxnId="{08C9DC5A-3A20-4F0F-BEA8-B1F99458E8F6}">
      <dgm:prSet/>
      <dgm:spPr/>
      <dgm:t>
        <a:bodyPr/>
        <a:lstStyle/>
        <a:p>
          <a:endParaRPr lang="en-US"/>
        </a:p>
      </dgm:t>
    </dgm:pt>
    <dgm:pt modelId="{BB2196C8-9268-4B89-A865-BD42A33B4189}">
      <dgm:prSet/>
      <dgm:spPr/>
      <dgm:t>
        <a:bodyPr/>
        <a:lstStyle/>
        <a:p>
          <a:pPr>
            <a:lnSpc>
              <a:spcPct val="100000"/>
            </a:lnSpc>
          </a:pPr>
          <a:r>
            <a:rPr lang="en-US"/>
            <a:t>ExecuteScript, ExecuteProcess, ExecuteGroovyScript, ExecuteStreamCommand, etc.</a:t>
          </a:r>
        </a:p>
      </dgm:t>
    </dgm:pt>
    <dgm:pt modelId="{5DA56F43-0625-4D89-B2B8-7E868AA0CC97}" type="parTrans" cxnId="{D9EBAE7B-1BD5-4A65-ACB4-B2E7F63385DD}">
      <dgm:prSet/>
      <dgm:spPr/>
      <dgm:t>
        <a:bodyPr/>
        <a:lstStyle/>
        <a:p>
          <a:endParaRPr lang="en-US"/>
        </a:p>
      </dgm:t>
    </dgm:pt>
    <dgm:pt modelId="{55D38AED-E457-46A7-A81D-E94D210CA594}" type="sibTrans" cxnId="{D9EBAE7B-1BD5-4A65-ACB4-B2E7F63385DD}">
      <dgm:prSet/>
      <dgm:spPr/>
      <dgm:t>
        <a:bodyPr/>
        <a:lstStyle/>
        <a:p>
          <a:endParaRPr lang="en-US"/>
        </a:p>
      </dgm:t>
    </dgm:pt>
    <dgm:pt modelId="{DE3F5B5F-9659-4A13-8DC6-098EB024AFE3}" type="pres">
      <dgm:prSet presAssocID="{FA7E9B97-3141-427B-B78C-E4E10B99E9F3}" presName="root" presStyleCnt="0">
        <dgm:presLayoutVars>
          <dgm:dir/>
          <dgm:resizeHandles val="exact"/>
        </dgm:presLayoutVars>
      </dgm:prSet>
      <dgm:spPr/>
    </dgm:pt>
    <dgm:pt modelId="{CECAA525-08C2-4BBF-B538-E8E979D278C3}" type="pres">
      <dgm:prSet presAssocID="{A810BF62-6346-4521-9538-93EAE1336958}" presName="compNode" presStyleCnt="0"/>
      <dgm:spPr/>
    </dgm:pt>
    <dgm:pt modelId="{39DE2910-B55C-4119-AC9A-4423535A4C54}" type="pres">
      <dgm:prSet presAssocID="{A810BF62-6346-4521-9538-93EAE1336958}" presName="bgRect" presStyleLbl="bgShp" presStyleIdx="0" presStyleCnt="3"/>
      <dgm:spPr/>
    </dgm:pt>
    <dgm:pt modelId="{5C77D325-F8A7-4059-9BFC-C53CED2B9B58}" type="pres">
      <dgm:prSet presAssocID="{A810BF62-6346-4521-9538-93EAE1336958}"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Gears"/>
        </a:ext>
      </dgm:extLst>
    </dgm:pt>
    <dgm:pt modelId="{4ED9BCAE-317B-45C7-973D-4B4763C86469}" type="pres">
      <dgm:prSet presAssocID="{A810BF62-6346-4521-9538-93EAE1336958}" presName="spaceRect" presStyleCnt="0"/>
      <dgm:spPr/>
    </dgm:pt>
    <dgm:pt modelId="{F9AA15A6-36ED-4157-BFE6-571FE88B1C93}" type="pres">
      <dgm:prSet presAssocID="{A810BF62-6346-4521-9538-93EAE1336958}" presName="parTx" presStyleLbl="revTx" presStyleIdx="0" presStyleCnt="3">
        <dgm:presLayoutVars>
          <dgm:chMax val="0"/>
          <dgm:chPref val="0"/>
        </dgm:presLayoutVars>
      </dgm:prSet>
      <dgm:spPr/>
    </dgm:pt>
    <dgm:pt modelId="{ABDF6577-BFA1-432C-904C-2BFE123A5E98}" type="pres">
      <dgm:prSet presAssocID="{A2ABA88C-1098-4149-B7F7-1A32D5D8BEEE}" presName="sibTrans" presStyleCnt="0"/>
      <dgm:spPr/>
    </dgm:pt>
    <dgm:pt modelId="{AC2FED71-8E9E-4B41-8C97-D1E965FE5AF7}" type="pres">
      <dgm:prSet presAssocID="{6B1A0FB9-0A6B-4E5B-A023-801E65F25DA8}" presName="compNode" presStyleCnt="0"/>
      <dgm:spPr/>
    </dgm:pt>
    <dgm:pt modelId="{BE323FAE-79AF-46E3-9E98-6FF1FE90FFB1}" type="pres">
      <dgm:prSet presAssocID="{6B1A0FB9-0A6B-4E5B-A023-801E65F25DA8}" presName="bgRect" presStyleLbl="bgShp" presStyleIdx="1" presStyleCnt="3"/>
      <dgm:spPr/>
    </dgm:pt>
    <dgm:pt modelId="{0852D539-6B7F-40B4-851C-03A12883726F}" type="pres">
      <dgm:prSet presAssocID="{6B1A0FB9-0A6B-4E5B-A023-801E65F25DA8}"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Chat Bubble"/>
        </a:ext>
      </dgm:extLst>
    </dgm:pt>
    <dgm:pt modelId="{B9C2F223-B8B6-48C4-84A0-6E99C650A52E}" type="pres">
      <dgm:prSet presAssocID="{6B1A0FB9-0A6B-4E5B-A023-801E65F25DA8}" presName="spaceRect" presStyleCnt="0"/>
      <dgm:spPr/>
    </dgm:pt>
    <dgm:pt modelId="{E87D203E-C0A2-44B6-9AF1-667451DBE35E}" type="pres">
      <dgm:prSet presAssocID="{6B1A0FB9-0A6B-4E5B-A023-801E65F25DA8}" presName="parTx" presStyleLbl="revTx" presStyleIdx="1" presStyleCnt="3">
        <dgm:presLayoutVars>
          <dgm:chMax val="0"/>
          <dgm:chPref val="0"/>
        </dgm:presLayoutVars>
      </dgm:prSet>
      <dgm:spPr/>
    </dgm:pt>
    <dgm:pt modelId="{DBA1F58C-1C02-4D61-BF0D-EE1D7BF12934}" type="pres">
      <dgm:prSet presAssocID="{5AD604B9-56CB-4504-99EE-433CB7B68F6E}" presName="sibTrans" presStyleCnt="0"/>
      <dgm:spPr/>
    </dgm:pt>
    <dgm:pt modelId="{2466ABDD-B71A-4096-ACDC-4EE1BE61F994}" type="pres">
      <dgm:prSet presAssocID="{BB2196C8-9268-4B89-A865-BD42A33B4189}" presName="compNode" presStyleCnt="0"/>
      <dgm:spPr/>
    </dgm:pt>
    <dgm:pt modelId="{04DF3614-1645-45F8-B9FA-39C65296D564}" type="pres">
      <dgm:prSet presAssocID="{BB2196C8-9268-4B89-A865-BD42A33B4189}" presName="bgRect" presStyleLbl="bgShp" presStyleIdx="2" presStyleCnt="3"/>
      <dgm:spPr/>
    </dgm:pt>
    <dgm:pt modelId="{59D76D42-EC46-4F12-B43A-CE9FC77C69B5}" type="pres">
      <dgm:prSet presAssocID="{BB2196C8-9268-4B89-A865-BD42A33B4189}" presName="iconRect" presStyleLbl="node1" presStyleIdx="2" presStyleCnt="3"/>
      <dgm:spPr/>
    </dgm:pt>
    <dgm:pt modelId="{46F54732-1B31-46F6-857C-ED2D694BC384}" type="pres">
      <dgm:prSet presAssocID="{BB2196C8-9268-4B89-A865-BD42A33B4189}" presName="spaceRect" presStyleCnt="0"/>
      <dgm:spPr/>
    </dgm:pt>
    <dgm:pt modelId="{13C8E0C8-0F75-49E7-8A20-01A74E8A94D9}" type="pres">
      <dgm:prSet presAssocID="{BB2196C8-9268-4B89-A865-BD42A33B4189}" presName="parTx" presStyleLbl="revTx" presStyleIdx="2" presStyleCnt="3">
        <dgm:presLayoutVars>
          <dgm:chMax val="0"/>
          <dgm:chPref val="0"/>
        </dgm:presLayoutVars>
      </dgm:prSet>
      <dgm:spPr/>
    </dgm:pt>
  </dgm:ptLst>
  <dgm:cxnLst>
    <dgm:cxn modelId="{13BBBD06-772C-4449-89F1-3E6620CE056B}" type="presOf" srcId="{FA7E9B97-3141-427B-B78C-E4E10B99E9F3}" destId="{DE3F5B5F-9659-4A13-8DC6-098EB024AFE3}" srcOrd="0" destOrd="0" presId="urn:microsoft.com/office/officeart/2018/2/layout/IconVerticalSolidList"/>
    <dgm:cxn modelId="{53FD2535-3C43-4A21-89D2-32058E9A4366}" type="presOf" srcId="{6B1A0FB9-0A6B-4E5B-A023-801E65F25DA8}" destId="{E87D203E-C0A2-44B6-9AF1-667451DBE35E}" srcOrd="0" destOrd="0" presId="urn:microsoft.com/office/officeart/2018/2/layout/IconVerticalSolidList"/>
    <dgm:cxn modelId="{91837339-16DC-4E6D-B9DC-2DF42BEFF907}" srcId="{FA7E9B97-3141-427B-B78C-E4E10B99E9F3}" destId="{A810BF62-6346-4521-9538-93EAE1336958}" srcOrd="0" destOrd="0" parTransId="{F52A485F-BBF5-4460-A84A-EDC20419AF1A}" sibTransId="{A2ABA88C-1098-4149-B7F7-1A32D5D8BEEE}"/>
    <dgm:cxn modelId="{47E62052-74B5-4130-9324-99E49B8F4FEB}" type="presOf" srcId="{A810BF62-6346-4521-9538-93EAE1336958}" destId="{F9AA15A6-36ED-4157-BFE6-571FE88B1C93}" srcOrd="0" destOrd="0" presId="urn:microsoft.com/office/officeart/2018/2/layout/IconVerticalSolidList"/>
    <dgm:cxn modelId="{3AE02858-AEF6-4007-BE27-F68F3F88AF30}" type="presOf" srcId="{BB2196C8-9268-4B89-A865-BD42A33B4189}" destId="{13C8E0C8-0F75-49E7-8A20-01A74E8A94D9}" srcOrd="0" destOrd="0" presId="urn:microsoft.com/office/officeart/2018/2/layout/IconVerticalSolidList"/>
    <dgm:cxn modelId="{08C9DC5A-3A20-4F0F-BEA8-B1F99458E8F6}" srcId="{FA7E9B97-3141-427B-B78C-E4E10B99E9F3}" destId="{6B1A0FB9-0A6B-4E5B-A023-801E65F25DA8}" srcOrd="1" destOrd="0" parTransId="{F9735368-1DEB-48D5-9C5A-455E1DF11C42}" sibTransId="{5AD604B9-56CB-4504-99EE-433CB7B68F6E}"/>
    <dgm:cxn modelId="{D9EBAE7B-1BD5-4A65-ACB4-B2E7F63385DD}" srcId="{FA7E9B97-3141-427B-B78C-E4E10B99E9F3}" destId="{BB2196C8-9268-4B89-A865-BD42A33B4189}" srcOrd="2" destOrd="0" parTransId="{5DA56F43-0625-4D89-B2B8-7E868AA0CC97}" sibTransId="{55D38AED-E457-46A7-A81D-E94D210CA594}"/>
    <dgm:cxn modelId="{2B8674CC-3D5E-4574-B2E5-2769C9405B27}" type="presParOf" srcId="{DE3F5B5F-9659-4A13-8DC6-098EB024AFE3}" destId="{CECAA525-08C2-4BBF-B538-E8E979D278C3}" srcOrd="0" destOrd="0" presId="urn:microsoft.com/office/officeart/2018/2/layout/IconVerticalSolidList"/>
    <dgm:cxn modelId="{18214354-60F3-4A1D-9651-A6591E7D63D3}" type="presParOf" srcId="{CECAA525-08C2-4BBF-B538-E8E979D278C3}" destId="{39DE2910-B55C-4119-AC9A-4423535A4C54}" srcOrd="0" destOrd="0" presId="urn:microsoft.com/office/officeart/2018/2/layout/IconVerticalSolidList"/>
    <dgm:cxn modelId="{39778E64-84BD-4898-AE56-F8D8106979EC}" type="presParOf" srcId="{CECAA525-08C2-4BBF-B538-E8E979D278C3}" destId="{5C77D325-F8A7-4059-9BFC-C53CED2B9B58}" srcOrd="1" destOrd="0" presId="urn:microsoft.com/office/officeart/2018/2/layout/IconVerticalSolidList"/>
    <dgm:cxn modelId="{3A895C8A-8A20-46EA-8051-A93202532D40}" type="presParOf" srcId="{CECAA525-08C2-4BBF-B538-E8E979D278C3}" destId="{4ED9BCAE-317B-45C7-973D-4B4763C86469}" srcOrd="2" destOrd="0" presId="urn:microsoft.com/office/officeart/2018/2/layout/IconVerticalSolidList"/>
    <dgm:cxn modelId="{F0EF561C-E073-4841-88E9-A18D14089303}" type="presParOf" srcId="{CECAA525-08C2-4BBF-B538-E8E979D278C3}" destId="{F9AA15A6-36ED-4157-BFE6-571FE88B1C93}" srcOrd="3" destOrd="0" presId="urn:microsoft.com/office/officeart/2018/2/layout/IconVerticalSolidList"/>
    <dgm:cxn modelId="{37D11A6F-14C0-412D-A2BD-6937E8F46E16}" type="presParOf" srcId="{DE3F5B5F-9659-4A13-8DC6-098EB024AFE3}" destId="{ABDF6577-BFA1-432C-904C-2BFE123A5E98}" srcOrd="1" destOrd="0" presId="urn:microsoft.com/office/officeart/2018/2/layout/IconVerticalSolidList"/>
    <dgm:cxn modelId="{CC25886B-4FE7-4D9F-BF5C-7C25E77A14EA}" type="presParOf" srcId="{DE3F5B5F-9659-4A13-8DC6-098EB024AFE3}" destId="{AC2FED71-8E9E-4B41-8C97-D1E965FE5AF7}" srcOrd="2" destOrd="0" presId="urn:microsoft.com/office/officeart/2018/2/layout/IconVerticalSolidList"/>
    <dgm:cxn modelId="{55F4ED4A-0AFC-4E06-AF9D-097DBA4B8E0B}" type="presParOf" srcId="{AC2FED71-8E9E-4B41-8C97-D1E965FE5AF7}" destId="{BE323FAE-79AF-46E3-9E98-6FF1FE90FFB1}" srcOrd="0" destOrd="0" presId="urn:microsoft.com/office/officeart/2018/2/layout/IconVerticalSolidList"/>
    <dgm:cxn modelId="{315945B4-EB98-4115-9B3A-6FC94A4C644C}" type="presParOf" srcId="{AC2FED71-8E9E-4B41-8C97-D1E965FE5AF7}" destId="{0852D539-6B7F-40B4-851C-03A12883726F}" srcOrd="1" destOrd="0" presId="urn:microsoft.com/office/officeart/2018/2/layout/IconVerticalSolidList"/>
    <dgm:cxn modelId="{0AFB7489-65BC-4A9E-B485-0DB7F8708C14}" type="presParOf" srcId="{AC2FED71-8E9E-4B41-8C97-D1E965FE5AF7}" destId="{B9C2F223-B8B6-48C4-84A0-6E99C650A52E}" srcOrd="2" destOrd="0" presId="urn:microsoft.com/office/officeart/2018/2/layout/IconVerticalSolidList"/>
    <dgm:cxn modelId="{C4B71E77-FC2E-4AAC-9C4D-19DE439BE1B8}" type="presParOf" srcId="{AC2FED71-8E9E-4B41-8C97-D1E965FE5AF7}" destId="{E87D203E-C0A2-44B6-9AF1-667451DBE35E}" srcOrd="3" destOrd="0" presId="urn:microsoft.com/office/officeart/2018/2/layout/IconVerticalSolidList"/>
    <dgm:cxn modelId="{4100321D-86CE-4E5B-8E7B-8F6F0A9DEEB8}" type="presParOf" srcId="{DE3F5B5F-9659-4A13-8DC6-098EB024AFE3}" destId="{DBA1F58C-1C02-4D61-BF0D-EE1D7BF12934}" srcOrd="3" destOrd="0" presId="urn:microsoft.com/office/officeart/2018/2/layout/IconVerticalSolidList"/>
    <dgm:cxn modelId="{0B307EAF-E7E0-4D37-8730-9A051518176C}" type="presParOf" srcId="{DE3F5B5F-9659-4A13-8DC6-098EB024AFE3}" destId="{2466ABDD-B71A-4096-ACDC-4EE1BE61F994}" srcOrd="4" destOrd="0" presId="urn:microsoft.com/office/officeart/2018/2/layout/IconVerticalSolidList"/>
    <dgm:cxn modelId="{E5E2D8CA-6592-45DA-AD82-9A07CFF6CFEB}" type="presParOf" srcId="{2466ABDD-B71A-4096-ACDC-4EE1BE61F994}" destId="{04DF3614-1645-45F8-B9FA-39C65296D564}" srcOrd="0" destOrd="0" presId="urn:microsoft.com/office/officeart/2018/2/layout/IconVerticalSolidList"/>
    <dgm:cxn modelId="{21A41438-070E-4A46-8082-F4A5D9B0149E}" type="presParOf" srcId="{2466ABDD-B71A-4096-ACDC-4EE1BE61F994}" destId="{59D76D42-EC46-4F12-B43A-CE9FC77C69B5}" srcOrd="1" destOrd="0" presId="urn:microsoft.com/office/officeart/2018/2/layout/IconVerticalSolidList"/>
    <dgm:cxn modelId="{BEE53987-BCA7-462E-8D4B-0C3B0B7E5F2B}" type="presParOf" srcId="{2466ABDD-B71A-4096-ACDC-4EE1BE61F994}" destId="{46F54732-1B31-46F6-857C-ED2D694BC384}" srcOrd="2" destOrd="0" presId="urn:microsoft.com/office/officeart/2018/2/layout/IconVerticalSolidList"/>
    <dgm:cxn modelId="{4E504D2C-EC1B-4D8D-B478-34AA1342F7CF}" type="presParOf" srcId="{2466ABDD-B71A-4096-ACDC-4EE1BE61F994}" destId="{13C8E0C8-0F75-49E7-8A20-01A74E8A94D9}"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6452D1C-1DC9-4973-AC41-98F592FF97A9}"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63F7BFBA-F3F3-44C8-A8C0-3BFAFF99E103}">
      <dgm:prSet/>
      <dgm:spPr/>
      <dgm:t>
        <a:bodyPr/>
        <a:lstStyle/>
        <a:p>
          <a:r>
            <a:rPr lang="en-US" b="1" dirty="0"/>
            <a:t>Configure</a:t>
          </a:r>
          <a:r>
            <a:rPr lang="en-US" dirty="0"/>
            <a:t>: This option allows the user to establish or change the configuration of the Processor</a:t>
          </a:r>
        </a:p>
      </dgm:t>
    </dgm:pt>
    <dgm:pt modelId="{41DE1B0D-868A-4B74-8993-82D201C84EF5}" type="parTrans" cxnId="{0824FFF3-692C-441C-850F-19780334916F}">
      <dgm:prSet/>
      <dgm:spPr/>
      <dgm:t>
        <a:bodyPr/>
        <a:lstStyle/>
        <a:p>
          <a:endParaRPr lang="en-US"/>
        </a:p>
      </dgm:t>
    </dgm:pt>
    <dgm:pt modelId="{911C7921-26F7-4549-BD7A-FDE33C80407E}" type="sibTrans" cxnId="{0824FFF3-692C-441C-850F-19780334916F}">
      <dgm:prSet/>
      <dgm:spPr/>
      <dgm:t>
        <a:bodyPr/>
        <a:lstStyle/>
        <a:p>
          <a:endParaRPr lang="en-US"/>
        </a:p>
      </dgm:t>
    </dgm:pt>
    <dgm:pt modelId="{C1FB37A5-082B-4E19-9C8C-DF97C712A075}">
      <dgm:prSet/>
      <dgm:spPr/>
      <dgm:t>
        <a:bodyPr/>
        <a:lstStyle/>
        <a:p>
          <a:r>
            <a:rPr lang="en-US" b="1" dirty="0"/>
            <a:t>Start</a:t>
          </a:r>
          <a:r>
            <a:rPr lang="en-US" dirty="0"/>
            <a:t> or </a:t>
          </a:r>
          <a:r>
            <a:rPr lang="en-US" b="1" dirty="0"/>
            <a:t>Stop</a:t>
          </a:r>
          <a:r>
            <a:rPr lang="en-US" dirty="0"/>
            <a:t>: This option allows the user to start or stop a Processor</a:t>
          </a:r>
        </a:p>
      </dgm:t>
    </dgm:pt>
    <dgm:pt modelId="{4D1376EA-9181-4B3D-AD5C-F2AC2488245F}" type="parTrans" cxnId="{4D2171A3-D47F-4E7F-A360-168A927A3FE0}">
      <dgm:prSet/>
      <dgm:spPr/>
      <dgm:t>
        <a:bodyPr/>
        <a:lstStyle/>
        <a:p>
          <a:endParaRPr lang="en-US"/>
        </a:p>
      </dgm:t>
    </dgm:pt>
    <dgm:pt modelId="{26D4EEFC-AB2D-425F-A8E2-33980A659E26}" type="sibTrans" cxnId="{4D2171A3-D47F-4E7F-A360-168A927A3FE0}">
      <dgm:prSet/>
      <dgm:spPr/>
      <dgm:t>
        <a:bodyPr/>
        <a:lstStyle/>
        <a:p>
          <a:endParaRPr lang="en-US"/>
        </a:p>
      </dgm:t>
    </dgm:pt>
    <dgm:pt modelId="{495FEAF0-460F-456A-94D6-DA10BA370B3A}">
      <dgm:prSet/>
      <dgm:spPr/>
      <dgm:t>
        <a:bodyPr/>
        <a:lstStyle/>
        <a:p>
          <a:r>
            <a:rPr lang="en-US" b="1" dirty="0"/>
            <a:t>Enable</a:t>
          </a:r>
          <a:r>
            <a:rPr lang="en-US" dirty="0"/>
            <a:t> or </a:t>
          </a:r>
          <a:r>
            <a:rPr lang="en-US" b="1" dirty="0"/>
            <a:t>Disable</a:t>
          </a:r>
          <a:r>
            <a:rPr lang="en-US" dirty="0"/>
            <a:t>: This option allows the user to enable or disable a Processor</a:t>
          </a:r>
        </a:p>
      </dgm:t>
    </dgm:pt>
    <dgm:pt modelId="{25B33C4B-1AC0-44FB-A235-C2E5C6328384}" type="parTrans" cxnId="{CBD3B047-A11D-4733-AAC4-27BC570F3BF7}">
      <dgm:prSet/>
      <dgm:spPr/>
      <dgm:t>
        <a:bodyPr/>
        <a:lstStyle/>
        <a:p>
          <a:endParaRPr lang="en-US"/>
        </a:p>
      </dgm:t>
    </dgm:pt>
    <dgm:pt modelId="{7BC12A18-29C4-48EA-9B30-653A64BBA56F}" type="sibTrans" cxnId="{CBD3B047-A11D-4733-AAC4-27BC570F3BF7}">
      <dgm:prSet/>
      <dgm:spPr/>
      <dgm:t>
        <a:bodyPr/>
        <a:lstStyle/>
        <a:p>
          <a:endParaRPr lang="en-US"/>
        </a:p>
      </dgm:t>
    </dgm:pt>
    <dgm:pt modelId="{0E6AB9ED-4718-4DD9-BACC-8F07627BF559}">
      <dgm:prSet/>
      <dgm:spPr/>
      <dgm:t>
        <a:bodyPr/>
        <a:lstStyle/>
        <a:p>
          <a:r>
            <a:rPr lang="en-US" b="1" dirty="0"/>
            <a:t>View data provenance</a:t>
          </a:r>
          <a:r>
            <a:rPr lang="en-US" dirty="0"/>
            <a:t>: This option displays the </a:t>
          </a:r>
          <a:r>
            <a:rPr lang="en-US" dirty="0" err="1"/>
            <a:t>NiFi</a:t>
          </a:r>
          <a:r>
            <a:rPr lang="en-US" dirty="0"/>
            <a:t> Data Provenance table, with information about data provenance events for the </a:t>
          </a:r>
          <a:r>
            <a:rPr lang="en-US" dirty="0" err="1"/>
            <a:t>FlowFiles</a:t>
          </a:r>
          <a:r>
            <a:rPr lang="en-US" dirty="0"/>
            <a:t> routed through that Processor.</a:t>
          </a:r>
        </a:p>
      </dgm:t>
    </dgm:pt>
    <dgm:pt modelId="{FD049AD9-47EC-4057-922F-A28E0F3FE003}" type="parTrans" cxnId="{0FD11DE0-0F24-4BE5-B100-D4DB9F2F36DF}">
      <dgm:prSet/>
      <dgm:spPr/>
      <dgm:t>
        <a:bodyPr/>
        <a:lstStyle/>
        <a:p>
          <a:endParaRPr lang="en-US"/>
        </a:p>
      </dgm:t>
    </dgm:pt>
    <dgm:pt modelId="{9D01DD19-8A23-43A7-B45F-022B116AEABB}" type="sibTrans" cxnId="{0FD11DE0-0F24-4BE5-B100-D4DB9F2F36DF}">
      <dgm:prSet/>
      <dgm:spPr/>
      <dgm:t>
        <a:bodyPr/>
        <a:lstStyle/>
        <a:p>
          <a:endParaRPr lang="en-US"/>
        </a:p>
      </dgm:t>
    </dgm:pt>
    <dgm:pt modelId="{9F7274AF-4E42-4463-8277-3DC88EF34C54}">
      <dgm:prSet/>
      <dgm:spPr/>
      <dgm:t>
        <a:bodyPr/>
        <a:lstStyle/>
        <a:p>
          <a:r>
            <a:rPr lang="en-US" b="1" dirty="0"/>
            <a:t>View status history</a:t>
          </a:r>
          <a:r>
            <a:rPr lang="en-US" dirty="0"/>
            <a:t>: This option opens a graphical representation of the Processor’s statistical information over time.</a:t>
          </a:r>
        </a:p>
      </dgm:t>
    </dgm:pt>
    <dgm:pt modelId="{8C7302FD-ECA1-4AB1-84E7-30E103B165F5}" type="parTrans" cxnId="{AF9981C6-E9B2-4172-9A37-BF797854960B}">
      <dgm:prSet/>
      <dgm:spPr/>
      <dgm:t>
        <a:bodyPr/>
        <a:lstStyle/>
        <a:p>
          <a:endParaRPr lang="en-US"/>
        </a:p>
      </dgm:t>
    </dgm:pt>
    <dgm:pt modelId="{CD5CA9B1-B561-4378-9077-EBB42308EA64}" type="sibTrans" cxnId="{AF9981C6-E9B2-4172-9A37-BF797854960B}">
      <dgm:prSet/>
      <dgm:spPr/>
      <dgm:t>
        <a:bodyPr/>
        <a:lstStyle/>
        <a:p>
          <a:endParaRPr lang="en-US"/>
        </a:p>
      </dgm:t>
    </dgm:pt>
    <dgm:pt modelId="{50AE668E-8DFE-40DF-A577-3C6D0139AE5E}">
      <dgm:prSet/>
      <dgm:spPr/>
      <dgm:t>
        <a:bodyPr/>
        <a:lstStyle/>
        <a:p>
          <a:r>
            <a:rPr lang="en-US" b="1" dirty="0"/>
            <a:t>View usage</a:t>
          </a:r>
          <a:r>
            <a:rPr lang="en-US" dirty="0"/>
            <a:t>: This option takes the user to the Processor’s usage documentation.</a:t>
          </a:r>
        </a:p>
      </dgm:t>
    </dgm:pt>
    <dgm:pt modelId="{6EC51EA9-B46E-42B6-A0EE-9711D25D6F5A}" type="parTrans" cxnId="{40756EE1-1809-4495-8071-7E53652E40F1}">
      <dgm:prSet/>
      <dgm:spPr/>
      <dgm:t>
        <a:bodyPr/>
        <a:lstStyle/>
        <a:p>
          <a:endParaRPr lang="en-US"/>
        </a:p>
      </dgm:t>
    </dgm:pt>
    <dgm:pt modelId="{D0DB8056-7E16-4B5C-8D5A-C6F75CE2D8E5}" type="sibTrans" cxnId="{40756EE1-1809-4495-8071-7E53652E40F1}">
      <dgm:prSet/>
      <dgm:spPr/>
      <dgm:t>
        <a:bodyPr/>
        <a:lstStyle/>
        <a:p>
          <a:endParaRPr lang="en-US"/>
        </a:p>
      </dgm:t>
    </dgm:pt>
    <dgm:pt modelId="{866B9F49-5B6E-428A-8BB2-11AFA51E45CA}">
      <dgm:prSet/>
      <dgm:spPr/>
      <dgm:t>
        <a:bodyPr/>
        <a:lstStyle/>
        <a:p>
          <a:r>
            <a:rPr lang="en-US" b="1" dirty="0"/>
            <a:t>Create template</a:t>
          </a:r>
          <a:r>
            <a:rPr lang="en-US" dirty="0"/>
            <a:t>: This option allows the user to create a template from the selected Processor.</a:t>
          </a:r>
        </a:p>
      </dgm:t>
    </dgm:pt>
    <dgm:pt modelId="{B936AEB6-1588-4555-B79B-304BF49BD3EA}" type="parTrans" cxnId="{ACBCB1CC-544B-4F7C-A5EB-1F0235A14DCF}">
      <dgm:prSet/>
      <dgm:spPr/>
      <dgm:t>
        <a:bodyPr/>
        <a:lstStyle/>
        <a:p>
          <a:endParaRPr lang="en-US"/>
        </a:p>
      </dgm:t>
    </dgm:pt>
    <dgm:pt modelId="{1A04CC9A-1C57-476E-8257-2310C6F628D7}" type="sibTrans" cxnId="{ACBCB1CC-544B-4F7C-A5EB-1F0235A14DCF}">
      <dgm:prSet/>
      <dgm:spPr/>
      <dgm:t>
        <a:bodyPr/>
        <a:lstStyle/>
        <a:p>
          <a:endParaRPr lang="en-US"/>
        </a:p>
      </dgm:t>
    </dgm:pt>
    <dgm:pt modelId="{334856D2-179C-40F4-A9DF-E7539035EE32}" type="pres">
      <dgm:prSet presAssocID="{06452D1C-1DC9-4973-AC41-98F592FF97A9}" presName="diagram" presStyleCnt="0">
        <dgm:presLayoutVars>
          <dgm:dir/>
          <dgm:resizeHandles val="exact"/>
        </dgm:presLayoutVars>
      </dgm:prSet>
      <dgm:spPr/>
    </dgm:pt>
    <dgm:pt modelId="{C1907EF5-FD68-42D1-88E3-33B91802BDB1}" type="pres">
      <dgm:prSet presAssocID="{63F7BFBA-F3F3-44C8-A8C0-3BFAFF99E103}" presName="node" presStyleLbl="node1" presStyleIdx="0" presStyleCnt="7">
        <dgm:presLayoutVars>
          <dgm:bulletEnabled val="1"/>
        </dgm:presLayoutVars>
      </dgm:prSet>
      <dgm:spPr/>
    </dgm:pt>
    <dgm:pt modelId="{E2ED515D-27BA-4CF9-80F7-F2457BC169A3}" type="pres">
      <dgm:prSet presAssocID="{911C7921-26F7-4549-BD7A-FDE33C80407E}" presName="sibTrans" presStyleCnt="0"/>
      <dgm:spPr/>
    </dgm:pt>
    <dgm:pt modelId="{D497551C-D08D-4038-BA79-B81913255969}" type="pres">
      <dgm:prSet presAssocID="{C1FB37A5-082B-4E19-9C8C-DF97C712A075}" presName="node" presStyleLbl="node1" presStyleIdx="1" presStyleCnt="7">
        <dgm:presLayoutVars>
          <dgm:bulletEnabled val="1"/>
        </dgm:presLayoutVars>
      </dgm:prSet>
      <dgm:spPr/>
    </dgm:pt>
    <dgm:pt modelId="{9799D697-CE89-4616-85A2-CA2A90D49902}" type="pres">
      <dgm:prSet presAssocID="{26D4EEFC-AB2D-425F-A8E2-33980A659E26}" presName="sibTrans" presStyleCnt="0"/>
      <dgm:spPr/>
    </dgm:pt>
    <dgm:pt modelId="{67D7F722-6087-4F9A-AAF5-BD198CBC4441}" type="pres">
      <dgm:prSet presAssocID="{495FEAF0-460F-456A-94D6-DA10BA370B3A}" presName="node" presStyleLbl="node1" presStyleIdx="2" presStyleCnt="7">
        <dgm:presLayoutVars>
          <dgm:bulletEnabled val="1"/>
        </dgm:presLayoutVars>
      </dgm:prSet>
      <dgm:spPr/>
    </dgm:pt>
    <dgm:pt modelId="{E11EDFF8-0956-4A31-9551-BA5A103CE4C0}" type="pres">
      <dgm:prSet presAssocID="{7BC12A18-29C4-48EA-9B30-653A64BBA56F}" presName="sibTrans" presStyleCnt="0"/>
      <dgm:spPr/>
    </dgm:pt>
    <dgm:pt modelId="{65F6BAB8-D346-497D-8333-058962C79520}" type="pres">
      <dgm:prSet presAssocID="{0E6AB9ED-4718-4DD9-BACC-8F07627BF559}" presName="node" presStyleLbl="node1" presStyleIdx="3" presStyleCnt="7">
        <dgm:presLayoutVars>
          <dgm:bulletEnabled val="1"/>
        </dgm:presLayoutVars>
      </dgm:prSet>
      <dgm:spPr/>
    </dgm:pt>
    <dgm:pt modelId="{071BF91B-DAC6-48F4-AFE0-6104B6BC60BC}" type="pres">
      <dgm:prSet presAssocID="{9D01DD19-8A23-43A7-B45F-022B116AEABB}" presName="sibTrans" presStyleCnt="0"/>
      <dgm:spPr/>
    </dgm:pt>
    <dgm:pt modelId="{F0905734-A286-4684-9D5A-0B1B004033DC}" type="pres">
      <dgm:prSet presAssocID="{9F7274AF-4E42-4463-8277-3DC88EF34C54}" presName="node" presStyleLbl="node1" presStyleIdx="4" presStyleCnt="7">
        <dgm:presLayoutVars>
          <dgm:bulletEnabled val="1"/>
        </dgm:presLayoutVars>
      </dgm:prSet>
      <dgm:spPr/>
    </dgm:pt>
    <dgm:pt modelId="{3AD419F3-E86D-4B3C-A449-A4C9F26F34B3}" type="pres">
      <dgm:prSet presAssocID="{CD5CA9B1-B561-4378-9077-EBB42308EA64}" presName="sibTrans" presStyleCnt="0"/>
      <dgm:spPr/>
    </dgm:pt>
    <dgm:pt modelId="{DE43B33A-7742-497D-ABAA-F37CA44C1591}" type="pres">
      <dgm:prSet presAssocID="{50AE668E-8DFE-40DF-A577-3C6D0139AE5E}" presName="node" presStyleLbl="node1" presStyleIdx="5" presStyleCnt="7">
        <dgm:presLayoutVars>
          <dgm:bulletEnabled val="1"/>
        </dgm:presLayoutVars>
      </dgm:prSet>
      <dgm:spPr/>
    </dgm:pt>
    <dgm:pt modelId="{FC8B420B-2C8B-4D03-BD47-4460EC258FE8}" type="pres">
      <dgm:prSet presAssocID="{D0DB8056-7E16-4B5C-8D5A-C6F75CE2D8E5}" presName="sibTrans" presStyleCnt="0"/>
      <dgm:spPr/>
    </dgm:pt>
    <dgm:pt modelId="{DC3B29DD-77A5-4967-A954-20D15B34E170}" type="pres">
      <dgm:prSet presAssocID="{866B9F49-5B6E-428A-8BB2-11AFA51E45CA}" presName="node" presStyleLbl="node1" presStyleIdx="6" presStyleCnt="7">
        <dgm:presLayoutVars>
          <dgm:bulletEnabled val="1"/>
        </dgm:presLayoutVars>
      </dgm:prSet>
      <dgm:spPr/>
    </dgm:pt>
  </dgm:ptLst>
  <dgm:cxnLst>
    <dgm:cxn modelId="{1FE1302C-D52C-4A26-B4C6-1A15E2DA43B4}" type="presOf" srcId="{C1FB37A5-082B-4E19-9C8C-DF97C712A075}" destId="{D497551C-D08D-4038-BA79-B81913255969}" srcOrd="0" destOrd="0" presId="urn:microsoft.com/office/officeart/2005/8/layout/default"/>
    <dgm:cxn modelId="{01576465-3FA9-4635-B686-6C074A0915AC}" type="presOf" srcId="{0E6AB9ED-4718-4DD9-BACC-8F07627BF559}" destId="{65F6BAB8-D346-497D-8333-058962C79520}" srcOrd="0" destOrd="0" presId="urn:microsoft.com/office/officeart/2005/8/layout/default"/>
    <dgm:cxn modelId="{CBD3B047-A11D-4733-AAC4-27BC570F3BF7}" srcId="{06452D1C-1DC9-4973-AC41-98F592FF97A9}" destId="{495FEAF0-460F-456A-94D6-DA10BA370B3A}" srcOrd="2" destOrd="0" parTransId="{25B33C4B-1AC0-44FB-A235-C2E5C6328384}" sibTransId="{7BC12A18-29C4-48EA-9B30-653A64BBA56F}"/>
    <dgm:cxn modelId="{C8E2EF86-6D5A-479F-8879-03A4975CE64F}" type="presOf" srcId="{495FEAF0-460F-456A-94D6-DA10BA370B3A}" destId="{67D7F722-6087-4F9A-AAF5-BD198CBC4441}" srcOrd="0" destOrd="0" presId="urn:microsoft.com/office/officeart/2005/8/layout/default"/>
    <dgm:cxn modelId="{A412DB8F-1051-47F7-9D81-557848886D09}" type="presOf" srcId="{50AE668E-8DFE-40DF-A577-3C6D0139AE5E}" destId="{DE43B33A-7742-497D-ABAA-F37CA44C1591}" srcOrd="0" destOrd="0" presId="urn:microsoft.com/office/officeart/2005/8/layout/default"/>
    <dgm:cxn modelId="{4D2171A3-D47F-4E7F-A360-168A927A3FE0}" srcId="{06452D1C-1DC9-4973-AC41-98F592FF97A9}" destId="{C1FB37A5-082B-4E19-9C8C-DF97C712A075}" srcOrd="1" destOrd="0" parTransId="{4D1376EA-9181-4B3D-AD5C-F2AC2488245F}" sibTransId="{26D4EEFC-AB2D-425F-A8E2-33980A659E26}"/>
    <dgm:cxn modelId="{867138C3-F8B0-4D55-ACD9-688CF8AD4FE1}" type="presOf" srcId="{06452D1C-1DC9-4973-AC41-98F592FF97A9}" destId="{334856D2-179C-40F4-A9DF-E7539035EE32}" srcOrd="0" destOrd="0" presId="urn:microsoft.com/office/officeart/2005/8/layout/default"/>
    <dgm:cxn modelId="{AF9981C6-E9B2-4172-9A37-BF797854960B}" srcId="{06452D1C-1DC9-4973-AC41-98F592FF97A9}" destId="{9F7274AF-4E42-4463-8277-3DC88EF34C54}" srcOrd="4" destOrd="0" parTransId="{8C7302FD-ECA1-4AB1-84E7-30E103B165F5}" sibTransId="{CD5CA9B1-B561-4378-9077-EBB42308EA64}"/>
    <dgm:cxn modelId="{ACBCB1CC-544B-4F7C-A5EB-1F0235A14DCF}" srcId="{06452D1C-1DC9-4973-AC41-98F592FF97A9}" destId="{866B9F49-5B6E-428A-8BB2-11AFA51E45CA}" srcOrd="6" destOrd="0" parTransId="{B936AEB6-1588-4555-B79B-304BF49BD3EA}" sibTransId="{1A04CC9A-1C57-476E-8257-2310C6F628D7}"/>
    <dgm:cxn modelId="{98476AD8-F8D1-410D-9667-6C71860C48F6}" type="presOf" srcId="{63F7BFBA-F3F3-44C8-A8C0-3BFAFF99E103}" destId="{C1907EF5-FD68-42D1-88E3-33B91802BDB1}" srcOrd="0" destOrd="0" presId="urn:microsoft.com/office/officeart/2005/8/layout/default"/>
    <dgm:cxn modelId="{0FD11DE0-0F24-4BE5-B100-D4DB9F2F36DF}" srcId="{06452D1C-1DC9-4973-AC41-98F592FF97A9}" destId="{0E6AB9ED-4718-4DD9-BACC-8F07627BF559}" srcOrd="3" destOrd="0" parTransId="{FD049AD9-47EC-4057-922F-A28E0F3FE003}" sibTransId="{9D01DD19-8A23-43A7-B45F-022B116AEABB}"/>
    <dgm:cxn modelId="{40756EE1-1809-4495-8071-7E53652E40F1}" srcId="{06452D1C-1DC9-4973-AC41-98F592FF97A9}" destId="{50AE668E-8DFE-40DF-A577-3C6D0139AE5E}" srcOrd="5" destOrd="0" parTransId="{6EC51EA9-B46E-42B6-A0EE-9711D25D6F5A}" sibTransId="{D0DB8056-7E16-4B5C-8D5A-C6F75CE2D8E5}"/>
    <dgm:cxn modelId="{9B8A12E6-5AFD-4387-8C4D-59C6E9458E4A}" type="presOf" srcId="{866B9F49-5B6E-428A-8BB2-11AFA51E45CA}" destId="{DC3B29DD-77A5-4967-A954-20D15B34E170}" srcOrd="0" destOrd="0" presId="urn:microsoft.com/office/officeart/2005/8/layout/default"/>
    <dgm:cxn modelId="{0824FFF3-692C-441C-850F-19780334916F}" srcId="{06452D1C-1DC9-4973-AC41-98F592FF97A9}" destId="{63F7BFBA-F3F3-44C8-A8C0-3BFAFF99E103}" srcOrd="0" destOrd="0" parTransId="{41DE1B0D-868A-4B74-8993-82D201C84EF5}" sibTransId="{911C7921-26F7-4549-BD7A-FDE33C80407E}"/>
    <dgm:cxn modelId="{FA5B58FE-EFAB-45D2-AE84-163941D5E4B2}" type="presOf" srcId="{9F7274AF-4E42-4463-8277-3DC88EF34C54}" destId="{F0905734-A286-4684-9D5A-0B1B004033DC}" srcOrd="0" destOrd="0" presId="urn:microsoft.com/office/officeart/2005/8/layout/default"/>
    <dgm:cxn modelId="{4702F7AE-E532-4AA8-B94D-3304880C774E}" type="presParOf" srcId="{334856D2-179C-40F4-A9DF-E7539035EE32}" destId="{C1907EF5-FD68-42D1-88E3-33B91802BDB1}" srcOrd="0" destOrd="0" presId="urn:microsoft.com/office/officeart/2005/8/layout/default"/>
    <dgm:cxn modelId="{1D7F33D6-48A6-4A86-832D-AD9DAE71A0A9}" type="presParOf" srcId="{334856D2-179C-40F4-A9DF-E7539035EE32}" destId="{E2ED515D-27BA-4CF9-80F7-F2457BC169A3}" srcOrd="1" destOrd="0" presId="urn:microsoft.com/office/officeart/2005/8/layout/default"/>
    <dgm:cxn modelId="{5FE2310D-2D65-46D4-9735-21BE33B22B68}" type="presParOf" srcId="{334856D2-179C-40F4-A9DF-E7539035EE32}" destId="{D497551C-D08D-4038-BA79-B81913255969}" srcOrd="2" destOrd="0" presId="urn:microsoft.com/office/officeart/2005/8/layout/default"/>
    <dgm:cxn modelId="{9627B452-B0AD-4A77-8C7C-F0FECA3191DC}" type="presParOf" srcId="{334856D2-179C-40F4-A9DF-E7539035EE32}" destId="{9799D697-CE89-4616-85A2-CA2A90D49902}" srcOrd="3" destOrd="0" presId="urn:microsoft.com/office/officeart/2005/8/layout/default"/>
    <dgm:cxn modelId="{BA70071C-8FAB-4566-AA51-49098464E377}" type="presParOf" srcId="{334856D2-179C-40F4-A9DF-E7539035EE32}" destId="{67D7F722-6087-4F9A-AAF5-BD198CBC4441}" srcOrd="4" destOrd="0" presId="urn:microsoft.com/office/officeart/2005/8/layout/default"/>
    <dgm:cxn modelId="{7965214F-EAEC-4593-A80C-3F4CE1CB30A8}" type="presParOf" srcId="{334856D2-179C-40F4-A9DF-E7539035EE32}" destId="{E11EDFF8-0956-4A31-9551-BA5A103CE4C0}" srcOrd="5" destOrd="0" presId="urn:microsoft.com/office/officeart/2005/8/layout/default"/>
    <dgm:cxn modelId="{68E3316E-45F7-46C7-9A80-681113A40415}" type="presParOf" srcId="{334856D2-179C-40F4-A9DF-E7539035EE32}" destId="{65F6BAB8-D346-497D-8333-058962C79520}" srcOrd="6" destOrd="0" presId="urn:microsoft.com/office/officeart/2005/8/layout/default"/>
    <dgm:cxn modelId="{D09C0493-AB80-49BD-9991-03E6D5C68430}" type="presParOf" srcId="{334856D2-179C-40F4-A9DF-E7539035EE32}" destId="{071BF91B-DAC6-48F4-AFE0-6104B6BC60BC}" srcOrd="7" destOrd="0" presId="urn:microsoft.com/office/officeart/2005/8/layout/default"/>
    <dgm:cxn modelId="{D916437F-CBAA-47B8-B3DE-0CC4BB87E293}" type="presParOf" srcId="{334856D2-179C-40F4-A9DF-E7539035EE32}" destId="{F0905734-A286-4684-9D5A-0B1B004033DC}" srcOrd="8" destOrd="0" presId="urn:microsoft.com/office/officeart/2005/8/layout/default"/>
    <dgm:cxn modelId="{85E5138B-4F07-4738-B9E0-14B922214CAB}" type="presParOf" srcId="{334856D2-179C-40F4-A9DF-E7539035EE32}" destId="{3AD419F3-E86D-4B3C-A449-A4C9F26F34B3}" srcOrd="9" destOrd="0" presId="urn:microsoft.com/office/officeart/2005/8/layout/default"/>
    <dgm:cxn modelId="{7BD9CB3F-7635-4729-9DC9-3F174467F6BB}" type="presParOf" srcId="{334856D2-179C-40F4-A9DF-E7539035EE32}" destId="{DE43B33A-7742-497D-ABAA-F37CA44C1591}" srcOrd="10" destOrd="0" presId="urn:microsoft.com/office/officeart/2005/8/layout/default"/>
    <dgm:cxn modelId="{BAA6D9F4-093C-42BE-9F0A-074D8684AECC}" type="presParOf" srcId="{334856D2-179C-40F4-A9DF-E7539035EE32}" destId="{FC8B420B-2C8B-4D03-BD47-4460EC258FE8}" srcOrd="11" destOrd="0" presId="urn:microsoft.com/office/officeart/2005/8/layout/default"/>
    <dgm:cxn modelId="{E879D430-C30F-46B1-9993-A5557F5DE049}" type="presParOf" srcId="{334856D2-179C-40F4-A9DF-E7539035EE32}" destId="{DC3B29DD-77A5-4967-A954-20D15B34E170}" srcOrd="12"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4413CE7-CA89-459B-97D4-154CB16D301F}" type="doc">
      <dgm:prSet loTypeId="urn:microsoft.com/office/officeart/2018/2/layout/IconLabelDescriptionList" loCatId="icon" qsTypeId="urn:microsoft.com/office/officeart/2005/8/quickstyle/simple1" qsCatId="simple" csTypeId="urn:microsoft.com/office/officeart/2005/8/colors/accent1_2" csCatId="accent1" phldr="1"/>
      <dgm:spPr/>
      <dgm:t>
        <a:bodyPr/>
        <a:lstStyle/>
        <a:p>
          <a:endParaRPr lang="en-US"/>
        </a:p>
      </dgm:t>
    </dgm:pt>
    <dgm:pt modelId="{FADC1FA2-5D73-4617-82BD-7459F8E1902C}">
      <dgm:prSet custT="1"/>
      <dgm:spPr/>
      <dgm:t>
        <a:bodyPr/>
        <a:lstStyle/>
        <a:p>
          <a:pPr rtl="1">
            <a:lnSpc>
              <a:spcPct val="100000"/>
            </a:lnSpc>
            <a:defRPr b="1"/>
          </a:pPr>
          <a:r>
            <a:rPr lang="en-US" sz="1600" b="1" dirty="0"/>
            <a:t>Funnel</a:t>
          </a:r>
          <a:r>
            <a:rPr lang="he-IL" sz="1600" b="1" dirty="0"/>
            <a:t> – משמשים לשילוב נתונים מחיבורים רבים לחיבור אחד. יש לזה 2 יתרונות:</a:t>
          </a:r>
          <a:br>
            <a:rPr lang="en-US" sz="1600" b="0" dirty="0">
              <a:solidFill>
                <a:srgbClr val="010000"/>
              </a:solidFill>
              <a:latin typeface="Calibri Light" panose="020F0302020204030204"/>
            </a:rPr>
          </a:br>
          <a:br>
            <a:rPr lang="en-US" sz="1600" b="0" dirty="0">
              <a:latin typeface="Calibri Light" panose="020F0302020204030204"/>
            </a:rPr>
          </a:br>
          <a:r>
            <a:rPr lang="he-IL" sz="1600" b="0" dirty="0">
              <a:latin typeface="Calibri Light" panose="020F0302020204030204"/>
            </a:rPr>
            <a:t>סדר: אם חיבורים רבים מגיעים לאותו פרוססור, ייתכן שיהיה קשה מאוד לעקוב אחר כל החיבורים.</a:t>
          </a:r>
        </a:p>
        <a:p>
          <a:pPr rtl="1">
            <a:lnSpc>
              <a:spcPct val="100000"/>
            </a:lnSpc>
            <a:defRPr b="1"/>
          </a:pPr>
          <a:br>
            <a:rPr lang="en-US" sz="1600" b="0" dirty="0">
              <a:latin typeface="Calibri Light" panose="020F0302020204030204"/>
            </a:rPr>
          </a:br>
          <a:r>
            <a:rPr lang="he-IL" sz="1600" b="0" dirty="0">
              <a:latin typeface="Calibri Light" panose="020F0302020204030204"/>
            </a:rPr>
            <a:t>חיסכון בזמן: אם חיבורים רבים מוגדרים עם אותם מתעדפים נוכל ליצור עדיפות אחת בלבד ב</a:t>
          </a:r>
          <a:r>
            <a:rPr lang="en-US" sz="1600" b="0" dirty="0">
              <a:latin typeface="Calibri Light" panose="020F0302020204030204"/>
            </a:rPr>
            <a:t>funnel</a:t>
          </a:r>
          <a:r>
            <a:rPr lang="he-IL" sz="1600" b="0" dirty="0">
              <a:latin typeface="Calibri Light" panose="020F0302020204030204"/>
            </a:rPr>
            <a:t> במקום אחד עבור כל חיבור בנפרד.</a:t>
          </a:r>
          <a:endParaRPr lang="en-US" sz="1600" b="0" dirty="0"/>
        </a:p>
      </dgm:t>
    </dgm:pt>
    <dgm:pt modelId="{222C3702-39B5-490D-81F9-D95C88AD32A7}" type="parTrans" cxnId="{4B4D4661-97DC-465E-81FD-4A9B768A4FC5}">
      <dgm:prSet/>
      <dgm:spPr/>
      <dgm:t>
        <a:bodyPr/>
        <a:lstStyle/>
        <a:p>
          <a:endParaRPr lang="en-US"/>
        </a:p>
      </dgm:t>
    </dgm:pt>
    <dgm:pt modelId="{BB436A27-8CFE-4217-91F3-D6EAFF496AB7}" type="sibTrans" cxnId="{4B4D4661-97DC-465E-81FD-4A9B768A4FC5}">
      <dgm:prSet/>
      <dgm:spPr/>
      <dgm:t>
        <a:bodyPr/>
        <a:lstStyle/>
        <a:p>
          <a:endParaRPr lang="en-US"/>
        </a:p>
      </dgm:t>
    </dgm:pt>
    <dgm:pt modelId="{18673FB2-39DA-46FC-BCBA-C1038D68712C}">
      <dgm:prSet/>
      <dgm:spPr/>
      <dgm:t>
        <a:bodyPr/>
        <a:lstStyle/>
        <a:p>
          <a:pPr rtl="1">
            <a:lnSpc>
              <a:spcPct val="100000"/>
            </a:lnSpc>
            <a:defRPr b="1"/>
          </a:pPr>
          <a:r>
            <a:rPr lang="en-US" dirty="0"/>
            <a:t>Templates</a:t>
          </a:r>
          <a:r>
            <a:rPr lang="he-IL" dirty="0"/>
            <a:t> – ניתן ליצור </a:t>
          </a:r>
          <a:r>
            <a:rPr lang="en-US" dirty="0"/>
            <a:t>templates</a:t>
          </a:r>
          <a:r>
            <a:rPr lang="he-IL" dirty="0"/>
            <a:t> מחלקים ב</a:t>
          </a:r>
          <a:r>
            <a:rPr lang="en-US" dirty="0"/>
            <a:t>flow</a:t>
          </a:r>
          <a:r>
            <a:rPr lang="he-IL" dirty="0"/>
            <a:t>, או לייבא אותם מ</a:t>
          </a:r>
          <a:r>
            <a:rPr lang="en-US" dirty="0"/>
            <a:t>flows</a:t>
          </a:r>
          <a:r>
            <a:rPr lang="he-IL" dirty="0"/>
            <a:t> אחרים. </a:t>
          </a:r>
          <a:endParaRPr lang="en-US" dirty="0"/>
        </a:p>
      </dgm:t>
    </dgm:pt>
    <dgm:pt modelId="{922E10C9-A16E-4C58-8E9E-09D4FB32F396}" type="parTrans" cxnId="{BE1A1B57-67E0-46A4-AACB-4B5C61EEC428}">
      <dgm:prSet/>
      <dgm:spPr/>
      <dgm:t>
        <a:bodyPr/>
        <a:lstStyle/>
        <a:p>
          <a:endParaRPr lang="en-US"/>
        </a:p>
      </dgm:t>
    </dgm:pt>
    <dgm:pt modelId="{BC064AA7-B9B4-485D-A1A5-BDD2A1A3CEB3}" type="sibTrans" cxnId="{BE1A1B57-67E0-46A4-AACB-4B5C61EEC428}">
      <dgm:prSet/>
      <dgm:spPr/>
      <dgm:t>
        <a:bodyPr/>
        <a:lstStyle/>
        <a:p>
          <a:endParaRPr lang="en-US"/>
        </a:p>
      </dgm:t>
    </dgm:pt>
    <dgm:pt modelId="{7FD4946F-E7C1-4C8E-970F-D3CDECCDDFC2}">
      <dgm:prSet/>
      <dgm:spPr/>
      <dgm:t>
        <a:bodyPr/>
        <a:lstStyle/>
        <a:p>
          <a:pPr rtl="1">
            <a:lnSpc>
              <a:spcPct val="100000"/>
            </a:lnSpc>
            <a:defRPr b="1"/>
          </a:pPr>
          <a:r>
            <a:rPr lang="en-US" dirty="0"/>
            <a:t>Label</a:t>
          </a:r>
          <a:r>
            <a:rPr lang="he-IL" dirty="0"/>
            <a:t> – משתמשים ב</a:t>
          </a:r>
          <a:r>
            <a:rPr lang="en-US" dirty="0"/>
            <a:t>labels</a:t>
          </a:r>
          <a:r>
            <a:rPr lang="he-IL" dirty="0"/>
            <a:t> כדי לספק תיעוד על חלקים ב</a:t>
          </a:r>
          <a:r>
            <a:rPr lang="en-US" dirty="0"/>
            <a:t>flow</a:t>
          </a:r>
          <a:r>
            <a:rPr lang="he-IL" dirty="0"/>
            <a:t>.</a:t>
          </a:r>
          <a:endParaRPr lang="en-US" dirty="0"/>
        </a:p>
      </dgm:t>
    </dgm:pt>
    <dgm:pt modelId="{63F43E31-4309-452E-9FBE-588A02F2ABC2}" type="parTrans" cxnId="{0CDA6967-1038-41F6-B7FA-B4B8387D2C46}">
      <dgm:prSet/>
      <dgm:spPr/>
      <dgm:t>
        <a:bodyPr/>
        <a:lstStyle/>
        <a:p>
          <a:endParaRPr lang="en-US"/>
        </a:p>
      </dgm:t>
    </dgm:pt>
    <dgm:pt modelId="{5201DA2D-D0F8-4C4E-B942-D0051EC0D781}" type="sibTrans" cxnId="{0CDA6967-1038-41F6-B7FA-B4B8387D2C46}">
      <dgm:prSet/>
      <dgm:spPr/>
      <dgm:t>
        <a:bodyPr/>
        <a:lstStyle/>
        <a:p>
          <a:endParaRPr lang="en-US"/>
        </a:p>
      </dgm:t>
    </dgm:pt>
    <dgm:pt modelId="{DC3F5E52-19FA-4359-9CB1-F835841E32E6}" type="pres">
      <dgm:prSet presAssocID="{44413CE7-CA89-459B-97D4-154CB16D301F}" presName="root" presStyleCnt="0">
        <dgm:presLayoutVars>
          <dgm:dir/>
          <dgm:resizeHandles val="exact"/>
        </dgm:presLayoutVars>
      </dgm:prSet>
      <dgm:spPr/>
    </dgm:pt>
    <dgm:pt modelId="{60BCE525-C308-46F8-8478-AEC900045F3C}" type="pres">
      <dgm:prSet presAssocID="{FADC1FA2-5D73-4617-82BD-7459F8E1902C}" presName="compNode" presStyleCnt="0"/>
      <dgm:spPr/>
    </dgm:pt>
    <dgm:pt modelId="{5BA2812A-02A5-48CC-9FC3-A247A10113E7}" type="pres">
      <dgm:prSet presAssocID="{FADC1FA2-5D73-4617-82BD-7459F8E1902C}"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Filter"/>
        </a:ext>
      </dgm:extLst>
    </dgm:pt>
    <dgm:pt modelId="{AA70CF67-0823-4381-AEAF-0AB77FF2EAA8}" type="pres">
      <dgm:prSet presAssocID="{FADC1FA2-5D73-4617-82BD-7459F8E1902C}" presName="iconSpace" presStyleCnt="0"/>
      <dgm:spPr/>
    </dgm:pt>
    <dgm:pt modelId="{B9A5113C-72CB-42BC-AC07-BE62803B5CE8}" type="pres">
      <dgm:prSet presAssocID="{FADC1FA2-5D73-4617-82BD-7459F8E1902C}" presName="parTx" presStyleLbl="revTx" presStyleIdx="0" presStyleCnt="6">
        <dgm:presLayoutVars>
          <dgm:chMax val="0"/>
          <dgm:chPref val="0"/>
        </dgm:presLayoutVars>
      </dgm:prSet>
      <dgm:spPr/>
    </dgm:pt>
    <dgm:pt modelId="{1BF82202-7B35-4C29-A662-06976706F006}" type="pres">
      <dgm:prSet presAssocID="{FADC1FA2-5D73-4617-82BD-7459F8E1902C}" presName="txSpace" presStyleCnt="0"/>
      <dgm:spPr/>
    </dgm:pt>
    <dgm:pt modelId="{9C4245D6-816A-4ECC-A2E4-EBD424C7F257}" type="pres">
      <dgm:prSet presAssocID="{FADC1FA2-5D73-4617-82BD-7459F8E1902C}" presName="desTx" presStyleLbl="revTx" presStyleIdx="1" presStyleCnt="6">
        <dgm:presLayoutVars/>
      </dgm:prSet>
      <dgm:spPr/>
    </dgm:pt>
    <dgm:pt modelId="{523D7896-759A-4CF9-A9FF-C4981979C844}" type="pres">
      <dgm:prSet presAssocID="{BB436A27-8CFE-4217-91F3-D6EAFF496AB7}" presName="sibTrans" presStyleCnt="0"/>
      <dgm:spPr/>
    </dgm:pt>
    <dgm:pt modelId="{0984252C-3FDB-4B0A-9245-222A6CC195DF}" type="pres">
      <dgm:prSet presAssocID="{18673FB2-39DA-46FC-BCBA-C1038D68712C}" presName="compNode" presStyleCnt="0"/>
      <dgm:spPr/>
    </dgm:pt>
    <dgm:pt modelId="{A229B8E3-E603-4927-8B0F-49EC261D5200}" type="pres">
      <dgm:prSet presAssocID="{18673FB2-39DA-46FC-BCBA-C1038D68712C}"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Flowchart"/>
        </a:ext>
      </dgm:extLst>
    </dgm:pt>
    <dgm:pt modelId="{E55CB7CA-A131-4D50-808B-016E4627E85A}" type="pres">
      <dgm:prSet presAssocID="{18673FB2-39DA-46FC-BCBA-C1038D68712C}" presName="iconSpace" presStyleCnt="0"/>
      <dgm:spPr/>
    </dgm:pt>
    <dgm:pt modelId="{1B8DA08F-9279-412E-AEA0-C1C5CB79CFAC}" type="pres">
      <dgm:prSet presAssocID="{18673FB2-39DA-46FC-BCBA-C1038D68712C}" presName="parTx" presStyleLbl="revTx" presStyleIdx="2" presStyleCnt="6">
        <dgm:presLayoutVars>
          <dgm:chMax val="0"/>
          <dgm:chPref val="0"/>
        </dgm:presLayoutVars>
      </dgm:prSet>
      <dgm:spPr/>
    </dgm:pt>
    <dgm:pt modelId="{66DC98F5-93F2-47C4-93B0-25394F1C9ABD}" type="pres">
      <dgm:prSet presAssocID="{18673FB2-39DA-46FC-BCBA-C1038D68712C}" presName="txSpace" presStyleCnt="0"/>
      <dgm:spPr/>
    </dgm:pt>
    <dgm:pt modelId="{FAF53019-DA04-490A-8586-BBE4DCA254D8}" type="pres">
      <dgm:prSet presAssocID="{18673FB2-39DA-46FC-BCBA-C1038D68712C}" presName="desTx" presStyleLbl="revTx" presStyleIdx="3" presStyleCnt="6">
        <dgm:presLayoutVars/>
      </dgm:prSet>
      <dgm:spPr/>
    </dgm:pt>
    <dgm:pt modelId="{D984E9E5-EF9C-43FA-A85F-092ADE2F6A5D}" type="pres">
      <dgm:prSet presAssocID="{BC064AA7-B9B4-485D-A1A5-BDD2A1A3CEB3}" presName="sibTrans" presStyleCnt="0"/>
      <dgm:spPr/>
    </dgm:pt>
    <dgm:pt modelId="{D24D7E36-2D34-45A0-96D7-B823109CAD06}" type="pres">
      <dgm:prSet presAssocID="{7FD4946F-E7C1-4C8E-970F-D3CDECCDDFC2}" presName="compNode" presStyleCnt="0"/>
      <dgm:spPr/>
    </dgm:pt>
    <dgm:pt modelId="{E29D66CC-69BB-4A5C-871B-C18D70AF8520}" type="pres">
      <dgm:prSet presAssocID="{7FD4946F-E7C1-4C8E-970F-D3CDECCDDFC2}"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Label"/>
        </a:ext>
      </dgm:extLst>
    </dgm:pt>
    <dgm:pt modelId="{691669CD-B31D-4D1F-BAB4-C617CFA8EBD1}" type="pres">
      <dgm:prSet presAssocID="{7FD4946F-E7C1-4C8E-970F-D3CDECCDDFC2}" presName="iconSpace" presStyleCnt="0"/>
      <dgm:spPr/>
    </dgm:pt>
    <dgm:pt modelId="{B304A1CD-EE11-4D9F-A32E-C50F43E648A0}" type="pres">
      <dgm:prSet presAssocID="{7FD4946F-E7C1-4C8E-970F-D3CDECCDDFC2}" presName="parTx" presStyleLbl="revTx" presStyleIdx="4" presStyleCnt="6">
        <dgm:presLayoutVars>
          <dgm:chMax val="0"/>
          <dgm:chPref val="0"/>
        </dgm:presLayoutVars>
      </dgm:prSet>
      <dgm:spPr/>
    </dgm:pt>
    <dgm:pt modelId="{F60DB524-5AEE-4948-BC20-CB8E0155A288}" type="pres">
      <dgm:prSet presAssocID="{7FD4946F-E7C1-4C8E-970F-D3CDECCDDFC2}" presName="txSpace" presStyleCnt="0"/>
      <dgm:spPr/>
    </dgm:pt>
    <dgm:pt modelId="{A4714290-70D9-4000-BE08-073F082A92C7}" type="pres">
      <dgm:prSet presAssocID="{7FD4946F-E7C1-4C8E-970F-D3CDECCDDFC2}" presName="desTx" presStyleLbl="revTx" presStyleIdx="5" presStyleCnt="6">
        <dgm:presLayoutVars/>
      </dgm:prSet>
      <dgm:spPr/>
    </dgm:pt>
  </dgm:ptLst>
  <dgm:cxnLst>
    <dgm:cxn modelId="{4B4D4661-97DC-465E-81FD-4A9B768A4FC5}" srcId="{44413CE7-CA89-459B-97D4-154CB16D301F}" destId="{FADC1FA2-5D73-4617-82BD-7459F8E1902C}" srcOrd="0" destOrd="0" parTransId="{222C3702-39B5-490D-81F9-D95C88AD32A7}" sibTransId="{BB436A27-8CFE-4217-91F3-D6EAFF496AB7}"/>
    <dgm:cxn modelId="{714E5C65-53AD-4BEE-9D1D-9ABCC5E931B2}" type="presOf" srcId="{FADC1FA2-5D73-4617-82BD-7459F8E1902C}" destId="{B9A5113C-72CB-42BC-AC07-BE62803B5CE8}" srcOrd="0" destOrd="0" presId="urn:microsoft.com/office/officeart/2018/2/layout/IconLabelDescriptionList"/>
    <dgm:cxn modelId="{0CDA6967-1038-41F6-B7FA-B4B8387D2C46}" srcId="{44413CE7-CA89-459B-97D4-154CB16D301F}" destId="{7FD4946F-E7C1-4C8E-970F-D3CDECCDDFC2}" srcOrd="2" destOrd="0" parTransId="{63F43E31-4309-452E-9FBE-588A02F2ABC2}" sibTransId="{5201DA2D-D0F8-4C4E-B942-D0051EC0D781}"/>
    <dgm:cxn modelId="{91FCBB73-B756-440E-9253-9DD74809FCDF}" type="presOf" srcId="{18673FB2-39DA-46FC-BCBA-C1038D68712C}" destId="{1B8DA08F-9279-412E-AEA0-C1C5CB79CFAC}" srcOrd="0" destOrd="0" presId="urn:microsoft.com/office/officeart/2018/2/layout/IconLabelDescriptionList"/>
    <dgm:cxn modelId="{BE1A1B57-67E0-46A4-AACB-4B5C61EEC428}" srcId="{44413CE7-CA89-459B-97D4-154CB16D301F}" destId="{18673FB2-39DA-46FC-BCBA-C1038D68712C}" srcOrd="1" destOrd="0" parTransId="{922E10C9-A16E-4C58-8E9E-09D4FB32F396}" sibTransId="{BC064AA7-B9B4-485D-A1A5-BDD2A1A3CEB3}"/>
    <dgm:cxn modelId="{0C056CA3-C30A-4F86-BF98-9B5918AC378B}" type="presOf" srcId="{44413CE7-CA89-459B-97D4-154CB16D301F}" destId="{DC3F5E52-19FA-4359-9CB1-F835841E32E6}" srcOrd="0" destOrd="0" presId="urn:microsoft.com/office/officeart/2018/2/layout/IconLabelDescriptionList"/>
    <dgm:cxn modelId="{DA8958AA-117C-4E15-9185-0318302697F9}" type="presOf" srcId="{7FD4946F-E7C1-4C8E-970F-D3CDECCDDFC2}" destId="{B304A1CD-EE11-4D9F-A32E-C50F43E648A0}" srcOrd="0" destOrd="0" presId="urn:microsoft.com/office/officeart/2018/2/layout/IconLabelDescriptionList"/>
    <dgm:cxn modelId="{15EEDAA5-08D0-45A6-A5B3-BC498708C79D}" type="presParOf" srcId="{DC3F5E52-19FA-4359-9CB1-F835841E32E6}" destId="{60BCE525-C308-46F8-8478-AEC900045F3C}" srcOrd="0" destOrd="0" presId="urn:microsoft.com/office/officeart/2018/2/layout/IconLabelDescriptionList"/>
    <dgm:cxn modelId="{2ACE5D34-9C9E-4738-8606-1C88FA35D61B}" type="presParOf" srcId="{60BCE525-C308-46F8-8478-AEC900045F3C}" destId="{5BA2812A-02A5-48CC-9FC3-A247A10113E7}" srcOrd="0" destOrd="0" presId="urn:microsoft.com/office/officeart/2018/2/layout/IconLabelDescriptionList"/>
    <dgm:cxn modelId="{AF740F01-20EB-40DA-B340-DAB39ABB9B2A}" type="presParOf" srcId="{60BCE525-C308-46F8-8478-AEC900045F3C}" destId="{AA70CF67-0823-4381-AEAF-0AB77FF2EAA8}" srcOrd="1" destOrd="0" presId="urn:microsoft.com/office/officeart/2018/2/layout/IconLabelDescriptionList"/>
    <dgm:cxn modelId="{6C665AC1-6111-4C40-B3CF-F44A89CF726C}" type="presParOf" srcId="{60BCE525-C308-46F8-8478-AEC900045F3C}" destId="{B9A5113C-72CB-42BC-AC07-BE62803B5CE8}" srcOrd="2" destOrd="0" presId="urn:microsoft.com/office/officeart/2018/2/layout/IconLabelDescriptionList"/>
    <dgm:cxn modelId="{6B4FCE61-0B36-4172-9394-9E9CF64F12F4}" type="presParOf" srcId="{60BCE525-C308-46F8-8478-AEC900045F3C}" destId="{1BF82202-7B35-4C29-A662-06976706F006}" srcOrd="3" destOrd="0" presId="urn:microsoft.com/office/officeart/2018/2/layout/IconLabelDescriptionList"/>
    <dgm:cxn modelId="{241FABE2-C86C-4333-8503-7BD8BA29C7DE}" type="presParOf" srcId="{60BCE525-C308-46F8-8478-AEC900045F3C}" destId="{9C4245D6-816A-4ECC-A2E4-EBD424C7F257}" srcOrd="4" destOrd="0" presId="urn:microsoft.com/office/officeart/2018/2/layout/IconLabelDescriptionList"/>
    <dgm:cxn modelId="{30881ED8-33FC-4F96-83A4-2F27C255650D}" type="presParOf" srcId="{DC3F5E52-19FA-4359-9CB1-F835841E32E6}" destId="{523D7896-759A-4CF9-A9FF-C4981979C844}" srcOrd="1" destOrd="0" presId="urn:microsoft.com/office/officeart/2018/2/layout/IconLabelDescriptionList"/>
    <dgm:cxn modelId="{3C61A581-B7F8-4786-BF7C-FEBB941268AE}" type="presParOf" srcId="{DC3F5E52-19FA-4359-9CB1-F835841E32E6}" destId="{0984252C-3FDB-4B0A-9245-222A6CC195DF}" srcOrd="2" destOrd="0" presId="urn:microsoft.com/office/officeart/2018/2/layout/IconLabelDescriptionList"/>
    <dgm:cxn modelId="{29F779A8-0687-4D40-B930-3EDAA5DA9422}" type="presParOf" srcId="{0984252C-3FDB-4B0A-9245-222A6CC195DF}" destId="{A229B8E3-E603-4927-8B0F-49EC261D5200}" srcOrd="0" destOrd="0" presId="urn:microsoft.com/office/officeart/2018/2/layout/IconLabelDescriptionList"/>
    <dgm:cxn modelId="{E7E6948A-E2AD-42EC-AEF2-2FED127C47C0}" type="presParOf" srcId="{0984252C-3FDB-4B0A-9245-222A6CC195DF}" destId="{E55CB7CA-A131-4D50-808B-016E4627E85A}" srcOrd="1" destOrd="0" presId="urn:microsoft.com/office/officeart/2018/2/layout/IconLabelDescriptionList"/>
    <dgm:cxn modelId="{F3FE7637-2966-4FAF-B97D-335A431A1E2A}" type="presParOf" srcId="{0984252C-3FDB-4B0A-9245-222A6CC195DF}" destId="{1B8DA08F-9279-412E-AEA0-C1C5CB79CFAC}" srcOrd="2" destOrd="0" presId="urn:microsoft.com/office/officeart/2018/2/layout/IconLabelDescriptionList"/>
    <dgm:cxn modelId="{3479CA37-24BD-47F6-8528-61C52F07686F}" type="presParOf" srcId="{0984252C-3FDB-4B0A-9245-222A6CC195DF}" destId="{66DC98F5-93F2-47C4-93B0-25394F1C9ABD}" srcOrd="3" destOrd="0" presId="urn:microsoft.com/office/officeart/2018/2/layout/IconLabelDescriptionList"/>
    <dgm:cxn modelId="{6AFB5DCB-E36C-421B-9D6A-F16C0E7ADD68}" type="presParOf" srcId="{0984252C-3FDB-4B0A-9245-222A6CC195DF}" destId="{FAF53019-DA04-490A-8586-BBE4DCA254D8}" srcOrd="4" destOrd="0" presId="urn:microsoft.com/office/officeart/2018/2/layout/IconLabelDescriptionList"/>
    <dgm:cxn modelId="{32CE97E1-FCCE-4548-B2A2-5ACA33CCAF0C}" type="presParOf" srcId="{DC3F5E52-19FA-4359-9CB1-F835841E32E6}" destId="{D984E9E5-EF9C-43FA-A85F-092ADE2F6A5D}" srcOrd="3" destOrd="0" presId="urn:microsoft.com/office/officeart/2018/2/layout/IconLabelDescriptionList"/>
    <dgm:cxn modelId="{EFF00D3E-BB33-407A-A598-1695B361F933}" type="presParOf" srcId="{DC3F5E52-19FA-4359-9CB1-F835841E32E6}" destId="{D24D7E36-2D34-45A0-96D7-B823109CAD06}" srcOrd="4" destOrd="0" presId="urn:microsoft.com/office/officeart/2018/2/layout/IconLabelDescriptionList"/>
    <dgm:cxn modelId="{06341BAE-79F5-4B6D-97AA-0B78B36E594A}" type="presParOf" srcId="{D24D7E36-2D34-45A0-96D7-B823109CAD06}" destId="{E29D66CC-69BB-4A5C-871B-C18D70AF8520}" srcOrd="0" destOrd="0" presId="urn:microsoft.com/office/officeart/2018/2/layout/IconLabelDescriptionList"/>
    <dgm:cxn modelId="{BD09E07B-4E11-4B99-A091-D731B036A54A}" type="presParOf" srcId="{D24D7E36-2D34-45A0-96D7-B823109CAD06}" destId="{691669CD-B31D-4D1F-BAB4-C617CFA8EBD1}" srcOrd="1" destOrd="0" presId="urn:microsoft.com/office/officeart/2018/2/layout/IconLabelDescriptionList"/>
    <dgm:cxn modelId="{AE24C4FD-7BF6-48D8-A8D0-08F6BD105E1A}" type="presParOf" srcId="{D24D7E36-2D34-45A0-96D7-B823109CAD06}" destId="{B304A1CD-EE11-4D9F-A32E-C50F43E648A0}" srcOrd="2" destOrd="0" presId="urn:microsoft.com/office/officeart/2018/2/layout/IconLabelDescriptionList"/>
    <dgm:cxn modelId="{5A7843C7-4C96-4455-914C-0FE7AA8AA22B}" type="presParOf" srcId="{D24D7E36-2D34-45A0-96D7-B823109CAD06}" destId="{F60DB524-5AEE-4948-BC20-CB8E0155A288}" srcOrd="3" destOrd="0" presId="urn:microsoft.com/office/officeart/2018/2/layout/IconLabelDescriptionList"/>
    <dgm:cxn modelId="{D9FED275-A28E-4BCD-9622-3B5DC3FB8C5E}" type="presParOf" srcId="{D24D7E36-2D34-45A0-96D7-B823109CAD06}" destId="{A4714290-70D9-4000-BE08-073F082A92C7}" srcOrd="4" destOrd="0" presId="urn:microsoft.com/office/officeart/2018/2/layout/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9C61974-9263-4143-84B7-51E6F4F66926}" type="doc">
      <dgm:prSet loTypeId="urn:microsoft.com/office/officeart/2005/8/layout/hierarchy1" loCatId="hierarchy" qsTypeId="urn:microsoft.com/office/officeart/2005/8/quickstyle/simple1" qsCatId="simple" csTypeId="urn:microsoft.com/office/officeart/2005/8/colors/colorful2" csCatId="colorful" phldr="1"/>
      <dgm:spPr/>
      <dgm:t>
        <a:bodyPr/>
        <a:lstStyle/>
        <a:p>
          <a:endParaRPr lang="en-US"/>
        </a:p>
      </dgm:t>
    </dgm:pt>
    <dgm:pt modelId="{17F299A5-487C-4925-B907-070C683CB650}">
      <dgm:prSet/>
      <dgm:spPr/>
      <dgm:t>
        <a:bodyPr/>
        <a:lstStyle/>
        <a:p>
          <a:pPr rtl="1"/>
          <a:r>
            <a:rPr lang="he-IL" dirty="0"/>
            <a:t>סוגים אחרים של אירועי עיבוד עשויים להתרחש, כמו אם ה</a:t>
          </a:r>
          <a:r>
            <a:rPr lang="en-US" dirty="0"/>
            <a:t>FF</a:t>
          </a:r>
          <a:r>
            <a:rPr lang="he-IL" dirty="0"/>
            <a:t> משוכפל (</a:t>
          </a:r>
          <a:r>
            <a:rPr lang="en-US" dirty="0"/>
            <a:t>CLONE</a:t>
          </a:r>
          <a:r>
            <a:rPr lang="he-IL" dirty="0"/>
            <a:t>), מנותב (</a:t>
          </a:r>
          <a:r>
            <a:rPr lang="en-US" dirty="0"/>
            <a:t>ROUTE</a:t>
          </a:r>
          <a:r>
            <a:rPr lang="he-IL" dirty="0"/>
            <a:t>) , משונה (</a:t>
          </a:r>
          <a:r>
            <a:rPr lang="en-US" dirty="0"/>
            <a:t>CONTENT</a:t>
          </a:r>
          <a:r>
            <a:rPr lang="he-IL" dirty="0"/>
            <a:t>_</a:t>
          </a:r>
          <a:r>
            <a:rPr lang="en-US" dirty="0"/>
            <a:t>MODIFIED</a:t>
          </a:r>
          <a:r>
            <a:rPr lang="he-IL" dirty="0"/>
            <a:t> או </a:t>
          </a:r>
          <a:r>
            <a:rPr lang="en-US" dirty="0"/>
            <a:t>ATTRIBUTES_MODIFIED</a:t>
          </a:r>
          <a:r>
            <a:rPr lang="he-IL" dirty="0"/>
            <a:t>) ועוד...</a:t>
          </a:r>
          <a:endParaRPr lang="en-US" dirty="0"/>
        </a:p>
      </dgm:t>
    </dgm:pt>
    <dgm:pt modelId="{837FBB37-112A-4CAF-B901-91BF212E5AC5}" type="parTrans" cxnId="{AB7F246E-1F7C-41AF-B72D-DA8B6F8D5E17}">
      <dgm:prSet/>
      <dgm:spPr/>
      <dgm:t>
        <a:bodyPr/>
        <a:lstStyle/>
        <a:p>
          <a:endParaRPr lang="en-US"/>
        </a:p>
      </dgm:t>
    </dgm:pt>
    <dgm:pt modelId="{6E537BBD-48A6-44AF-A043-9FD5895DC560}" type="sibTrans" cxnId="{AB7F246E-1F7C-41AF-B72D-DA8B6F8D5E17}">
      <dgm:prSet/>
      <dgm:spPr/>
      <dgm:t>
        <a:bodyPr/>
        <a:lstStyle/>
        <a:p>
          <a:endParaRPr lang="en-US"/>
        </a:p>
      </dgm:t>
    </dgm:pt>
    <dgm:pt modelId="{894286F9-AF85-4F61-9DF1-EDED6242A514}">
      <dgm:prSet/>
      <dgm:spPr/>
      <dgm:t>
        <a:bodyPr/>
        <a:lstStyle/>
        <a:p>
          <a:pPr rtl="1"/>
          <a:r>
            <a:rPr lang="he-IL" dirty="0"/>
            <a:t>כל נקודה בתהליך שבו </a:t>
          </a:r>
          <a:r>
            <a:rPr lang="en-US" dirty="0"/>
            <a:t>FF</a:t>
          </a:r>
          <a:r>
            <a:rPr lang="he-IL" dirty="0"/>
            <a:t> מעובד בצורה כלשהי נחשב ל</a:t>
          </a:r>
          <a:r>
            <a:rPr lang="en-US" dirty="0"/>
            <a:t>provenance event</a:t>
          </a:r>
          <a:r>
            <a:rPr lang="he-IL" dirty="0"/>
            <a:t>. לדוגמא, כאשר מביאים נתונים ל</a:t>
          </a:r>
          <a:r>
            <a:rPr lang="en-US" dirty="0"/>
            <a:t>flow</a:t>
          </a:r>
          <a:r>
            <a:rPr lang="he-IL" dirty="0"/>
            <a:t>, מתרחש אירוע </a:t>
          </a:r>
          <a:r>
            <a:rPr lang="en-US" dirty="0"/>
            <a:t>RECEIVE</a:t>
          </a:r>
          <a:r>
            <a:rPr lang="he-IL" dirty="0"/>
            <a:t>, וכאשר נתונים נשלחים אל מחוץ ל</a:t>
          </a:r>
          <a:r>
            <a:rPr lang="en-US" dirty="0"/>
            <a:t>flow</a:t>
          </a:r>
          <a:r>
            <a:rPr lang="he-IL" dirty="0"/>
            <a:t> , מתרחש אירוע </a:t>
          </a:r>
          <a:r>
            <a:rPr lang="en-US" dirty="0"/>
            <a:t>SEND</a:t>
          </a:r>
          <a:r>
            <a:rPr lang="he-IL" dirty="0"/>
            <a:t>.</a:t>
          </a:r>
          <a:endParaRPr lang="en-US" dirty="0"/>
        </a:p>
      </dgm:t>
    </dgm:pt>
    <dgm:pt modelId="{0E495F93-E31D-47AB-9951-A0A62EB7D08D}" type="parTrans" cxnId="{0DB640BB-ED16-4164-8D1A-5B4810A6CF4F}">
      <dgm:prSet/>
      <dgm:spPr/>
      <dgm:t>
        <a:bodyPr/>
        <a:lstStyle/>
        <a:p>
          <a:endParaRPr lang="en-IL"/>
        </a:p>
      </dgm:t>
    </dgm:pt>
    <dgm:pt modelId="{07F38E7F-9E87-4B60-9BAD-3CE61D53C440}" type="sibTrans" cxnId="{0DB640BB-ED16-4164-8D1A-5B4810A6CF4F}">
      <dgm:prSet/>
      <dgm:spPr/>
      <dgm:t>
        <a:bodyPr/>
        <a:lstStyle/>
        <a:p>
          <a:endParaRPr lang="en-IL"/>
        </a:p>
      </dgm:t>
    </dgm:pt>
    <dgm:pt modelId="{0F3CF8C4-1825-48E6-8262-2396D2E69521}" type="pres">
      <dgm:prSet presAssocID="{69C61974-9263-4143-84B7-51E6F4F66926}" presName="hierChild1" presStyleCnt="0">
        <dgm:presLayoutVars>
          <dgm:chPref val="1"/>
          <dgm:dir/>
          <dgm:animOne val="branch"/>
          <dgm:animLvl val="lvl"/>
          <dgm:resizeHandles/>
        </dgm:presLayoutVars>
      </dgm:prSet>
      <dgm:spPr/>
    </dgm:pt>
    <dgm:pt modelId="{828429D2-8EAA-4455-8893-96EAC04864C7}" type="pres">
      <dgm:prSet presAssocID="{17F299A5-487C-4925-B907-070C683CB650}" presName="hierRoot1" presStyleCnt="0"/>
      <dgm:spPr/>
    </dgm:pt>
    <dgm:pt modelId="{C884CD0C-F160-4D67-86ED-061722678282}" type="pres">
      <dgm:prSet presAssocID="{17F299A5-487C-4925-B907-070C683CB650}" presName="composite" presStyleCnt="0"/>
      <dgm:spPr/>
    </dgm:pt>
    <dgm:pt modelId="{808E9FBE-F6A2-44C8-8032-F1EBC5C1DE70}" type="pres">
      <dgm:prSet presAssocID="{17F299A5-487C-4925-B907-070C683CB650}" presName="background" presStyleLbl="node0" presStyleIdx="0" presStyleCnt="2"/>
      <dgm:spPr/>
    </dgm:pt>
    <dgm:pt modelId="{CAFED7A2-45ED-4E4A-8FBD-63B3AED2EE15}" type="pres">
      <dgm:prSet presAssocID="{17F299A5-487C-4925-B907-070C683CB650}" presName="text" presStyleLbl="fgAcc0" presStyleIdx="0" presStyleCnt="2">
        <dgm:presLayoutVars>
          <dgm:chPref val="3"/>
        </dgm:presLayoutVars>
      </dgm:prSet>
      <dgm:spPr/>
    </dgm:pt>
    <dgm:pt modelId="{6C9E978F-3BDB-4C9A-8323-16957C33D479}" type="pres">
      <dgm:prSet presAssocID="{17F299A5-487C-4925-B907-070C683CB650}" presName="hierChild2" presStyleCnt="0"/>
      <dgm:spPr/>
    </dgm:pt>
    <dgm:pt modelId="{2ED3DFDD-C05A-4448-B820-B82AE10A69E3}" type="pres">
      <dgm:prSet presAssocID="{894286F9-AF85-4F61-9DF1-EDED6242A514}" presName="hierRoot1" presStyleCnt="0"/>
      <dgm:spPr/>
    </dgm:pt>
    <dgm:pt modelId="{0715BA3D-5452-4CC7-A06B-C677B482B29A}" type="pres">
      <dgm:prSet presAssocID="{894286F9-AF85-4F61-9DF1-EDED6242A514}" presName="composite" presStyleCnt="0"/>
      <dgm:spPr/>
    </dgm:pt>
    <dgm:pt modelId="{7C4FE980-2ACD-4D54-AB03-0E6EA3E32599}" type="pres">
      <dgm:prSet presAssocID="{894286F9-AF85-4F61-9DF1-EDED6242A514}" presName="background" presStyleLbl="node0" presStyleIdx="1" presStyleCnt="2"/>
      <dgm:spPr/>
    </dgm:pt>
    <dgm:pt modelId="{1588E12E-070E-4367-90EF-201F00463B9C}" type="pres">
      <dgm:prSet presAssocID="{894286F9-AF85-4F61-9DF1-EDED6242A514}" presName="text" presStyleLbl="fgAcc0" presStyleIdx="1" presStyleCnt="2">
        <dgm:presLayoutVars>
          <dgm:chPref val="3"/>
        </dgm:presLayoutVars>
      </dgm:prSet>
      <dgm:spPr/>
    </dgm:pt>
    <dgm:pt modelId="{CC0096C4-718F-4F18-B214-DBC18E783A38}" type="pres">
      <dgm:prSet presAssocID="{894286F9-AF85-4F61-9DF1-EDED6242A514}" presName="hierChild2" presStyleCnt="0"/>
      <dgm:spPr/>
    </dgm:pt>
  </dgm:ptLst>
  <dgm:cxnLst>
    <dgm:cxn modelId="{AB7F246E-1F7C-41AF-B72D-DA8B6F8D5E17}" srcId="{69C61974-9263-4143-84B7-51E6F4F66926}" destId="{17F299A5-487C-4925-B907-070C683CB650}" srcOrd="0" destOrd="0" parTransId="{837FBB37-112A-4CAF-B901-91BF212E5AC5}" sibTransId="{6E537BBD-48A6-44AF-A043-9FD5895DC560}"/>
    <dgm:cxn modelId="{F279B274-4303-43C3-B4AC-C0707DCCD5B4}" type="presOf" srcId="{69C61974-9263-4143-84B7-51E6F4F66926}" destId="{0F3CF8C4-1825-48E6-8262-2396D2E69521}" srcOrd="0" destOrd="0" presId="urn:microsoft.com/office/officeart/2005/8/layout/hierarchy1"/>
    <dgm:cxn modelId="{52C28377-1705-49D8-AB41-B1E544ABFD51}" type="presOf" srcId="{894286F9-AF85-4F61-9DF1-EDED6242A514}" destId="{1588E12E-070E-4367-90EF-201F00463B9C}" srcOrd="0" destOrd="0" presId="urn:microsoft.com/office/officeart/2005/8/layout/hierarchy1"/>
    <dgm:cxn modelId="{7D60BAB0-4809-4424-82EE-1699F9C072B3}" type="presOf" srcId="{17F299A5-487C-4925-B907-070C683CB650}" destId="{CAFED7A2-45ED-4E4A-8FBD-63B3AED2EE15}" srcOrd="0" destOrd="0" presId="urn:microsoft.com/office/officeart/2005/8/layout/hierarchy1"/>
    <dgm:cxn modelId="{0DB640BB-ED16-4164-8D1A-5B4810A6CF4F}" srcId="{69C61974-9263-4143-84B7-51E6F4F66926}" destId="{894286F9-AF85-4F61-9DF1-EDED6242A514}" srcOrd="1" destOrd="0" parTransId="{0E495F93-E31D-47AB-9951-A0A62EB7D08D}" sibTransId="{07F38E7F-9E87-4B60-9BAD-3CE61D53C440}"/>
    <dgm:cxn modelId="{BD489D20-6705-4EFF-9E92-DEFCEC75F53E}" type="presParOf" srcId="{0F3CF8C4-1825-48E6-8262-2396D2E69521}" destId="{828429D2-8EAA-4455-8893-96EAC04864C7}" srcOrd="0" destOrd="0" presId="urn:microsoft.com/office/officeart/2005/8/layout/hierarchy1"/>
    <dgm:cxn modelId="{2BEA6E64-774F-43C2-95FD-182E40539FF1}" type="presParOf" srcId="{828429D2-8EAA-4455-8893-96EAC04864C7}" destId="{C884CD0C-F160-4D67-86ED-061722678282}" srcOrd="0" destOrd="0" presId="urn:microsoft.com/office/officeart/2005/8/layout/hierarchy1"/>
    <dgm:cxn modelId="{D97E925C-6B94-45EB-8F9B-16EF5C47E490}" type="presParOf" srcId="{C884CD0C-F160-4D67-86ED-061722678282}" destId="{808E9FBE-F6A2-44C8-8032-F1EBC5C1DE70}" srcOrd="0" destOrd="0" presId="urn:microsoft.com/office/officeart/2005/8/layout/hierarchy1"/>
    <dgm:cxn modelId="{876E907F-C811-4D9D-9F1A-2570DBAB2680}" type="presParOf" srcId="{C884CD0C-F160-4D67-86ED-061722678282}" destId="{CAFED7A2-45ED-4E4A-8FBD-63B3AED2EE15}" srcOrd="1" destOrd="0" presId="urn:microsoft.com/office/officeart/2005/8/layout/hierarchy1"/>
    <dgm:cxn modelId="{EEB47259-77AE-4FEC-928D-90942A7859D4}" type="presParOf" srcId="{828429D2-8EAA-4455-8893-96EAC04864C7}" destId="{6C9E978F-3BDB-4C9A-8323-16957C33D479}" srcOrd="1" destOrd="0" presId="urn:microsoft.com/office/officeart/2005/8/layout/hierarchy1"/>
    <dgm:cxn modelId="{34EFB93C-96F7-4388-8ED0-F1688BA947F1}" type="presParOf" srcId="{0F3CF8C4-1825-48E6-8262-2396D2E69521}" destId="{2ED3DFDD-C05A-4448-B820-B82AE10A69E3}" srcOrd="1" destOrd="0" presId="urn:microsoft.com/office/officeart/2005/8/layout/hierarchy1"/>
    <dgm:cxn modelId="{29E339B1-41BC-462B-91E5-655313D0F3A0}" type="presParOf" srcId="{2ED3DFDD-C05A-4448-B820-B82AE10A69E3}" destId="{0715BA3D-5452-4CC7-A06B-C677B482B29A}" srcOrd="0" destOrd="0" presId="urn:microsoft.com/office/officeart/2005/8/layout/hierarchy1"/>
    <dgm:cxn modelId="{B2746C1A-DF3F-420E-9995-FE6A74657BF7}" type="presParOf" srcId="{0715BA3D-5452-4CC7-A06B-C677B482B29A}" destId="{7C4FE980-2ACD-4D54-AB03-0E6EA3E32599}" srcOrd="0" destOrd="0" presId="urn:microsoft.com/office/officeart/2005/8/layout/hierarchy1"/>
    <dgm:cxn modelId="{0D09E3C7-74AC-4389-8B58-80B279926433}" type="presParOf" srcId="{0715BA3D-5452-4CC7-A06B-C677B482B29A}" destId="{1588E12E-070E-4367-90EF-201F00463B9C}" srcOrd="1" destOrd="0" presId="urn:microsoft.com/office/officeart/2005/8/layout/hierarchy1"/>
    <dgm:cxn modelId="{410B0D4E-CD64-41D7-B4FE-AE37FB0DB558}" type="presParOf" srcId="{2ED3DFDD-C05A-4448-B820-B82AE10A69E3}" destId="{CC0096C4-718F-4F18-B214-DBC18E783A38}"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9DE2910-B55C-4119-AC9A-4423535A4C54}">
      <dsp:nvSpPr>
        <dsp:cNvPr id="0" name=""/>
        <dsp:cNvSpPr/>
      </dsp:nvSpPr>
      <dsp:spPr>
        <a:xfrm>
          <a:off x="0" y="671"/>
          <a:ext cx="6263640" cy="1572384"/>
        </a:xfrm>
        <a:prstGeom prst="roundRect">
          <a:avLst>
            <a:gd name="adj" fmla="val 10000"/>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C77D325-F8A7-4059-9BFC-C53CED2B9B58}">
      <dsp:nvSpPr>
        <dsp:cNvPr id="0" name=""/>
        <dsp:cNvSpPr/>
      </dsp:nvSpPr>
      <dsp:spPr>
        <a:xfrm>
          <a:off x="475646" y="354458"/>
          <a:ext cx="864811" cy="86481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9AA15A6-36ED-4157-BFE6-571FE88B1C93}">
      <dsp:nvSpPr>
        <dsp:cNvPr id="0" name=""/>
        <dsp:cNvSpPr/>
      </dsp:nvSpPr>
      <dsp:spPr>
        <a:xfrm>
          <a:off x="1816103" y="671"/>
          <a:ext cx="4447536" cy="15723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6411" tIns="166411" rIns="166411" bIns="166411" numCol="1" spcCol="1270" anchor="ctr" anchorCtr="0">
          <a:noAutofit/>
        </a:bodyPr>
        <a:lstStyle/>
        <a:p>
          <a:pPr marL="0" lvl="0" indent="0" algn="l" defTabSz="1111250">
            <a:lnSpc>
              <a:spcPct val="100000"/>
            </a:lnSpc>
            <a:spcBef>
              <a:spcPct val="0"/>
            </a:spcBef>
            <a:spcAft>
              <a:spcPct val="35000"/>
            </a:spcAft>
            <a:buNone/>
          </a:pPr>
          <a:r>
            <a:rPr lang="he-IL" sz="2500" kern="1200"/>
            <a:t>משמשים להפעלת תהליכים או פקודות בכל מערכת הפעלה.</a:t>
          </a:r>
          <a:endParaRPr lang="en-US" sz="2500" kern="1200"/>
        </a:p>
      </dsp:txBody>
      <dsp:txXfrm>
        <a:off x="1816103" y="671"/>
        <a:ext cx="4447536" cy="1572384"/>
      </dsp:txXfrm>
    </dsp:sp>
    <dsp:sp modelId="{BE323FAE-79AF-46E3-9E98-6FF1FE90FFB1}">
      <dsp:nvSpPr>
        <dsp:cNvPr id="0" name=""/>
        <dsp:cNvSpPr/>
      </dsp:nvSpPr>
      <dsp:spPr>
        <a:xfrm>
          <a:off x="0" y="1966151"/>
          <a:ext cx="6263640" cy="1572384"/>
        </a:xfrm>
        <a:prstGeom prst="roundRect">
          <a:avLst>
            <a:gd name="adj" fmla="val 10000"/>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852D539-6B7F-40B4-851C-03A12883726F}">
      <dsp:nvSpPr>
        <dsp:cNvPr id="0" name=""/>
        <dsp:cNvSpPr/>
      </dsp:nvSpPr>
      <dsp:spPr>
        <a:xfrm>
          <a:off x="475646" y="2319938"/>
          <a:ext cx="864811" cy="86481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87D203E-C0A2-44B6-9AF1-667451DBE35E}">
      <dsp:nvSpPr>
        <dsp:cNvPr id="0" name=""/>
        <dsp:cNvSpPr/>
      </dsp:nvSpPr>
      <dsp:spPr>
        <a:xfrm>
          <a:off x="1816103" y="1966151"/>
          <a:ext cx="4447536" cy="15723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6411" tIns="166411" rIns="166411" bIns="166411" numCol="1" spcCol="1270" anchor="ctr" anchorCtr="0">
          <a:noAutofit/>
        </a:bodyPr>
        <a:lstStyle/>
        <a:p>
          <a:pPr marL="0" lvl="0" indent="0" algn="l" defTabSz="1111250">
            <a:lnSpc>
              <a:spcPct val="100000"/>
            </a:lnSpc>
            <a:spcBef>
              <a:spcPct val="0"/>
            </a:spcBef>
            <a:spcAft>
              <a:spcPct val="35000"/>
            </a:spcAft>
            <a:buNone/>
          </a:pPr>
          <a:r>
            <a:rPr lang="he-IL" sz="2500" kern="1200"/>
            <a:t>מריצים סקריפטים במגוון שפות כדי לקיים אינטראקציה עם מגוון מערכות.</a:t>
          </a:r>
          <a:endParaRPr lang="en-US" sz="2500" kern="1200"/>
        </a:p>
      </dsp:txBody>
      <dsp:txXfrm>
        <a:off x="1816103" y="1966151"/>
        <a:ext cx="4447536" cy="1572384"/>
      </dsp:txXfrm>
    </dsp:sp>
    <dsp:sp modelId="{04DF3614-1645-45F8-B9FA-39C65296D564}">
      <dsp:nvSpPr>
        <dsp:cNvPr id="0" name=""/>
        <dsp:cNvSpPr/>
      </dsp:nvSpPr>
      <dsp:spPr>
        <a:xfrm>
          <a:off x="0" y="3931632"/>
          <a:ext cx="6263640" cy="1572384"/>
        </a:xfrm>
        <a:prstGeom prst="roundRect">
          <a:avLst>
            <a:gd name="adj" fmla="val 10000"/>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9D76D42-EC46-4F12-B43A-CE9FC77C69B5}">
      <dsp:nvSpPr>
        <dsp:cNvPr id="0" name=""/>
        <dsp:cNvSpPr/>
      </dsp:nvSpPr>
      <dsp:spPr>
        <a:xfrm>
          <a:off x="475646" y="4285418"/>
          <a:ext cx="864811" cy="864811"/>
        </a:xfrm>
        <a:prstGeom prst="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3C8E0C8-0F75-49E7-8A20-01A74E8A94D9}">
      <dsp:nvSpPr>
        <dsp:cNvPr id="0" name=""/>
        <dsp:cNvSpPr/>
      </dsp:nvSpPr>
      <dsp:spPr>
        <a:xfrm>
          <a:off x="1816103" y="3931632"/>
          <a:ext cx="4447536" cy="15723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6411" tIns="166411" rIns="166411" bIns="166411" numCol="1" spcCol="1270" anchor="ctr" anchorCtr="0">
          <a:noAutofit/>
        </a:bodyPr>
        <a:lstStyle/>
        <a:p>
          <a:pPr marL="0" lvl="0" indent="0" algn="l" defTabSz="1111250">
            <a:lnSpc>
              <a:spcPct val="100000"/>
            </a:lnSpc>
            <a:spcBef>
              <a:spcPct val="0"/>
            </a:spcBef>
            <a:spcAft>
              <a:spcPct val="35000"/>
            </a:spcAft>
            <a:buNone/>
          </a:pPr>
          <a:r>
            <a:rPr lang="en-US" sz="2500" kern="1200"/>
            <a:t>ExecuteScript, ExecuteProcess, ExecuteGroovyScript, ExecuteStreamCommand, etc.</a:t>
          </a:r>
        </a:p>
      </dsp:txBody>
      <dsp:txXfrm>
        <a:off x="1816103" y="3931632"/>
        <a:ext cx="4447536" cy="157238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1907EF5-FD68-42D1-88E3-33B91802BDB1}">
      <dsp:nvSpPr>
        <dsp:cNvPr id="0" name=""/>
        <dsp:cNvSpPr/>
      </dsp:nvSpPr>
      <dsp:spPr>
        <a:xfrm>
          <a:off x="3080" y="587032"/>
          <a:ext cx="2444055" cy="146643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b="1" kern="1200" dirty="0"/>
            <a:t>Configure</a:t>
          </a:r>
          <a:r>
            <a:rPr lang="en-US" sz="1300" kern="1200" dirty="0"/>
            <a:t>: This option allows the user to establish or change the configuration of the Processor</a:t>
          </a:r>
        </a:p>
      </dsp:txBody>
      <dsp:txXfrm>
        <a:off x="3080" y="587032"/>
        <a:ext cx="2444055" cy="1466433"/>
      </dsp:txXfrm>
    </dsp:sp>
    <dsp:sp modelId="{D497551C-D08D-4038-BA79-B81913255969}">
      <dsp:nvSpPr>
        <dsp:cNvPr id="0" name=""/>
        <dsp:cNvSpPr/>
      </dsp:nvSpPr>
      <dsp:spPr>
        <a:xfrm>
          <a:off x="2691541" y="587032"/>
          <a:ext cx="2444055" cy="146643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b="1" kern="1200" dirty="0"/>
            <a:t>Start</a:t>
          </a:r>
          <a:r>
            <a:rPr lang="en-US" sz="1300" kern="1200" dirty="0"/>
            <a:t> or </a:t>
          </a:r>
          <a:r>
            <a:rPr lang="en-US" sz="1300" b="1" kern="1200" dirty="0"/>
            <a:t>Stop</a:t>
          </a:r>
          <a:r>
            <a:rPr lang="en-US" sz="1300" kern="1200" dirty="0"/>
            <a:t>: This option allows the user to start or stop a Processor</a:t>
          </a:r>
        </a:p>
      </dsp:txBody>
      <dsp:txXfrm>
        <a:off x="2691541" y="587032"/>
        <a:ext cx="2444055" cy="1466433"/>
      </dsp:txXfrm>
    </dsp:sp>
    <dsp:sp modelId="{67D7F722-6087-4F9A-AAF5-BD198CBC4441}">
      <dsp:nvSpPr>
        <dsp:cNvPr id="0" name=""/>
        <dsp:cNvSpPr/>
      </dsp:nvSpPr>
      <dsp:spPr>
        <a:xfrm>
          <a:off x="5380002" y="587032"/>
          <a:ext cx="2444055" cy="146643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b="1" kern="1200" dirty="0"/>
            <a:t>Enable</a:t>
          </a:r>
          <a:r>
            <a:rPr lang="en-US" sz="1300" kern="1200" dirty="0"/>
            <a:t> or </a:t>
          </a:r>
          <a:r>
            <a:rPr lang="en-US" sz="1300" b="1" kern="1200" dirty="0"/>
            <a:t>Disable</a:t>
          </a:r>
          <a:r>
            <a:rPr lang="en-US" sz="1300" kern="1200" dirty="0"/>
            <a:t>: This option allows the user to enable or disable a Processor</a:t>
          </a:r>
        </a:p>
      </dsp:txBody>
      <dsp:txXfrm>
        <a:off x="5380002" y="587032"/>
        <a:ext cx="2444055" cy="1466433"/>
      </dsp:txXfrm>
    </dsp:sp>
    <dsp:sp modelId="{65F6BAB8-D346-497D-8333-058962C79520}">
      <dsp:nvSpPr>
        <dsp:cNvPr id="0" name=""/>
        <dsp:cNvSpPr/>
      </dsp:nvSpPr>
      <dsp:spPr>
        <a:xfrm>
          <a:off x="8068463" y="587032"/>
          <a:ext cx="2444055" cy="146643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b="1" kern="1200" dirty="0"/>
            <a:t>View data provenance</a:t>
          </a:r>
          <a:r>
            <a:rPr lang="en-US" sz="1300" kern="1200" dirty="0"/>
            <a:t>: This option displays the </a:t>
          </a:r>
          <a:r>
            <a:rPr lang="en-US" sz="1300" kern="1200" dirty="0" err="1"/>
            <a:t>NiFi</a:t>
          </a:r>
          <a:r>
            <a:rPr lang="en-US" sz="1300" kern="1200" dirty="0"/>
            <a:t> Data Provenance table, with information about data provenance events for the </a:t>
          </a:r>
          <a:r>
            <a:rPr lang="en-US" sz="1300" kern="1200" dirty="0" err="1"/>
            <a:t>FlowFiles</a:t>
          </a:r>
          <a:r>
            <a:rPr lang="en-US" sz="1300" kern="1200" dirty="0"/>
            <a:t> routed through that Processor.</a:t>
          </a:r>
        </a:p>
      </dsp:txBody>
      <dsp:txXfrm>
        <a:off x="8068463" y="587032"/>
        <a:ext cx="2444055" cy="1466433"/>
      </dsp:txXfrm>
    </dsp:sp>
    <dsp:sp modelId="{F0905734-A286-4684-9D5A-0B1B004033DC}">
      <dsp:nvSpPr>
        <dsp:cNvPr id="0" name=""/>
        <dsp:cNvSpPr/>
      </dsp:nvSpPr>
      <dsp:spPr>
        <a:xfrm>
          <a:off x="1347311" y="2297871"/>
          <a:ext cx="2444055" cy="146643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b="1" kern="1200" dirty="0"/>
            <a:t>View status history</a:t>
          </a:r>
          <a:r>
            <a:rPr lang="en-US" sz="1300" kern="1200" dirty="0"/>
            <a:t>: This option opens a graphical representation of the Processor’s statistical information over time.</a:t>
          </a:r>
        </a:p>
      </dsp:txBody>
      <dsp:txXfrm>
        <a:off x="1347311" y="2297871"/>
        <a:ext cx="2444055" cy="1466433"/>
      </dsp:txXfrm>
    </dsp:sp>
    <dsp:sp modelId="{DE43B33A-7742-497D-ABAA-F37CA44C1591}">
      <dsp:nvSpPr>
        <dsp:cNvPr id="0" name=""/>
        <dsp:cNvSpPr/>
      </dsp:nvSpPr>
      <dsp:spPr>
        <a:xfrm>
          <a:off x="4035772" y="2297871"/>
          <a:ext cx="2444055" cy="146643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b="1" kern="1200" dirty="0"/>
            <a:t>View usage</a:t>
          </a:r>
          <a:r>
            <a:rPr lang="en-US" sz="1300" kern="1200" dirty="0"/>
            <a:t>: This option takes the user to the Processor’s usage documentation.</a:t>
          </a:r>
        </a:p>
      </dsp:txBody>
      <dsp:txXfrm>
        <a:off x="4035772" y="2297871"/>
        <a:ext cx="2444055" cy="1466433"/>
      </dsp:txXfrm>
    </dsp:sp>
    <dsp:sp modelId="{DC3B29DD-77A5-4967-A954-20D15B34E170}">
      <dsp:nvSpPr>
        <dsp:cNvPr id="0" name=""/>
        <dsp:cNvSpPr/>
      </dsp:nvSpPr>
      <dsp:spPr>
        <a:xfrm>
          <a:off x="6724233" y="2297871"/>
          <a:ext cx="2444055" cy="146643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b="1" kern="1200" dirty="0"/>
            <a:t>Create template</a:t>
          </a:r>
          <a:r>
            <a:rPr lang="en-US" sz="1300" kern="1200" dirty="0"/>
            <a:t>: This option allows the user to create a template from the selected Processor.</a:t>
          </a:r>
        </a:p>
      </dsp:txBody>
      <dsp:txXfrm>
        <a:off x="6724233" y="2297871"/>
        <a:ext cx="2444055" cy="146643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BA2812A-02A5-48CC-9FC3-A247A10113E7}">
      <dsp:nvSpPr>
        <dsp:cNvPr id="0" name=""/>
        <dsp:cNvSpPr/>
      </dsp:nvSpPr>
      <dsp:spPr>
        <a:xfrm>
          <a:off x="11635" y="0"/>
          <a:ext cx="1194847" cy="111896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9A5113C-72CB-42BC-AC07-BE62803B5CE8}">
      <dsp:nvSpPr>
        <dsp:cNvPr id="0" name=""/>
        <dsp:cNvSpPr/>
      </dsp:nvSpPr>
      <dsp:spPr>
        <a:xfrm>
          <a:off x="11635" y="1294185"/>
          <a:ext cx="3413850" cy="28374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r" defTabSz="711200" rtl="1">
            <a:lnSpc>
              <a:spcPct val="100000"/>
            </a:lnSpc>
            <a:spcBef>
              <a:spcPct val="0"/>
            </a:spcBef>
            <a:spcAft>
              <a:spcPct val="35000"/>
            </a:spcAft>
            <a:buNone/>
            <a:defRPr b="1"/>
          </a:pPr>
          <a:r>
            <a:rPr lang="en-US" sz="1600" b="1" kern="1200" dirty="0"/>
            <a:t>Funnel</a:t>
          </a:r>
          <a:r>
            <a:rPr lang="he-IL" sz="1600" b="1" kern="1200" dirty="0"/>
            <a:t> – משמשים לשילוב נתונים מחיבורים רבים לחיבור אחד. יש לזה 2 יתרונות:</a:t>
          </a:r>
          <a:br>
            <a:rPr lang="en-US" sz="1600" b="0" kern="1200" dirty="0">
              <a:solidFill>
                <a:srgbClr val="010000"/>
              </a:solidFill>
              <a:latin typeface="Calibri Light" panose="020F0302020204030204"/>
            </a:rPr>
          </a:br>
          <a:br>
            <a:rPr lang="en-US" sz="1600" b="0" kern="1200" dirty="0">
              <a:latin typeface="Calibri Light" panose="020F0302020204030204"/>
            </a:rPr>
          </a:br>
          <a:r>
            <a:rPr lang="he-IL" sz="1600" b="0" kern="1200" dirty="0">
              <a:latin typeface="Calibri Light" panose="020F0302020204030204"/>
            </a:rPr>
            <a:t>סדר: אם חיבורים רבים מגיעים לאותו פרוססור, ייתכן שיהיה קשה מאוד לעקוב אחר כל החיבורים.</a:t>
          </a:r>
        </a:p>
        <a:p>
          <a:pPr marL="0" lvl="0" indent="0" algn="r" defTabSz="711200" rtl="1">
            <a:lnSpc>
              <a:spcPct val="100000"/>
            </a:lnSpc>
            <a:spcBef>
              <a:spcPct val="0"/>
            </a:spcBef>
            <a:spcAft>
              <a:spcPct val="35000"/>
            </a:spcAft>
            <a:buNone/>
            <a:defRPr b="1"/>
          </a:pPr>
          <a:br>
            <a:rPr lang="en-US" sz="1600" b="0" kern="1200" dirty="0">
              <a:latin typeface="Calibri Light" panose="020F0302020204030204"/>
            </a:rPr>
          </a:br>
          <a:r>
            <a:rPr lang="he-IL" sz="1600" b="0" kern="1200" dirty="0">
              <a:latin typeface="Calibri Light" panose="020F0302020204030204"/>
            </a:rPr>
            <a:t>חיסכון בזמן: אם חיבורים רבים מוגדרים עם אותם מתעדפים נוכל ליצור עדיפות אחת בלבד ב</a:t>
          </a:r>
          <a:r>
            <a:rPr lang="en-US" sz="1600" b="0" kern="1200" dirty="0">
              <a:latin typeface="Calibri Light" panose="020F0302020204030204"/>
            </a:rPr>
            <a:t>funnel</a:t>
          </a:r>
          <a:r>
            <a:rPr lang="he-IL" sz="1600" b="0" kern="1200" dirty="0">
              <a:latin typeface="Calibri Light" panose="020F0302020204030204"/>
            </a:rPr>
            <a:t> במקום אחד עבור כל חיבור בנפרד.</a:t>
          </a:r>
          <a:endParaRPr lang="en-US" sz="1600" b="0" kern="1200" dirty="0"/>
        </a:p>
      </dsp:txBody>
      <dsp:txXfrm>
        <a:off x="11635" y="1294185"/>
        <a:ext cx="3413850" cy="2837473"/>
      </dsp:txXfrm>
    </dsp:sp>
    <dsp:sp modelId="{9C4245D6-816A-4ECC-A2E4-EBD424C7F257}">
      <dsp:nvSpPr>
        <dsp:cNvPr id="0" name=""/>
        <dsp:cNvSpPr/>
      </dsp:nvSpPr>
      <dsp:spPr>
        <a:xfrm>
          <a:off x="11635" y="4213158"/>
          <a:ext cx="3413850" cy="138179"/>
        </a:xfrm>
        <a:prstGeom prst="rect">
          <a:avLst/>
        </a:prstGeom>
        <a:noFill/>
        <a:ln>
          <a:noFill/>
        </a:ln>
        <a:effectLst/>
      </dsp:spPr>
      <dsp:style>
        <a:lnRef idx="0">
          <a:scrgbClr r="0" g="0" b="0"/>
        </a:lnRef>
        <a:fillRef idx="0">
          <a:scrgbClr r="0" g="0" b="0"/>
        </a:fillRef>
        <a:effectRef idx="0">
          <a:scrgbClr r="0" g="0" b="0"/>
        </a:effectRef>
        <a:fontRef idx="minor"/>
      </dsp:style>
    </dsp:sp>
    <dsp:sp modelId="{A229B8E3-E603-4927-8B0F-49EC261D5200}">
      <dsp:nvSpPr>
        <dsp:cNvPr id="0" name=""/>
        <dsp:cNvSpPr/>
      </dsp:nvSpPr>
      <dsp:spPr>
        <a:xfrm>
          <a:off x="4022909" y="0"/>
          <a:ext cx="1194847" cy="111896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B8DA08F-9279-412E-AEA0-C1C5CB79CFAC}">
      <dsp:nvSpPr>
        <dsp:cNvPr id="0" name=""/>
        <dsp:cNvSpPr/>
      </dsp:nvSpPr>
      <dsp:spPr>
        <a:xfrm>
          <a:off x="4022909" y="1294185"/>
          <a:ext cx="3413850" cy="28374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r" defTabSz="1600200" rtl="1">
            <a:lnSpc>
              <a:spcPct val="100000"/>
            </a:lnSpc>
            <a:spcBef>
              <a:spcPct val="0"/>
            </a:spcBef>
            <a:spcAft>
              <a:spcPct val="35000"/>
            </a:spcAft>
            <a:buNone/>
            <a:defRPr b="1"/>
          </a:pPr>
          <a:r>
            <a:rPr lang="en-US" sz="3600" kern="1200" dirty="0"/>
            <a:t>Templates</a:t>
          </a:r>
          <a:r>
            <a:rPr lang="he-IL" sz="3600" kern="1200" dirty="0"/>
            <a:t> – ניתן ליצור </a:t>
          </a:r>
          <a:r>
            <a:rPr lang="en-US" sz="3600" kern="1200" dirty="0"/>
            <a:t>templates</a:t>
          </a:r>
          <a:r>
            <a:rPr lang="he-IL" sz="3600" kern="1200" dirty="0"/>
            <a:t> מחלקים ב</a:t>
          </a:r>
          <a:r>
            <a:rPr lang="en-US" sz="3600" kern="1200" dirty="0"/>
            <a:t>flow</a:t>
          </a:r>
          <a:r>
            <a:rPr lang="he-IL" sz="3600" kern="1200" dirty="0"/>
            <a:t>, או לייבא אותם מ</a:t>
          </a:r>
          <a:r>
            <a:rPr lang="en-US" sz="3600" kern="1200" dirty="0"/>
            <a:t>flows</a:t>
          </a:r>
          <a:r>
            <a:rPr lang="he-IL" sz="3600" kern="1200" dirty="0"/>
            <a:t> אחרים. </a:t>
          </a:r>
          <a:endParaRPr lang="en-US" sz="3600" kern="1200" dirty="0"/>
        </a:p>
      </dsp:txBody>
      <dsp:txXfrm>
        <a:off x="4022909" y="1294185"/>
        <a:ext cx="3413850" cy="2837473"/>
      </dsp:txXfrm>
    </dsp:sp>
    <dsp:sp modelId="{FAF53019-DA04-490A-8586-BBE4DCA254D8}">
      <dsp:nvSpPr>
        <dsp:cNvPr id="0" name=""/>
        <dsp:cNvSpPr/>
      </dsp:nvSpPr>
      <dsp:spPr>
        <a:xfrm>
          <a:off x="4022909" y="4213158"/>
          <a:ext cx="3413850" cy="138179"/>
        </a:xfrm>
        <a:prstGeom prst="rect">
          <a:avLst/>
        </a:prstGeom>
        <a:noFill/>
        <a:ln>
          <a:noFill/>
        </a:ln>
        <a:effectLst/>
      </dsp:spPr>
      <dsp:style>
        <a:lnRef idx="0">
          <a:scrgbClr r="0" g="0" b="0"/>
        </a:lnRef>
        <a:fillRef idx="0">
          <a:scrgbClr r="0" g="0" b="0"/>
        </a:fillRef>
        <a:effectRef idx="0">
          <a:scrgbClr r="0" g="0" b="0"/>
        </a:effectRef>
        <a:fontRef idx="minor"/>
      </dsp:style>
    </dsp:sp>
    <dsp:sp modelId="{E29D66CC-69BB-4A5C-871B-C18D70AF8520}">
      <dsp:nvSpPr>
        <dsp:cNvPr id="0" name=""/>
        <dsp:cNvSpPr/>
      </dsp:nvSpPr>
      <dsp:spPr>
        <a:xfrm>
          <a:off x="8034184" y="0"/>
          <a:ext cx="1194847" cy="111896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304A1CD-EE11-4D9F-A32E-C50F43E648A0}">
      <dsp:nvSpPr>
        <dsp:cNvPr id="0" name=""/>
        <dsp:cNvSpPr/>
      </dsp:nvSpPr>
      <dsp:spPr>
        <a:xfrm>
          <a:off x="8034184" y="1294185"/>
          <a:ext cx="3413850" cy="28374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r" defTabSz="1600200" rtl="1">
            <a:lnSpc>
              <a:spcPct val="100000"/>
            </a:lnSpc>
            <a:spcBef>
              <a:spcPct val="0"/>
            </a:spcBef>
            <a:spcAft>
              <a:spcPct val="35000"/>
            </a:spcAft>
            <a:buNone/>
            <a:defRPr b="1"/>
          </a:pPr>
          <a:r>
            <a:rPr lang="en-US" sz="3600" kern="1200" dirty="0"/>
            <a:t>Label</a:t>
          </a:r>
          <a:r>
            <a:rPr lang="he-IL" sz="3600" kern="1200" dirty="0"/>
            <a:t> – משתמשים ב</a:t>
          </a:r>
          <a:r>
            <a:rPr lang="en-US" sz="3600" kern="1200" dirty="0"/>
            <a:t>labels</a:t>
          </a:r>
          <a:r>
            <a:rPr lang="he-IL" sz="3600" kern="1200" dirty="0"/>
            <a:t> כדי לספק תיעוד על חלקים ב</a:t>
          </a:r>
          <a:r>
            <a:rPr lang="en-US" sz="3600" kern="1200" dirty="0"/>
            <a:t>flow</a:t>
          </a:r>
          <a:r>
            <a:rPr lang="he-IL" sz="3600" kern="1200" dirty="0"/>
            <a:t>.</a:t>
          </a:r>
          <a:endParaRPr lang="en-US" sz="3600" kern="1200" dirty="0"/>
        </a:p>
      </dsp:txBody>
      <dsp:txXfrm>
        <a:off x="8034184" y="1294185"/>
        <a:ext cx="3413850" cy="2837473"/>
      </dsp:txXfrm>
    </dsp:sp>
    <dsp:sp modelId="{A4714290-70D9-4000-BE08-073F082A92C7}">
      <dsp:nvSpPr>
        <dsp:cNvPr id="0" name=""/>
        <dsp:cNvSpPr/>
      </dsp:nvSpPr>
      <dsp:spPr>
        <a:xfrm>
          <a:off x="8034184" y="4213158"/>
          <a:ext cx="3413850" cy="138179"/>
        </a:xfrm>
        <a:prstGeom prst="rect">
          <a:avLst/>
        </a:prstGeom>
        <a:noFill/>
        <a:ln>
          <a:noFill/>
        </a:ln>
        <a:effectLst/>
      </dsp:spPr>
      <dsp:style>
        <a:lnRef idx="0">
          <a:scrgbClr r="0" g="0" b="0"/>
        </a:lnRef>
        <a:fillRef idx="0">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8E9FBE-F6A2-44C8-8032-F1EBC5C1DE70}">
      <dsp:nvSpPr>
        <dsp:cNvPr id="0" name=""/>
        <dsp:cNvSpPr/>
      </dsp:nvSpPr>
      <dsp:spPr>
        <a:xfrm>
          <a:off x="131700" y="1448"/>
          <a:ext cx="4429178" cy="281252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AFED7A2-45ED-4E4A-8FBD-63B3AED2EE15}">
      <dsp:nvSpPr>
        <dsp:cNvPr id="0" name=""/>
        <dsp:cNvSpPr/>
      </dsp:nvSpPr>
      <dsp:spPr>
        <a:xfrm>
          <a:off x="623831" y="468973"/>
          <a:ext cx="4429178" cy="281252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5250" tIns="95250" rIns="95250" bIns="95250" numCol="1" spcCol="1270" anchor="ctr" anchorCtr="0">
          <a:noAutofit/>
        </a:bodyPr>
        <a:lstStyle/>
        <a:p>
          <a:pPr marL="0" lvl="0" indent="0" algn="ctr" defTabSz="1111250" rtl="1">
            <a:lnSpc>
              <a:spcPct val="90000"/>
            </a:lnSpc>
            <a:spcBef>
              <a:spcPct val="0"/>
            </a:spcBef>
            <a:spcAft>
              <a:spcPct val="35000"/>
            </a:spcAft>
            <a:buNone/>
          </a:pPr>
          <a:r>
            <a:rPr lang="he-IL" sz="2500" kern="1200" dirty="0"/>
            <a:t>סוגים אחרים של אירועי עיבוד עשויים להתרחש, כמו אם ה</a:t>
          </a:r>
          <a:r>
            <a:rPr lang="en-US" sz="2500" kern="1200" dirty="0"/>
            <a:t>FF</a:t>
          </a:r>
          <a:r>
            <a:rPr lang="he-IL" sz="2500" kern="1200" dirty="0"/>
            <a:t> משוכפל (</a:t>
          </a:r>
          <a:r>
            <a:rPr lang="en-US" sz="2500" kern="1200" dirty="0"/>
            <a:t>CLONE</a:t>
          </a:r>
          <a:r>
            <a:rPr lang="he-IL" sz="2500" kern="1200" dirty="0"/>
            <a:t>), מנותב (</a:t>
          </a:r>
          <a:r>
            <a:rPr lang="en-US" sz="2500" kern="1200" dirty="0"/>
            <a:t>ROUTE</a:t>
          </a:r>
          <a:r>
            <a:rPr lang="he-IL" sz="2500" kern="1200" dirty="0"/>
            <a:t>) , משונה (</a:t>
          </a:r>
          <a:r>
            <a:rPr lang="en-US" sz="2500" kern="1200" dirty="0"/>
            <a:t>CONTENT</a:t>
          </a:r>
          <a:r>
            <a:rPr lang="he-IL" sz="2500" kern="1200" dirty="0"/>
            <a:t>_</a:t>
          </a:r>
          <a:r>
            <a:rPr lang="en-US" sz="2500" kern="1200" dirty="0"/>
            <a:t>MODIFIED</a:t>
          </a:r>
          <a:r>
            <a:rPr lang="he-IL" sz="2500" kern="1200" dirty="0"/>
            <a:t> או </a:t>
          </a:r>
          <a:r>
            <a:rPr lang="en-US" sz="2500" kern="1200" dirty="0"/>
            <a:t>ATTRIBUTES_MODIFIED</a:t>
          </a:r>
          <a:r>
            <a:rPr lang="he-IL" sz="2500" kern="1200" dirty="0"/>
            <a:t>) ועוד...</a:t>
          </a:r>
          <a:endParaRPr lang="en-US" sz="2500" kern="1200" dirty="0"/>
        </a:p>
      </dsp:txBody>
      <dsp:txXfrm>
        <a:off x="706207" y="551349"/>
        <a:ext cx="4264426" cy="2647776"/>
      </dsp:txXfrm>
    </dsp:sp>
    <dsp:sp modelId="{7C4FE980-2ACD-4D54-AB03-0E6EA3E32599}">
      <dsp:nvSpPr>
        <dsp:cNvPr id="0" name=""/>
        <dsp:cNvSpPr/>
      </dsp:nvSpPr>
      <dsp:spPr>
        <a:xfrm>
          <a:off x="5545140" y="1448"/>
          <a:ext cx="4429178" cy="281252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588E12E-070E-4367-90EF-201F00463B9C}">
      <dsp:nvSpPr>
        <dsp:cNvPr id="0" name=""/>
        <dsp:cNvSpPr/>
      </dsp:nvSpPr>
      <dsp:spPr>
        <a:xfrm>
          <a:off x="6037271" y="468973"/>
          <a:ext cx="4429178" cy="281252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5250" tIns="95250" rIns="95250" bIns="95250" numCol="1" spcCol="1270" anchor="ctr" anchorCtr="0">
          <a:noAutofit/>
        </a:bodyPr>
        <a:lstStyle/>
        <a:p>
          <a:pPr marL="0" lvl="0" indent="0" algn="ctr" defTabSz="1111250" rtl="1">
            <a:lnSpc>
              <a:spcPct val="90000"/>
            </a:lnSpc>
            <a:spcBef>
              <a:spcPct val="0"/>
            </a:spcBef>
            <a:spcAft>
              <a:spcPct val="35000"/>
            </a:spcAft>
            <a:buNone/>
          </a:pPr>
          <a:r>
            <a:rPr lang="he-IL" sz="2500" kern="1200" dirty="0"/>
            <a:t>כל נקודה בתהליך שבו </a:t>
          </a:r>
          <a:r>
            <a:rPr lang="en-US" sz="2500" kern="1200" dirty="0"/>
            <a:t>FF</a:t>
          </a:r>
          <a:r>
            <a:rPr lang="he-IL" sz="2500" kern="1200" dirty="0"/>
            <a:t> מעובד בצורה כלשהי נחשב ל</a:t>
          </a:r>
          <a:r>
            <a:rPr lang="en-US" sz="2500" kern="1200" dirty="0"/>
            <a:t>provenance event</a:t>
          </a:r>
          <a:r>
            <a:rPr lang="he-IL" sz="2500" kern="1200" dirty="0"/>
            <a:t>. לדוגמא, כאשר מביאים נתונים ל</a:t>
          </a:r>
          <a:r>
            <a:rPr lang="en-US" sz="2500" kern="1200" dirty="0"/>
            <a:t>flow</a:t>
          </a:r>
          <a:r>
            <a:rPr lang="he-IL" sz="2500" kern="1200" dirty="0"/>
            <a:t>, מתרחש אירוע </a:t>
          </a:r>
          <a:r>
            <a:rPr lang="en-US" sz="2500" kern="1200" dirty="0"/>
            <a:t>RECEIVE</a:t>
          </a:r>
          <a:r>
            <a:rPr lang="he-IL" sz="2500" kern="1200" dirty="0"/>
            <a:t>, וכאשר נתונים נשלחים אל מחוץ ל</a:t>
          </a:r>
          <a:r>
            <a:rPr lang="en-US" sz="2500" kern="1200" dirty="0"/>
            <a:t>flow</a:t>
          </a:r>
          <a:r>
            <a:rPr lang="he-IL" sz="2500" kern="1200" dirty="0"/>
            <a:t> , מתרחש אירוע </a:t>
          </a:r>
          <a:r>
            <a:rPr lang="en-US" sz="2500" kern="1200" dirty="0"/>
            <a:t>SEND</a:t>
          </a:r>
          <a:r>
            <a:rPr lang="he-IL" sz="2500" kern="1200" dirty="0"/>
            <a:t>.</a:t>
          </a:r>
          <a:endParaRPr lang="en-US" sz="2500" kern="1200" dirty="0"/>
        </a:p>
      </dsp:txBody>
      <dsp:txXfrm>
        <a:off x="6119647" y="551349"/>
        <a:ext cx="4264426" cy="2647776"/>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5E474A8-7A43-4AB6-8E4D-782B11FB6DA6}" type="datetimeFigureOut">
              <a:rPr lang="en-IL" smtClean="0"/>
              <a:t>07/09/2021</a:t>
            </a:fld>
            <a:endParaRPr lang="en-I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5FB774-EF72-45AD-ACA7-38D798588005}" type="slidenum">
              <a:rPr lang="en-IL" smtClean="0"/>
              <a:t>‹#›</a:t>
            </a:fld>
            <a:endParaRPr lang="en-IL"/>
          </a:p>
        </p:txBody>
      </p:sp>
    </p:spTree>
    <p:extLst>
      <p:ext uri="{BB962C8B-B14F-4D97-AF65-F5344CB8AC3E}">
        <p14:creationId xmlns:p14="http://schemas.microsoft.com/office/powerpoint/2010/main" val="7233089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dirty="0"/>
          </a:p>
        </p:txBody>
      </p:sp>
      <p:sp>
        <p:nvSpPr>
          <p:cNvPr id="4" name="Slide Number Placeholder 3"/>
          <p:cNvSpPr>
            <a:spLocks noGrp="1"/>
          </p:cNvSpPr>
          <p:nvPr>
            <p:ph type="sldNum" sz="quarter" idx="5"/>
          </p:nvPr>
        </p:nvSpPr>
        <p:spPr/>
        <p:txBody>
          <a:bodyPr/>
          <a:lstStyle/>
          <a:p>
            <a:fld id="{BC5FB774-EF72-45AD-ACA7-38D798588005}" type="slidenum">
              <a:rPr lang="en-IL" smtClean="0"/>
              <a:t>103</a:t>
            </a:fld>
            <a:endParaRPr lang="en-IL"/>
          </a:p>
        </p:txBody>
      </p:sp>
    </p:spTree>
    <p:extLst>
      <p:ext uri="{BB962C8B-B14F-4D97-AF65-F5344CB8AC3E}">
        <p14:creationId xmlns:p14="http://schemas.microsoft.com/office/powerpoint/2010/main" val="9438841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9/7/2021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9/7/2021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9/7/2021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9/7/2021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9/7/2021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9/7/2021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9/7/2021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9/7/2021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9/7/2021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9/7/2021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9/7/2021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9/7/2021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
        <p:nvSpPr>
          <p:cNvPr id="8" name="TextBox 7">
            <a:extLst>
              <a:ext uri="{FF2B5EF4-FFF2-40B4-BE49-F238E27FC236}">
                <a16:creationId xmlns:a16="http://schemas.microsoft.com/office/drawing/2014/main" id="{1E31B0C1-5640-46AE-B21B-587B7A2999EC}"/>
              </a:ext>
            </a:extLst>
          </p:cNvPr>
          <p:cNvSpPr txBox="1"/>
          <p:nvPr userDrawn="1">
            <p:extLst>
              <p:ext uri="{1162E1C5-73C7-4A58-AE30-91384D911F3F}">
                <p184:classification xmlns:p184="http://schemas.microsoft.com/office/powerpoint/2018/4/main" val="hdr"/>
              </p:ext>
            </p:extLst>
          </p:nvPr>
        </p:nvSpPr>
        <p:spPr>
          <a:xfrm>
            <a:off x="5783263" y="0"/>
            <a:ext cx="469963" cy="152400"/>
          </a:xfrm>
          <a:prstGeom prst="rect">
            <a:avLst/>
          </a:prstGeom>
        </p:spPr>
        <p:txBody>
          <a:bodyPr horzOverflow="overflow" lIns="0" tIns="0" rIns="0" bIns="0">
            <a:spAutoFit/>
          </a:bodyPr>
          <a:lstStyle/>
          <a:p>
            <a:pPr algn="ctr"/>
            <a:r>
              <a:rPr lang="en-IL" sz="1000">
                <a:solidFill>
                  <a:srgbClr val="000000"/>
                </a:solidFill>
                <a:latin typeface="Calibri" panose="020F0502020204030204" pitchFamily="34" charset="0"/>
                <a:cs typeface="Calibri" panose="020F0502020204030204" pitchFamily="34" charset="0"/>
              </a:rPr>
              <a:t>- בלמ"ס -</a:t>
            </a:r>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104.svg"/><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diagramLayout" Target="../diagrams/layout1.xml"/><Relationship Id="rId7" Type="http://schemas.openxmlformats.org/officeDocument/2006/relationships/image" Target="../media/image14.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3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diagramLayout" Target="../diagrams/layout3.xml"/><Relationship Id="rId7" Type="http://schemas.openxmlformats.org/officeDocument/2006/relationships/image" Target="../media/image49.png"/><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 Id="rId9" Type="http://schemas.openxmlformats.org/officeDocument/2006/relationships/image" Target="../media/image51.png"/></Relationships>
</file>

<file path=ppt/slides/_rels/slide4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4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4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 Id="rId5" Type="http://schemas.openxmlformats.org/officeDocument/2006/relationships/image" Target="../media/image64.png"/><Relationship Id="rId4" Type="http://schemas.openxmlformats.org/officeDocument/2006/relationships/image" Target="../media/image63.png"/></Relationships>
</file>

<file path=ppt/slides/_rels/slide54.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hyperlink" Target="https://nifi.apache.org/some%20encoded%20value%20with%20spaces" TargetMode="Externa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6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77.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nifi.example:8080/nifi" TargetMode="Externa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8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0.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3BAF07C-C39E-42EB-BB22-8D46691D97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3061" cy="686920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D8E9CF54-0466-4261-9E62-0249E60E18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12" name="Freeform 5">
              <a:extLst>
                <a:ext uri="{FF2B5EF4-FFF2-40B4-BE49-F238E27FC236}">
                  <a16:creationId xmlns:a16="http://schemas.microsoft.com/office/drawing/2014/main" id="{33E32106-E8B1-4F76-9EE6-58537738A3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6">
              <a:extLst>
                <a:ext uri="{FF2B5EF4-FFF2-40B4-BE49-F238E27FC236}">
                  <a16:creationId xmlns:a16="http://schemas.microsoft.com/office/drawing/2014/main" id="{C32C2C46-A045-44FB-8A74-5EBD650C27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7">
              <a:extLst>
                <a:ext uri="{FF2B5EF4-FFF2-40B4-BE49-F238E27FC236}">
                  <a16:creationId xmlns:a16="http://schemas.microsoft.com/office/drawing/2014/main" id="{6A76F79C-6683-4940-BCF7-4BCCCEE406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8">
              <a:extLst>
                <a:ext uri="{FF2B5EF4-FFF2-40B4-BE49-F238E27FC236}">
                  <a16:creationId xmlns:a16="http://schemas.microsoft.com/office/drawing/2014/main" id="{FF4675A3-6D07-4B1F-9BFC-AEBEA1AD06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6" name="Freeform 9">
              <a:extLst>
                <a:ext uri="{FF2B5EF4-FFF2-40B4-BE49-F238E27FC236}">
                  <a16:creationId xmlns:a16="http://schemas.microsoft.com/office/drawing/2014/main" id="{765E127A-B6B7-4B1D-B7BD-6C8C969D29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7" name="Freeform 10">
              <a:extLst>
                <a:ext uri="{FF2B5EF4-FFF2-40B4-BE49-F238E27FC236}">
                  <a16:creationId xmlns:a16="http://schemas.microsoft.com/office/drawing/2014/main" id="{3BCA9D9E-C72C-4751-BFA9-10B85CACE3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1">
              <a:extLst>
                <a:ext uri="{FF2B5EF4-FFF2-40B4-BE49-F238E27FC236}">
                  <a16:creationId xmlns:a16="http://schemas.microsoft.com/office/drawing/2014/main" id="{080C708C-69BF-441B-AB75-C98160ED06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2">
              <a:extLst>
                <a:ext uri="{FF2B5EF4-FFF2-40B4-BE49-F238E27FC236}">
                  <a16:creationId xmlns:a16="http://schemas.microsoft.com/office/drawing/2014/main" id="{3E79964E-F8F1-4763-8892-7BC3DAE306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3">
              <a:extLst>
                <a:ext uri="{FF2B5EF4-FFF2-40B4-BE49-F238E27FC236}">
                  <a16:creationId xmlns:a16="http://schemas.microsoft.com/office/drawing/2014/main" id="{FE09592A-FCC9-4AE5-BA0B-730C6F3BBE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1" name="Freeform 14">
              <a:extLst>
                <a:ext uri="{FF2B5EF4-FFF2-40B4-BE49-F238E27FC236}">
                  <a16:creationId xmlns:a16="http://schemas.microsoft.com/office/drawing/2014/main" id="{96448994-820C-4BC1-ABF3-4579C6F99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2" name="Freeform 15">
              <a:extLst>
                <a:ext uri="{FF2B5EF4-FFF2-40B4-BE49-F238E27FC236}">
                  <a16:creationId xmlns:a16="http://schemas.microsoft.com/office/drawing/2014/main" id="{9BB0D192-565A-42B9-B292-CC032D71A6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3" name="Freeform 16">
              <a:extLst>
                <a:ext uri="{FF2B5EF4-FFF2-40B4-BE49-F238E27FC236}">
                  <a16:creationId xmlns:a16="http://schemas.microsoft.com/office/drawing/2014/main" id="{6D1CA09C-5F40-4E92-A7E9-D1FCEE5128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4" name="Freeform 17">
              <a:extLst>
                <a:ext uri="{FF2B5EF4-FFF2-40B4-BE49-F238E27FC236}">
                  <a16:creationId xmlns:a16="http://schemas.microsoft.com/office/drawing/2014/main" id="{379F5AA5-2E14-4880-A5A6-07AEF2AD8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8">
              <a:extLst>
                <a:ext uri="{FF2B5EF4-FFF2-40B4-BE49-F238E27FC236}">
                  <a16:creationId xmlns:a16="http://schemas.microsoft.com/office/drawing/2014/main" id="{EF14BD32-D239-4DA3-98B3-7752073657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19">
              <a:extLst>
                <a:ext uri="{FF2B5EF4-FFF2-40B4-BE49-F238E27FC236}">
                  <a16:creationId xmlns:a16="http://schemas.microsoft.com/office/drawing/2014/main" id="{CF07B250-E5E4-4624-9BD7-8D513A67B7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7" name="Freeform 20">
              <a:extLst>
                <a:ext uri="{FF2B5EF4-FFF2-40B4-BE49-F238E27FC236}">
                  <a16:creationId xmlns:a16="http://schemas.microsoft.com/office/drawing/2014/main" id="{BCC5D120-7C8C-4290-865C-4EE6E4F245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8" name="Freeform 21">
              <a:extLst>
                <a:ext uri="{FF2B5EF4-FFF2-40B4-BE49-F238E27FC236}">
                  <a16:creationId xmlns:a16="http://schemas.microsoft.com/office/drawing/2014/main" id="{C24688C6-CAE5-4EF2-B2BA-A138DA0A24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2">
              <a:extLst>
                <a:ext uri="{FF2B5EF4-FFF2-40B4-BE49-F238E27FC236}">
                  <a16:creationId xmlns:a16="http://schemas.microsoft.com/office/drawing/2014/main" id="{6BD31099-7C13-4901-A04F-632B1CD84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30" name="Freeform 23">
              <a:extLst>
                <a:ext uri="{FF2B5EF4-FFF2-40B4-BE49-F238E27FC236}">
                  <a16:creationId xmlns:a16="http://schemas.microsoft.com/office/drawing/2014/main" id="{679F5FF7-82B2-4033-8FBE-63170C9378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2" name="Title 1"/>
          <p:cNvSpPr>
            <a:spLocks noGrp="1"/>
          </p:cNvSpPr>
          <p:nvPr>
            <p:ph type="ctrTitle"/>
          </p:nvPr>
        </p:nvSpPr>
        <p:spPr>
          <a:xfrm>
            <a:off x="1378425" y="5199797"/>
            <a:ext cx="9435152" cy="789673"/>
          </a:xfrm>
        </p:spPr>
        <p:txBody>
          <a:bodyPr anchor="ctr">
            <a:normAutofit/>
          </a:bodyPr>
          <a:lstStyle/>
          <a:p>
            <a:r>
              <a:rPr lang="en-US" sz="4000">
                <a:solidFill>
                  <a:schemeClr val="bg1"/>
                </a:solidFill>
                <a:cs typeface="Calibri Light"/>
              </a:rPr>
              <a:t>Apache NIFI</a:t>
            </a:r>
            <a:endParaRPr lang="en-US" sz="4000">
              <a:solidFill>
                <a:schemeClr val="bg1"/>
              </a:solidFill>
            </a:endParaRPr>
          </a:p>
        </p:txBody>
      </p:sp>
      <p:sp>
        <p:nvSpPr>
          <p:cNvPr id="32" name="Freeform: Shape 31">
            <a:extLst>
              <a:ext uri="{FF2B5EF4-FFF2-40B4-BE49-F238E27FC236}">
                <a16:creationId xmlns:a16="http://schemas.microsoft.com/office/drawing/2014/main" id="{A7795DFA-888F-47E2-B44E-DE1D3B3E46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058957"/>
          </a:xfrm>
          <a:custGeom>
            <a:avLst/>
            <a:gdLst>
              <a:gd name="connsiteX0" fmla="*/ 0 w 12192000"/>
              <a:gd name="connsiteY0" fmla="*/ 0 h 5058957"/>
              <a:gd name="connsiteX1" fmla="*/ 12192000 w 12192000"/>
              <a:gd name="connsiteY1" fmla="*/ 0 h 5058957"/>
              <a:gd name="connsiteX2" fmla="*/ 12192000 w 12192000"/>
              <a:gd name="connsiteY2" fmla="*/ 259692 h 5058957"/>
              <a:gd name="connsiteX3" fmla="*/ 12192000 w 12192000"/>
              <a:gd name="connsiteY3" fmla="*/ 3542069 h 5058957"/>
              <a:gd name="connsiteX4" fmla="*/ 12192000 w 12192000"/>
              <a:gd name="connsiteY4" fmla="*/ 3734194 h 5058957"/>
              <a:gd name="connsiteX5" fmla="*/ 12192000 w 12192000"/>
              <a:gd name="connsiteY5" fmla="*/ 4710012 h 5058957"/>
              <a:gd name="connsiteX6" fmla="*/ 12113803 w 12192000"/>
              <a:gd name="connsiteY6" fmla="*/ 4718295 h 5058957"/>
              <a:gd name="connsiteX7" fmla="*/ 6753597 w 12192000"/>
              <a:gd name="connsiteY7" fmla="*/ 5041852 h 5058957"/>
              <a:gd name="connsiteX8" fmla="*/ 400746 w 12192000"/>
              <a:gd name="connsiteY8" fmla="*/ 4870509 h 5058957"/>
              <a:gd name="connsiteX9" fmla="*/ 0 w 12192000"/>
              <a:gd name="connsiteY9" fmla="*/ 4833533 h 5058957"/>
              <a:gd name="connsiteX10" fmla="*/ 0 w 12192000"/>
              <a:gd name="connsiteY10" fmla="*/ 3734194 h 5058957"/>
              <a:gd name="connsiteX11" fmla="*/ 0 w 12192000"/>
              <a:gd name="connsiteY11" fmla="*/ 3542069 h 5058957"/>
              <a:gd name="connsiteX12" fmla="*/ 0 w 12192000"/>
              <a:gd name="connsiteY12" fmla="*/ 259692 h 5058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0" h="5058957">
                <a:moveTo>
                  <a:pt x="0" y="0"/>
                </a:moveTo>
                <a:lnTo>
                  <a:pt x="12192000" y="0"/>
                </a:lnTo>
                <a:lnTo>
                  <a:pt x="12192000" y="259692"/>
                </a:lnTo>
                <a:lnTo>
                  <a:pt x="12192000" y="3542069"/>
                </a:lnTo>
                <a:lnTo>
                  <a:pt x="12192000" y="3734194"/>
                </a:lnTo>
                <a:lnTo>
                  <a:pt x="12192000" y="4710012"/>
                </a:lnTo>
                <a:lnTo>
                  <a:pt x="12113803" y="4718295"/>
                </a:lnTo>
                <a:cubicBezTo>
                  <a:pt x="10139508" y="4916244"/>
                  <a:pt x="8237152" y="5009247"/>
                  <a:pt x="6753597" y="5041852"/>
                </a:cubicBezTo>
                <a:cubicBezTo>
                  <a:pt x="4940362" y="5081701"/>
                  <a:pt x="2657278" y="5062371"/>
                  <a:pt x="400746" y="4870509"/>
                </a:cubicBezTo>
                <a:lnTo>
                  <a:pt x="0" y="4833533"/>
                </a:lnTo>
                <a:lnTo>
                  <a:pt x="0" y="3734194"/>
                </a:lnTo>
                <a:lnTo>
                  <a:pt x="0" y="3542069"/>
                </a:lnTo>
                <a:lnTo>
                  <a:pt x="0" y="259692"/>
                </a:lnTo>
                <a:close/>
              </a:path>
            </a:pathLst>
          </a:custGeom>
          <a:solidFill>
            <a:schemeClr val="bg1"/>
          </a:solidFill>
          <a:ln w="44450">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pic>
        <p:nvPicPr>
          <p:cNvPr id="4" name="Picture 4" descr="A picture containing drawing, sign&#10;&#10;Description automatically generated">
            <a:extLst>
              <a:ext uri="{FF2B5EF4-FFF2-40B4-BE49-F238E27FC236}">
                <a16:creationId xmlns:a16="http://schemas.microsoft.com/office/drawing/2014/main" id="{E186AB4A-5D98-4734-AC0F-10A2AFBC501C}"/>
              </a:ext>
            </a:extLst>
          </p:cNvPr>
          <p:cNvPicPr>
            <a:picLocks noChangeAspect="1"/>
          </p:cNvPicPr>
          <p:nvPr/>
        </p:nvPicPr>
        <p:blipFill>
          <a:blip r:embed="rId2"/>
          <a:stretch>
            <a:fillRect/>
          </a:stretch>
        </p:blipFill>
        <p:spPr>
          <a:xfrm>
            <a:off x="1463041" y="626940"/>
            <a:ext cx="9274912" cy="3864547"/>
          </a:xfrm>
          <a:prstGeom prst="rect">
            <a:avLst/>
          </a:prstGeom>
        </p:spPr>
      </p:pic>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90436B-DBD8-4751-B6B7-84FC341E0C58}"/>
              </a:ext>
            </a:extLst>
          </p:cNvPr>
          <p:cNvSpPr>
            <a:spLocks noGrp="1"/>
          </p:cNvSpPr>
          <p:nvPr>
            <p:ph type="title"/>
          </p:nvPr>
        </p:nvSpPr>
        <p:spPr>
          <a:xfrm>
            <a:off x="406625" y="270718"/>
            <a:ext cx="10515600" cy="1325563"/>
          </a:xfrm>
        </p:spPr>
        <p:txBody>
          <a:bodyPr/>
          <a:lstStyle/>
          <a:p>
            <a:r>
              <a:rPr lang="en-US" dirty="0">
                <a:cs typeface="Calibri Light"/>
              </a:rPr>
              <a:t>Adding a processor</a:t>
            </a:r>
            <a:endParaRPr lang="en-US" dirty="0"/>
          </a:p>
        </p:txBody>
      </p:sp>
      <p:sp>
        <p:nvSpPr>
          <p:cNvPr id="3" name="Content Placeholder 2">
            <a:extLst>
              <a:ext uri="{FF2B5EF4-FFF2-40B4-BE49-F238E27FC236}">
                <a16:creationId xmlns:a16="http://schemas.microsoft.com/office/drawing/2014/main" id="{F30A0028-BC94-467B-A306-F1F981BB6B41}"/>
              </a:ext>
            </a:extLst>
          </p:cNvPr>
          <p:cNvSpPr>
            <a:spLocks noGrp="1"/>
          </p:cNvSpPr>
          <p:nvPr>
            <p:ph idx="1"/>
          </p:nvPr>
        </p:nvSpPr>
        <p:spPr>
          <a:xfrm>
            <a:off x="325704" y="1461483"/>
            <a:ext cx="5026503" cy="4351338"/>
          </a:xfrm>
        </p:spPr>
        <p:txBody>
          <a:bodyPr vert="horz" lIns="91440" tIns="45720" rIns="91440" bIns="45720" rtlCol="0" anchor="t">
            <a:normAutofit/>
          </a:bodyPr>
          <a:lstStyle/>
          <a:p>
            <a:pPr marL="0" indent="0" algn="r" rtl="1">
              <a:buNone/>
            </a:pPr>
            <a:r>
              <a:rPr lang="he-IL" sz="2200" dirty="0">
                <a:ea typeface="+mn-lt"/>
                <a:cs typeface="+mn-lt"/>
              </a:rPr>
              <a:t>תגררו את ה</a:t>
            </a:r>
            <a:r>
              <a:rPr lang="en-US" sz="2200" dirty="0">
                <a:ea typeface="+mn-lt"/>
                <a:cs typeface="+mn-lt"/>
              </a:rPr>
              <a:t>processor icon (      ) </a:t>
            </a:r>
            <a:r>
              <a:rPr lang="he-IL" sz="2200" dirty="0">
                <a:ea typeface="+mn-lt"/>
                <a:cs typeface="+mn-lt"/>
              </a:rPr>
              <a:t> משמאלו העליון של המסך לאמצע ה</a:t>
            </a:r>
            <a:r>
              <a:rPr lang="en-US" sz="2200" dirty="0">
                <a:ea typeface="+mn-lt"/>
                <a:cs typeface="+mn-lt"/>
              </a:rPr>
              <a:t>canvas</a:t>
            </a:r>
            <a:r>
              <a:rPr lang="he-IL" sz="2200" dirty="0">
                <a:ea typeface="+mn-lt"/>
                <a:cs typeface="+mn-lt"/>
              </a:rPr>
              <a:t> ותשחררו אותו.</a:t>
            </a:r>
            <a:br>
              <a:rPr lang="en-US" sz="2200" dirty="0">
                <a:ea typeface="+mn-lt"/>
                <a:cs typeface="+mn-lt"/>
              </a:rPr>
            </a:br>
            <a:endParaRPr lang="en-US" sz="2200" dirty="0">
              <a:ea typeface="+mn-lt"/>
              <a:cs typeface="+mn-lt"/>
            </a:endParaRPr>
          </a:p>
          <a:p>
            <a:pPr marL="0" indent="0" algn="r" rtl="1">
              <a:buNone/>
            </a:pPr>
            <a:r>
              <a:rPr lang="he-IL" sz="2200" dirty="0">
                <a:ea typeface="+mn-lt"/>
                <a:cs typeface="+mn-lt"/>
              </a:rPr>
              <a:t>כמו שאתם רואים, יש הרבה אפשרויות לבחירה, וכפי שאנחנו עומדים לראות ישנם סוגים שונים של </a:t>
            </a:r>
            <a:r>
              <a:rPr lang="en-US" sz="2200" dirty="0">
                <a:ea typeface="+mn-lt"/>
                <a:cs typeface="+mn-lt"/>
              </a:rPr>
              <a:t>processors</a:t>
            </a:r>
            <a:r>
              <a:rPr lang="he-IL" sz="2200" dirty="0">
                <a:ea typeface="+mn-lt"/>
                <a:cs typeface="+mn-lt"/>
              </a:rPr>
              <a:t>.</a:t>
            </a:r>
            <a:endParaRPr lang="en-US" sz="2200" dirty="0">
              <a:ea typeface="+mn-lt"/>
              <a:cs typeface="+mn-lt"/>
            </a:endParaRPr>
          </a:p>
        </p:txBody>
      </p:sp>
      <p:pic>
        <p:nvPicPr>
          <p:cNvPr id="4" name="Picture 4">
            <a:extLst>
              <a:ext uri="{FF2B5EF4-FFF2-40B4-BE49-F238E27FC236}">
                <a16:creationId xmlns:a16="http://schemas.microsoft.com/office/drawing/2014/main" id="{2A7D5937-555B-4484-8D74-CA8D800E6892}"/>
              </a:ext>
            </a:extLst>
          </p:cNvPr>
          <p:cNvPicPr>
            <a:picLocks noChangeAspect="1"/>
          </p:cNvPicPr>
          <p:nvPr/>
        </p:nvPicPr>
        <p:blipFill>
          <a:blip r:embed="rId2"/>
          <a:stretch>
            <a:fillRect/>
          </a:stretch>
        </p:blipFill>
        <p:spPr>
          <a:xfrm>
            <a:off x="3619491" y="1517568"/>
            <a:ext cx="260800" cy="270325"/>
          </a:xfrm>
          <a:prstGeom prst="rect">
            <a:avLst/>
          </a:prstGeom>
        </p:spPr>
      </p:pic>
      <p:pic>
        <p:nvPicPr>
          <p:cNvPr id="5" name="Picture 5" descr="Graphical user interface, table&#10;&#10;Description automatically generated">
            <a:extLst>
              <a:ext uri="{FF2B5EF4-FFF2-40B4-BE49-F238E27FC236}">
                <a16:creationId xmlns:a16="http://schemas.microsoft.com/office/drawing/2014/main" id="{3C180291-8AE6-40E8-AF47-3DF86B26B094}"/>
              </a:ext>
            </a:extLst>
          </p:cNvPr>
          <p:cNvPicPr>
            <a:picLocks noChangeAspect="1"/>
          </p:cNvPicPr>
          <p:nvPr/>
        </p:nvPicPr>
        <p:blipFill>
          <a:blip r:embed="rId3"/>
          <a:stretch>
            <a:fillRect/>
          </a:stretch>
        </p:blipFill>
        <p:spPr>
          <a:xfrm>
            <a:off x="5432453" y="1517568"/>
            <a:ext cx="6445305" cy="5023183"/>
          </a:xfrm>
          <a:prstGeom prst="rect">
            <a:avLst/>
          </a:prstGeom>
        </p:spPr>
      </p:pic>
    </p:spTree>
    <p:extLst>
      <p:ext uri="{BB962C8B-B14F-4D97-AF65-F5344CB8AC3E}">
        <p14:creationId xmlns:p14="http://schemas.microsoft.com/office/powerpoint/2010/main" val="147858197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27D73B4-9F5C-4A64-A179-51B9500CB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C1F06963-6374-4B48-844F-071A9BAAAE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9528" y="554152"/>
            <a:ext cx="5742189" cy="5742189"/>
          </a:xfrm>
          <a:prstGeom prst="ellipse">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E7556FC-CCBD-4D33-AEAF-E53C8FD7AE81}"/>
              </a:ext>
            </a:extLst>
          </p:cNvPr>
          <p:cNvSpPr>
            <a:spLocks noGrp="1"/>
          </p:cNvSpPr>
          <p:nvPr>
            <p:ph type="title"/>
          </p:nvPr>
        </p:nvSpPr>
        <p:spPr>
          <a:xfrm>
            <a:off x="1245072" y="1289765"/>
            <a:ext cx="3651101" cy="4270963"/>
          </a:xfrm>
        </p:spPr>
        <p:txBody>
          <a:bodyPr anchor="ctr">
            <a:normAutofit/>
          </a:bodyPr>
          <a:lstStyle/>
          <a:p>
            <a:pPr algn="ctr"/>
            <a:r>
              <a:rPr lang="en-US" sz="5600">
                <a:solidFill>
                  <a:srgbClr val="FFFFFF"/>
                </a:solidFill>
                <a:cs typeface="Calibri Light"/>
              </a:rPr>
              <a:t>Intro </a:t>
            </a:r>
            <a:endParaRPr lang="en-US" sz="5600">
              <a:solidFill>
                <a:srgbClr val="FFFFFF"/>
              </a:solidFill>
            </a:endParaRPr>
          </a:p>
        </p:txBody>
      </p:sp>
      <p:sp>
        <p:nvSpPr>
          <p:cNvPr id="12"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3493" y="374394"/>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2"/>
          </a:solidFill>
          <a:ln w="776" cap="flat">
            <a:noFill/>
            <a:prstDash val="solid"/>
            <a:miter/>
          </a:ln>
        </p:spPr>
        <p:txBody>
          <a:bodyPr rtlCol="0" anchor="ctr"/>
          <a:lstStyle/>
          <a:p>
            <a:endParaRPr lang="en-US"/>
          </a:p>
        </p:txBody>
      </p:sp>
      <p:sp>
        <p:nvSpPr>
          <p:cNvPr id="14"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0109" y="1084507"/>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2"/>
          </a:solidFill>
          <a:ln w="751" cap="flat">
            <a:noFill/>
            <a:prstDash val="solid"/>
            <a:miter/>
          </a:ln>
        </p:spPr>
        <p:txBody>
          <a:bodyPr rtlCol="0" anchor="ctr"/>
          <a:lstStyle/>
          <a:p>
            <a:endParaRPr lang="en-US"/>
          </a:p>
        </p:txBody>
      </p:sp>
      <p:sp>
        <p:nvSpPr>
          <p:cNvPr id="3" name="Content Placeholder 2">
            <a:extLst>
              <a:ext uri="{FF2B5EF4-FFF2-40B4-BE49-F238E27FC236}">
                <a16:creationId xmlns:a16="http://schemas.microsoft.com/office/drawing/2014/main" id="{B4688681-D530-47DF-B597-28D251413895}"/>
              </a:ext>
            </a:extLst>
          </p:cNvPr>
          <p:cNvSpPr>
            <a:spLocks noGrp="1"/>
          </p:cNvSpPr>
          <p:nvPr>
            <p:ph idx="1"/>
          </p:nvPr>
        </p:nvSpPr>
        <p:spPr>
          <a:xfrm>
            <a:off x="5998724" y="518400"/>
            <a:ext cx="5421548" cy="5837949"/>
          </a:xfrm>
        </p:spPr>
        <p:txBody>
          <a:bodyPr vert="horz" lIns="91440" tIns="45720" rIns="91440" bIns="45720" rtlCol="0" anchor="ctr">
            <a:normAutofit/>
          </a:bodyPr>
          <a:lstStyle/>
          <a:p>
            <a:pPr algn="r" rtl="1"/>
            <a:r>
              <a:rPr lang="en-US" sz="2000" dirty="0" err="1">
                <a:solidFill>
                  <a:schemeClr val="tx1">
                    <a:alpha val="80000"/>
                  </a:schemeClr>
                </a:solidFill>
                <a:ea typeface="+mn-lt"/>
                <a:cs typeface="+mn-lt"/>
              </a:rPr>
              <a:t>FlowFiles</a:t>
            </a:r>
            <a:r>
              <a:rPr lang="he-IL" sz="2000" dirty="0">
                <a:solidFill>
                  <a:schemeClr val="tx1">
                    <a:alpha val="80000"/>
                  </a:schemeClr>
                </a:solidFill>
                <a:ea typeface="+mn-lt"/>
                <a:cs typeface="+mn-lt"/>
              </a:rPr>
              <a:t> הם הלב של </a:t>
            </a:r>
            <a:r>
              <a:rPr lang="en-US" sz="2000" dirty="0">
                <a:solidFill>
                  <a:schemeClr val="tx1">
                    <a:alpha val="80000"/>
                  </a:schemeClr>
                </a:solidFill>
                <a:ea typeface="+mn-lt"/>
                <a:cs typeface="+mn-lt"/>
              </a:rPr>
              <a:t>NIFI</a:t>
            </a:r>
            <a:r>
              <a:rPr lang="he-IL" sz="2000" dirty="0">
                <a:solidFill>
                  <a:schemeClr val="tx1">
                    <a:alpha val="80000"/>
                  </a:schemeClr>
                </a:solidFill>
                <a:ea typeface="+mn-lt"/>
                <a:cs typeface="+mn-lt"/>
              </a:rPr>
              <a:t> ושל העיצוב ה</a:t>
            </a:r>
            <a:r>
              <a:rPr lang="en-US" sz="2000" dirty="0">
                <a:solidFill>
                  <a:schemeClr val="tx1">
                    <a:alpha val="80000"/>
                  </a:schemeClr>
                </a:solidFill>
                <a:ea typeface="+mn-lt"/>
                <a:cs typeface="+mn-lt"/>
              </a:rPr>
              <a:t>flow-based</a:t>
            </a:r>
            <a:r>
              <a:rPr lang="he-IL" sz="2000" dirty="0">
                <a:solidFill>
                  <a:schemeClr val="tx1">
                    <a:alpha val="80000"/>
                  </a:schemeClr>
                </a:solidFill>
                <a:ea typeface="+mn-lt"/>
                <a:cs typeface="+mn-lt"/>
              </a:rPr>
              <a:t> שלו.</a:t>
            </a:r>
            <a:endParaRPr lang="en-US" sz="2000" dirty="0">
              <a:solidFill>
                <a:schemeClr val="tx1">
                  <a:alpha val="80000"/>
                </a:schemeClr>
              </a:solidFill>
              <a:ea typeface="+mn-lt"/>
              <a:cs typeface="+mn-lt"/>
            </a:endParaRPr>
          </a:p>
          <a:p>
            <a:pPr algn="r" rtl="1"/>
            <a:r>
              <a:rPr lang="en-US" sz="2000" dirty="0" err="1">
                <a:solidFill>
                  <a:schemeClr val="tx1">
                    <a:alpha val="80000"/>
                  </a:schemeClr>
                </a:solidFill>
                <a:ea typeface="+mn-lt"/>
                <a:cs typeface="+mn-lt"/>
              </a:rPr>
              <a:t>FlowFile</a:t>
            </a:r>
            <a:r>
              <a:rPr lang="he-IL" sz="2000" dirty="0">
                <a:solidFill>
                  <a:schemeClr val="tx1">
                    <a:alpha val="80000"/>
                  </a:schemeClr>
                </a:solidFill>
                <a:ea typeface="+mn-lt"/>
                <a:cs typeface="+mn-lt"/>
              </a:rPr>
              <a:t> הוא רשומת נתונים, המורכבת ממצביע (</a:t>
            </a:r>
            <a:r>
              <a:rPr lang="en-US" sz="2000" dirty="0">
                <a:solidFill>
                  <a:schemeClr val="tx1">
                    <a:alpha val="80000"/>
                  </a:schemeClr>
                </a:solidFill>
                <a:ea typeface="+mn-lt"/>
                <a:cs typeface="+mn-lt"/>
              </a:rPr>
              <a:t>pointer</a:t>
            </a:r>
            <a:r>
              <a:rPr lang="he-IL" sz="2000" dirty="0">
                <a:solidFill>
                  <a:schemeClr val="tx1">
                    <a:alpha val="80000"/>
                  </a:schemeClr>
                </a:solidFill>
                <a:ea typeface="+mn-lt"/>
                <a:cs typeface="+mn-lt"/>
              </a:rPr>
              <a:t>) לתוכן שלו ו</a:t>
            </a:r>
            <a:r>
              <a:rPr lang="en-US" sz="2000" dirty="0">
                <a:solidFill>
                  <a:schemeClr val="tx1">
                    <a:alpha val="80000"/>
                  </a:schemeClr>
                </a:solidFill>
                <a:ea typeface="+mn-lt"/>
                <a:cs typeface="+mn-lt"/>
              </a:rPr>
              <a:t>attributes</a:t>
            </a:r>
            <a:r>
              <a:rPr lang="he-IL" sz="2000" dirty="0">
                <a:solidFill>
                  <a:schemeClr val="tx1">
                    <a:alpha val="80000"/>
                  </a:schemeClr>
                </a:solidFill>
                <a:ea typeface="+mn-lt"/>
                <a:cs typeface="+mn-lt"/>
              </a:rPr>
              <a:t> התומכות בתוכן.</a:t>
            </a:r>
            <a:endParaRPr lang="en-US" sz="2000" dirty="0">
              <a:solidFill>
                <a:schemeClr val="tx1">
                  <a:alpha val="80000"/>
                </a:schemeClr>
              </a:solidFill>
              <a:ea typeface="+mn-lt"/>
              <a:cs typeface="+mn-lt"/>
            </a:endParaRPr>
          </a:p>
          <a:p>
            <a:pPr algn="r" rtl="1"/>
            <a:r>
              <a:rPr lang="he-IL" sz="2000" dirty="0">
                <a:solidFill>
                  <a:schemeClr val="tx1">
                    <a:alpha val="80000"/>
                  </a:schemeClr>
                </a:solidFill>
                <a:ea typeface="+mn-lt"/>
                <a:cs typeface="+mn-lt"/>
              </a:rPr>
              <a:t>ה</a:t>
            </a:r>
            <a:r>
              <a:rPr lang="en-US" sz="2000" b="1" dirty="0">
                <a:solidFill>
                  <a:schemeClr val="tx1">
                    <a:alpha val="80000"/>
                  </a:schemeClr>
                </a:solidFill>
                <a:ea typeface="+mn-lt"/>
                <a:cs typeface="+mn-lt"/>
              </a:rPr>
              <a:t>attributes</a:t>
            </a:r>
            <a:r>
              <a:rPr lang="he-IL" sz="2000" dirty="0">
                <a:solidFill>
                  <a:schemeClr val="tx1">
                    <a:alpha val="80000"/>
                  </a:schemeClr>
                </a:solidFill>
                <a:ea typeface="+mn-lt"/>
                <a:cs typeface="+mn-lt"/>
              </a:rPr>
              <a:t> הם צמדים של </a:t>
            </a:r>
            <a:r>
              <a:rPr lang="en-US" sz="2000" dirty="0">
                <a:solidFill>
                  <a:schemeClr val="tx1">
                    <a:alpha val="80000"/>
                  </a:schemeClr>
                </a:solidFill>
                <a:ea typeface="+mn-lt"/>
                <a:cs typeface="+mn-lt"/>
              </a:rPr>
              <a:t>key value</a:t>
            </a:r>
            <a:r>
              <a:rPr lang="he-IL" sz="2000" dirty="0">
                <a:solidFill>
                  <a:schemeClr val="tx1">
                    <a:alpha val="80000"/>
                  </a:schemeClr>
                </a:solidFill>
                <a:ea typeface="+mn-lt"/>
                <a:cs typeface="+mn-lt"/>
              </a:rPr>
              <a:t> שמשמשים כ</a:t>
            </a:r>
            <a:r>
              <a:rPr lang="en-US" sz="2000" dirty="0">
                <a:solidFill>
                  <a:schemeClr val="tx1">
                    <a:alpha val="80000"/>
                  </a:schemeClr>
                </a:solidFill>
                <a:ea typeface="+mn-lt"/>
                <a:cs typeface="+mn-lt"/>
              </a:rPr>
              <a:t>metadata</a:t>
            </a:r>
            <a:r>
              <a:rPr lang="he-IL" sz="2000" dirty="0">
                <a:solidFill>
                  <a:schemeClr val="tx1">
                    <a:alpha val="80000"/>
                  </a:schemeClr>
                </a:solidFill>
                <a:ea typeface="+mn-lt"/>
                <a:cs typeface="+mn-lt"/>
              </a:rPr>
              <a:t> עבור </a:t>
            </a:r>
            <a:r>
              <a:rPr lang="en-US" sz="2000" dirty="0" err="1">
                <a:solidFill>
                  <a:schemeClr val="tx1">
                    <a:alpha val="80000"/>
                  </a:schemeClr>
                </a:solidFill>
                <a:ea typeface="+mn-lt"/>
                <a:cs typeface="+mn-lt"/>
              </a:rPr>
              <a:t>FlowFile</a:t>
            </a:r>
            <a:r>
              <a:rPr lang="he-IL" sz="2000" dirty="0">
                <a:solidFill>
                  <a:schemeClr val="tx1">
                    <a:alpha val="80000"/>
                  </a:schemeClr>
                </a:solidFill>
                <a:ea typeface="+mn-lt"/>
                <a:cs typeface="+mn-lt"/>
              </a:rPr>
              <a:t> כמו השם של הקובץ, גודלו וכו.</a:t>
            </a:r>
          </a:p>
          <a:p>
            <a:pPr algn="r" rtl="1"/>
            <a:r>
              <a:rPr lang="he-IL" sz="2000" dirty="0">
                <a:solidFill>
                  <a:schemeClr val="tx1">
                    <a:alpha val="80000"/>
                  </a:schemeClr>
                </a:solidFill>
                <a:ea typeface="+mn-lt"/>
                <a:cs typeface="+mn-lt"/>
              </a:rPr>
              <a:t>ה</a:t>
            </a:r>
            <a:r>
              <a:rPr lang="en-US" sz="2000" b="1" dirty="0">
                <a:solidFill>
                  <a:schemeClr val="tx1">
                    <a:alpha val="80000"/>
                  </a:schemeClr>
                </a:solidFill>
                <a:ea typeface="+mn-lt"/>
                <a:cs typeface="+mn-lt"/>
              </a:rPr>
              <a:t>content</a:t>
            </a:r>
            <a:r>
              <a:rPr lang="he-IL" sz="2000" dirty="0">
                <a:solidFill>
                  <a:schemeClr val="tx1">
                    <a:alpha val="80000"/>
                  </a:schemeClr>
                </a:solidFill>
                <a:ea typeface="+mn-lt"/>
                <a:cs typeface="+mn-lt"/>
              </a:rPr>
              <a:t> שלו הוא המידע עצמו של ה</a:t>
            </a:r>
            <a:r>
              <a:rPr lang="en-US" sz="2000" dirty="0">
                <a:solidFill>
                  <a:schemeClr val="tx1">
                    <a:alpha val="80000"/>
                  </a:schemeClr>
                </a:solidFill>
                <a:ea typeface="+mn-lt"/>
                <a:cs typeface="+mn-lt"/>
              </a:rPr>
              <a:t>FF</a:t>
            </a:r>
            <a:r>
              <a:rPr lang="he-IL" sz="2000" dirty="0">
                <a:solidFill>
                  <a:schemeClr val="tx1">
                    <a:alpha val="80000"/>
                  </a:schemeClr>
                </a:solidFill>
                <a:ea typeface="+mn-lt"/>
                <a:cs typeface="+mn-lt"/>
              </a:rPr>
              <a:t>.</a:t>
            </a:r>
            <a:endParaRPr lang="en-US" sz="2000" dirty="0">
              <a:solidFill>
                <a:schemeClr val="tx1">
                  <a:alpha val="80000"/>
                </a:schemeClr>
              </a:solidFill>
              <a:ea typeface="+mn-lt"/>
              <a:cs typeface="+mn-lt"/>
            </a:endParaRPr>
          </a:p>
          <a:p>
            <a:pPr algn="r" rtl="1"/>
            <a:r>
              <a:rPr lang="he-IL" sz="2000" dirty="0">
                <a:solidFill>
                  <a:schemeClr val="tx1">
                    <a:alpha val="80000"/>
                  </a:schemeClr>
                </a:solidFill>
                <a:ea typeface="+mn-lt"/>
                <a:cs typeface="+mn-lt"/>
              </a:rPr>
              <a:t>ה</a:t>
            </a:r>
            <a:r>
              <a:rPr lang="en-US" sz="2000" b="1" dirty="0">
                <a:solidFill>
                  <a:schemeClr val="tx1">
                    <a:alpha val="80000"/>
                  </a:schemeClr>
                </a:solidFill>
                <a:ea typeface="+mn-lt"/>
                <a:cs typeface="+mn-lt"/>
              </a:rPr>
              <a:t>Provenance</a:t>
            </a:r>
            <a:r>
              <a:rPr lang="he-IL" sz="2000" dirty="0">
                <a:solidFill>
                  <a:schemeClr val="tx1">
                    <a:alpha val="80000"/>
                  </a:schemeClr>
                </a:solidFill>
                <a:ea typeface="+mn-lt"/>
                <a:cs typeface="+mn-lt"/>
              </a:rPr>
              <a:t> הוא תיעוד של מה קרה ל</a:t>
            </a:r>
            <a:r>
              <a:rPr lang="en-US" sz="2000" dirty="0">
                <a:solidFill>
                  <a:schemeClr val="tx1">
                    <a:alpha val="80000"/>
                  </a:schemeClr>
                </a:solidFill>
                <a:ea typeface="+mn-lt"/>
                <a:cs typeface="+mn-lt"/>
              </a:rPr>
              <a:t>FF</a:t>
            </a:r>
            <a:r>
              <a:rPr lang="he-IL" sz="2000" dirty="0">
                <a:solidFill>
                  <a:schemeClr val="tx1">
                    <a:alpha val="80000"/>
                  </a:schemeClr>
                </a:solidFill>
                <a:ea typeface="+mn-lt"/>
                <a:cs typeface="+mn-lt"/>
              </a:rPr>
              <a:t>.</a:t>
            </a:r>
            <a:endParaRPr lang="en-US" sz="2000" dirty="0">
              <a:solidFill>
                <a:schemeClr val="tx1">
                  <a:alpha val="80000"/>
                </a:schemeClr>
              </a:solidFill>
              <a:ea typeface="+mn-lt"/>
              <a:cs typeface="+mn-lt"/>
            </a:endParaRPr>
          </a:p>
          <a:p>
            <a:pPr algn="r" rtl="1"/>
            <a:r>
              <a:rPr lang="he-IL" sz="2000" dirty="0">
                <a:solidFill>
                  <a:schemeClr val="tx1">
                    <a:alpha val="80000"/>
                  </a:schemeClr>
                </a:solidFill>
                <a:ea typeface="+mn-lt"/>
                <a:cs typeface="+mn-lt"/>
              </a:rPr>
              <a:t>לכל אחד מהשלושה הללו יש מאגר משלו (</a:t>
            </a:r>
            <a:r>
              <a:rPr lang="en-US" sz="2000" dirty="0">
                <a:solidFill>
                  <a:schemeClr val="tx1">
                    <a:alpha val="80000"/>
                  </a:schemeClr>
                </a:solidFill>
                <a:ea typeface="+mn-lt"/>
                <a:cs typeface="+mn-lt"/>
              </a:rPr>
              <a:t>repository</a:t>
            </a:r>
            <a:r>
              <a:rPr lang="he-IL" sz="2000" dirty="0">
                <a:solidFill>
                  <a:schemeClr val="tx1">
                    <a:alpha val="80000"/>
                  </a:schemeClr>
                </a:solidFill>
                <a:ea typeface="+mn-lt"/>
                <a:cs typeface="+mn-lt"/>
              </a:rPr>
              <a:t>).</a:t>
            </a:r>
            <a:endParaRPr lang="en-US" sz="2000" dirty="0">
              <a:solidFill>
                <a:schemeClr val="tx1">
                  <a:alpha val="80000"/>
                </a:schemeClr>
              </a:solidFill>
              <a:ea typeface="+mn-lt"/>
              <a:cs typeface="+mn-lt"/>
            </a:endParaRPr>
          </a:p>
        </p:txBody>
      </p:sp>
      <p:sp>
        <p:nvSpPr>
          <p:cNvPr id="16"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36547" y="5751820"/>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2"/>
          </a:solidFill>
          <a:ln w="516" cap="flat">
            <a:noFill/>
            <a:prstDash val="solid"/>
            <a:miter/>
          </a:ln>
        </p:spPr>
        <p:txBody>
          <a:bodyPr rtlCol="0" anchor="ctr"/>
          <a:lstStyle/>
          <a:p>
            <a:endParaRPr lang="en-US"/>
          </a:p>
        </p:txBody>
      </p:sp>
      <p:cxnSp>
        <p:nvCxnSpPr>
          <p:cNvPr id="6" name="Straight Connector 17">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0394"/>
            <a:ext cx="0" cy="3238728"/>
          </a:xfrm>
          <a:prstGeom prst="line">
            <a:avLst/>
          </a:prstGeom>
          <a:ln w="25400" cap="sq">
            <a:gradFill flip="none" rotWithShape="1">
              <a:gsLst>
                <a:gs pos="0">
                  <a:schemeClr val="accent1"/>
                </a:gs>
                <a:gs pos="100000">
                  <a:schemeClr val="accent2"/>
                </a:gs>
              </a:gsLst>
              <a:lin ang="5400000" scaled="0"/>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54370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321732"/>
            <a:ext cx="7058307" cy="196426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BB7A607-E287-4D49-9D86-AC647BA5C4CB}"/>
              </a:ext>
            </a:extLst>
          </p:cNvPr>
          <p:cNvSpPr>
            <a:spLocks noGrp="1"/>
          </p:cNvSpPr>
          <p:nvPr>
            <p:ph type="title"/>
          </p:nvPr>
        </p:nvSpPr>
        <p:spPr>
          <a:xfrm>
            <a:off x="524256" y="516804"/>
            <a:ext cx="6594189" cy="1625210"/>
          </a:xfrm>
        </p:spPr>
        <p:txBody>
          <a:bodyPr>
            <a:normAutofit/>
          </a:bodyPr>
          <a:lstStyle/>
          <a:p>
            <a:r>
              <a:rPr lang="en-US">
                <a:solidFill>
                  <a:srgbClr val="FFFFFF"/>
                </a:solidFill>
                <a:cs typeface="Calibri Light"/>
              </a:rPr>
              <a:t>Repositories</a:t>
            </a:r>
            <a:endParaRPr lang="en-US">
              <a:solidFill>
                <a:srgbClr val="FFFFFF"/>
              </a:solidFill>
            </a:endParaRPr>
          </a:p>
        </p:txBody>
      </p:sp>
      <p:sp>
        <p:nvSpPr>
          <p:cNvPr id="11" name="Rectangle 10">
            <a:extLst>
              <a:ext uri="{FF2B5EF4-FFF2-40B4-BE49-F238E27FC236}">
                <a16:creationId xmlns:a16="http://schemas.microsoft.com/office/drawing/2014/main" id="{36D30126-6314-4A93-B27E-5C66CF7819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9184" y="2432305"/>
            <a:ext cx="7056669" cy="4102852"/>
          </a:xfrm>
          <a:prstGeom prst="rect">
            <a:avLst/>
          </a:prstGeom>
          <a:solidFill>
            <a:srgbClr val="7F7F7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Graphical user interface&#10;&#10;Description automatically generated">
            <a:extLst>
              <a:ext uri="{FF2B5EF4-FFF2-40B4-BE49-F238E27FC236}">
                <a16:creationId xmlns:a16="http://schemas.microsoft.com/office/drawing/2014/main" id="{A858EB5E-1CF9-4AD6-8ADE-16EB08B6705A}"/>
              </a:ext>
            </a:extLst>
          </p:cNvPr>
          <p:cNvPicPr>
            <a:picLocks noChangeAspect="1"/>
          </p:cNvPicPr>
          <p:nvPr/>
        </p:nvPicPr>
        <p:blipFill>
          <a:blip r:embed="rId2"/>
          <a:stretch>
            <a:fillRect/>
          </a:stretch>
        </p:blipFill>
        <p:spPr>
          <a:xfrm>
            <a:off x="327306" y="2432305"/>
            <a:ext cx="7056669" cy="4099781"/>
          </a:xfrm>
          <a:prstGeom prst="rect">
            <a:avLst/>
          </a:prstGeom>
        </p:spPr>
      </p:pic>
      <p:sp>
        <p:nvSpPr>
          <p:cNvPr id="13" name="Rectangle 12">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321732"/>
            <a:ext cx="4335613" cy="6214534"/>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E32A46E3-E5CA-49E4-970F-FC294F43705B}"/>
              </a:ext>
            </a:extLst>
          </p:cNvPr>
          <p:cNvSpPr>
            <a:spLocks noGrp="1"/>
          </p:cNvSpPr>
          <p:nvPr>
            <p:ph idx="1"/>
          </p:nvPr>
        </p:nvSpPr>
        <p:spPr>
          <a:xfrm>
            <a:off x="7537054" y="324310"/>
            <a:ext cx="4335092" cy="6207776"/>
          </a:xfrm>
        </p:spPr>
        <p:txBody>
          <a:bodyPr vert="horz" lIns="91440" tIns="45720" rIns="91440" bIns="45720" rtlCol="0" anchor="ctr">
            <a:noAutofit/>
          </a:bodyPr>
          <a:lstStyle/>
          <a:p>
            <a:pPr algn="r" rtl="1"/>
            <a:r>
              <a:rPr lang="he-IL" sz="2200" dirty="0">
                <a:solidFill>
                  <a:srgbClr val="FFFFFF"/>
                </a:solidFill>
                <a:ea typeface="+mn-lt"/>
                <a:cs typeface="+mn-lt"/>
              </a:rPr>
              <a:t>כמו שאמרנו יש שלושה מאגרים שמשמשים את </a:t>
            </a:r>
            <a:r>
              <a:rPr lang="en-US" sz="2200" dirty="0">
                <a:solidFill>
                  <a:srgbClr val="FFFFFF"/>
                </a:solidFill>
                <a:ea typeface="+mn-lt"/>
                <a:cs typeface="+mn-lt"/>
              </a:rPr>
              <a:t>NIFI</a:t>
            </a:r>
            <a:r>
              <a:rPr lang="he-IL" sz="2200" dirty="0">
                <a:solidFill>
                  <a:srgbClr val="FFFFFF"/>
                </a:solidFill>
                <a:ea typeface="+mn-lt"/>
                <a:cs typeface="+mn-lt"/>
              </a:rPr>
              <a:t>.</a:t>
            </a:r>
            <a:endParaRPr lang="en-US" sz="2200" dirty="0">
              <a:solidFill>
                <a:srgbClr val="FFFFFF"/>
              </a:solidFill>
              <a:ea typeface="+mn-lt"/>
              <a:cs typeface="+mn-lt"/>
            </a:endParaRPr>
          </a:p>
          <a:p>
            <a:pPr algn="r" rtl="1"/>
            <a:r>
              <a:rPr lang="he-IL" sz="2200" dirty="0">
                <a:solidFill>
                  <a:srgbClr val="FFFFFF"/>
                </a:solidFill>
                <a:ea typeface="+mn-lt"/>
                <a:cs typeface="+mn-lt"/>
              </a:rPr>
              <a:t>כל אחד מהם קיים במערכת הקבצים של מערכת ההפעלה ומספק פונקציונליות ספציפית.</a:t>
            </a:r>
            <a:endParaRPr lang="en-US" sz="2200" dirty="0">
              <a:solidFill>
                <a:srgbClr val="FFFFFF"/>
              </a:solidFill>
              <a:ea typeface="+mn-lt"/>
              <a:cs typeface="+mn-lt"/>
            </a:endParaRPr>
          </a:p>
          <a:p>
            <a:pPr algn="r" rtl="1"/>
            <a:r>
              <a:rPr lang="he-IL" sz="2200" dirty="0">
                <a:solidFill>
                  <a:srgbClr val="FFFFFF"/>
                </a:solidFill>
                <a:ea typeface="+mn-lt"/>
                <a:cs typeface="+mn-lt"/>
              </a:rPr>
              <a:t>על מנת להבים היטב את ה</a:t>
            </a:r>
            <a:r>
              <a:rPr lang="en-US" sz="2200" dirty="0">
                <a:solidFill>
                  <a:srgbClr val="FFFFFF"/>
                </a:solidFill>
                <a:ea typeface="+mn-lt"/>
                <a:cs typeface="+mn-lt"/>
              </a:rPr>
              <a:t>FF</a:t>
            </a:r>
            <a:r>
              <a:rPr lang="he-IL" sz="2200" dirty="0">
                <a:solidFill>
                  <a:srgbClr val="FFFFFF"/>
                </a:solidFill>
                <a:ea typeface="+mn-lt"/>
                <a:cs typeface="+mn-lt"/>
              </a:rPr>
              <a:t> וכיצד הם משומשים על ידי המערכת, חשוב להבין את ה</a:t>
            </a:r>
            <a:r>
              <a:rPr lang="en-US" sz="2200" dirty="0">
                <a:solidFill>
                  <a:srgbClr val="FFFFFF"/>
                </a:solidFill>
                <a:ea typeface="+mn-lt"/>
                <a:cs typeface="+mn-lt"/>
              </a:rPr>
              <a:t>repositories</a:t>
            </a:r>
            <a:r>
              <a:rPr lang="he-IL" sz="2200" dirty="0">
                <a:solidFill>
                  <a:srgbClr val="FFFFFF"/>
                </a:solidFill>
                <a:ea typeface="+mn-lt"/>
                <a:cs typeface="+mn-lt"/>
              </a:rPr>
              <a:t> האלה.</a:t>
            </a:r>
            <a:endParaRPr lang="en-US" sz="2200" dirty="0">
              <a:solidFill>
                <a:srgbClr val="FFFFFF"/>
              </a:solidFill>
              <a:ea typeface="+mn-lt"/>
              <a:cs typeface="+mn-lt"/>
            </a:endParaRPr>
          </a:p>
          <a:p>
            <a:pPr algn="r" rtl="1"/>
            <a:r>
              <a:rPr lang="en-US" sz="2200" b="1" u="sng" dirty="0" err="1">
                <a:solidFill>
                  <a:srgbClr val="FFFFFF"/>
                </a:solidFill>
                <a:ea typeface="+mn-lt"/>
                <a:cs typeface="+mn-lt"/>
              </a:rPr>
              <a:t>FlowFile</a:t>
            </a:r>
            <a:r>
              <a:rPr lang="en-US" sz="2200" b="1" u="sng" dirty="0">
                <a:solidFill>
                  <a:srgbClr val="FFFFFF"/>
                </a:solidFill>
                <a:ea typeface="+mn-lt"/>
                <a:cs typeface="+mn-lt"/>
              </a:rPr>
              <a:t> repository</a:t>
            </a:r>
            <a:r>
              <a:rPr lang="he-IL" sz="2200" dirty="0">
                <a:solidFill>
                  <a:srgbClr val="FFFFFF"/>
                </a:solidFill>
                <a:ea typeface="+mn-lt"/>
                <a:cs typeface="+mn-lt"/>
              </a:rPr>
              <a:t> – מכיל את ה</a:t>
            </a:r>
            <a:r>
              <a:rPr lang="en-US" sz="2200" dirty="0">
                <a:solidFill>
                  <a:srgbClr val="FFFFFF"/>
                </a:solidFill>
                <a:ea typeface="+mn-lt"/>
                <a:cs typeface="+mn-lt"/>
              </a:rPr>
              <a:t>metadata</a:t>
            </a:r>
            <a:r>
              <a:rPr lang="he-IL" sz="2200" dirty="0">
                <a:solidFill>
                  <a:srgbClr val="FFFFFF"/>
                </a:solidFill>
                <a:ea typeface="+mn-lt"/>
                <a:cs typeface="+mn-lt"/>
              </a:rPr>
              <a:t> על כל ה</a:t>
            </a:r>
            <a:r>
              <a:rPr lang="en-US" sz="2200" dirty="0" err="1">
                <a:solidFill>
                  <a:srgbClr val="FFFFFF"/>
                </a:solidFill>
                <a:ea typeface="+mn-lt"/>
                <a:cs typeface="+mn-lt"/>
              </a:rPr>
              <a:t>flowfiles</a:t>
            </a:r>
            <a:r>
              <a:rPr lang="he-IL" sz="2200" dirty="0">
                <a:solidFill>
                  <a:srgbClr val="FFFFFF"/>
                </a:solidFill>
                <a:ea typeface="+mn-lt"/>
                <a:cs typeface="+mn-lt"/>
              </a:rPr>
              <a:t> הקיימים ב</a:t>
            </a:r>
            <a:r>
              <a:rPr lang="en-US" sz="2200" dirty="0">
                <a:solidFill>
                  <a:srgbClr val="FFFFFF"/>
                </a:solidFill>
                <a:ea typeface="+mn-lt"/>
                <a:cs typeface="+mn-lt"/>
              </a:rPr>
              <a:t>flow</a:t>
            </a:r>
            <a:r>
              <a:rPr lang="he-IL" sz="2200" dirty="0">
                <a:solidFill>
                  <a:srgbClr val="FFFFFF"/>
                </a:solidFill>
                <a:ea typeface="+mn-lt"/>
                <a:cs typeface="+mn-lt"/>
              </a:rPr>
              <a:t> (שומר </a:t>
            </a:r>
            <a:r>
              <a:rPr lang="en-US" sz="2200" dirty="0">
                <a:solidFill>
                  <a:srgbClr val="FFFFFF"/>
                </a:solidFill>
                <a:ea typeface="+mn-lt"/>
                <a:cs typeface="+mn-lt"/>
              </a:rPr>
              <a:t>attributes</a:t>
            </a:r>
            <a:r>
              <a:rPr lang="he-IL" sz="2200" dirty="0">
                <a:solidFill>
                  <a:srgbClr val="FFFFFF"/>
                </a:solidFill>
                <a:ea typeface="+mn-lt"/>
                <a:cs typeface="+mn-lt"/>
              </a:rPr>
              <a:t>).</a:t>
            </a:r>
            <a:endParaRPr lang="en-US" sz="2200" dirty="0">
              <a:solidFill>
                <a:srgbClr val="FFFFFF"/>
              </a:solidFill>
              <a:ea typeface="+mn-lt"/>
              <a:cs typeface="+mn-lt"/>
            </a:endParaRPr>
          </a:p>
          <a:p>
            <a:pPr algn="r" rtl="1"/>
            <a:r>
              <a:rPr lang="en-US" sz="2200" b="1" u="sng" dirty="0">
                <a:solidFill>
                  <a:srgbClr val="FFFFFF"/>
                </a:solidFill>
                <a:ea typeface="+mn-lt"/>
                <a:cs typeface="+mn-lt"/>
              </a:rPr>
              <a:t>Content Repository</a:t>
            </a:r>
            <a:r>
              <a:rPr lang="he-IL" sz="2200" dirty="0">
                <a:solidFill>
                  <a:srgbClr val="FFFFFF"/>
                </a:solidFill>
                <a:ea typeface="+mn-lt"/>
                <a:cs typeface="+mn-lt"/>
              </a:rPr>
              <a:t> – שומר את התוכן עבור </a:t>
            </a:r>
            <a:r>
              <a:rPr lang="en-US" sz="2200" dirty="0">
                <a:solidFill>
                  <a:srgbClr val="FFFFFF"/>
                </a:solidFill>
                <a:ea typeface="+mn-lt"/>
                <a:cs typeface="+mn-lt"/>
              </a:rPr>
              <a:t>FF</a:t>
            </a:r>
            <a:r>
              <a:rPr lang="he-IL" sz="2200" dirty="0">
                <a:solidFill>
                  <a:srgbClr val="FFFFFF"/>
                </a:solidFill>
                <a:ea typeface="+mn-lt"/>
                <a:cs typeface="+mn-lt"/>
              </a:rPr>
              <a:t> בהווה ובעבר.</a:t>
            </a:r>
            <a:endParaRPr lang="en-US" sz="2200" dirty="0">
              <a:solidFill>
                <a:srgbClr val="FFFFFF"/>
              </a:solidFill>
              <a:ea typeface="+mn-lt"/>
              <a:cs typeface="+mn-lt"/>
            </a:endParaRPr>
          </a:p>
          <a:p>
            <a:pPr algn="r" rtl="1"/>
            <a:r>
              <a:rPr lang="en-US" sz="2200" b="1" u="sng" dirty="0">
                <a:solidFill>
                  <a:srgbClr val="FFFFFF"/>
                </a:solidFill>
                <a:ea typeface="+mn-lt"/>
                <a:cs typeface="+mn-lt"/>
              </a:rPr>
              <a:t>Provenance Repository</a:t>
            </a:r>
            <a:r>
              <a:rPr lang="he-IL" sz="2200" dirty="0">
                <a:solidFill>
                  <a:srgbClr val="FFFFFF"/>
                </a:solidFill>
                <a:ea typeface="+mn-lt"/>
                <a:cs typeface="+mn-lt"/>
              </a:rPr>
              <a:t> – מחזיק את ההיסטוריה של </a:t>
            </a:r>
            <a:r>
              <a:rPr lang="en-US" sz="2200" dirty="0">
                <a:solidFill>
                  <a:srgbClr val="FFFFFF"/>
                </a:solidFill>
                <a:ea typeface="+mn-lt"/>
                <a:cs typeface="+mn-lt"/>
              </a:rPr>
              <a:t>FF</a:t>
            </a:r>
            <a:r>
              <a:rPr lang="he-IL" sz="2200" dirty="0">
                <a:solidFill>
                  <a:srgbClr val="FFFFFF"/>
                </a:solidFill>
                <a:ea typeface="+mn-lt"/>
                <a:cs typeface="+mn-lt"/>
              </a:rPr>
              <a:t> (מה קרה לו).</a:t>
            </a:r>
            <a:endParaRPr lang="en-US" sz="2200" dirty="0">
              <a:solidFill>
                <a:srgbClr val="FFFFFF"/>
              </a:solidFill>
              <a:ea typeface="+mn-lt"/>
              <a:cs typeface="+mn-lt"/>
            </a:endParaRPr>
          </a:p>
        </p:txBody>
      </p:sp>
    </p:spTree>
    <p:extLst>
      <p:ext uri="{BB962C8B-B14F-4D97-AF65-F5344CB8AC3E}">
        <p14:creationId xmlns:p14="http://schemas.microsoft.com/office/powerpoint/2010/main" val="211007542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4A1431-40AB-446D-A334-81B1674ABB69}"/>
              </a:ext>
            </a:extLst>
          </p:cNvPr>
          <p:cNvSpPr>
            <a:spLocks noGrp="1"/>
          </p:cNvSpPr>
          <p:nvPr>
            <p:ph type="title"/>
          </p:nvPr>
        </p:nvSpPr>
        <p:spPr/>
        <p:txBody>
          <a:bodyPr/>
          <a:lstStyle/>
          <a:p>
            <a:r>
              <a:rPr lang="en-US" dirty="0">
                <a:cs typeface="Calibri Light"/>
              </a:rPr>
              <a:t>Repositories </a:t>
            </a:r>
            <a:endParaRPr lang="en-US" dirty="0"/>
          </a:p>
        </p:txBody>
      </p:sp>
      <p:sp>
        <p:nvSpPr>
          <p:cNvPr id="3" name="Content Placeholder 2">
            <a:extLst>
              <a:ext uri="{FF2B5EF4-FFF2-40B4-BE49-F238E27FC236}">
                <a16:creationId xmlns:a16="http://schemas.microsoft.com/office/drawing/2014/main" id="{6A5F8A11-0979-4CB4-9714-B2812EF0655B}"/>
              </a:ext>
            </a:extLst>
          </p:cNvPr>
          <p:cNvSpPr>
            <a:spLocks noGrp="1"/>
          </p:cNvSpPr>
          <p:nvPr>
            <p:ph idx="1"/>
          </p:nvPr>
        </p:nvSpPr>
        <p:spPr/>
        <p:txBody>
          <a:bodyPr vert="horz" lIns="91440" tIns="45720" rIns="91440" bIns="45720" rtlCol="0" anchor="t">
            <a:normAutofit/>
          </a:bodyPr>
          <a:lstStyle/>
          <a:p>
            <a:pPr algn="r" rtl="1"/>
            <a:r>
              <a:rPr lang="he-IL" dirty="0">
                <a:ea typeface="+mn-lt"/>
                <a:cs typeface="+mn-lt"/>
              </a:rPr>
              <a:t>היבט מרכזי ב</a:t>
            </a:r>
            <a:r>
              <a:rPr lang="en-US" dirty="0">
                <a:ea typeface="+mn-lt"/>
                <a:cs typeface="+mn-lt"/>
              </a:rPr>
              <a:t>repository</a:t>
            </a:r>
            <a:r>
              <a:rPr lang="he-IL" dirty="0">
                <a:ea typeface="+mn-lt"/>
                <a:cs typeface="+mn-lt"/>
              </a:rPr>
              <a:t> הוא </a:t>
            </a:r>
            <a:r>
              <a:rPr lang="en-US" dirty="0">
                <a:ea typeface="+mn-lt"/>
                <a:cs typeface="+mn-lt"/>
              </a:rPr>
              <a:t>immutability</a:t>
            </a:r>
            <a:r>
              <a:rPr lang="he-IL" dirty="0">
                <a:ea typeface="+mn-lt"/>
                <a:cs typeface="+mn-lt"/>
              </a:rPr>
              <a:t>.</a:t>
            </a:r>
            <a:endParaRPr lang="en-US" dirty="0">
              <a:ea typeface="+mn-lt"/>
              <a:cs typeface="+mn-lt"/>
            </a:endParaRPr>
          </a:p>
          <a:p>
            <a:pPr algn="r" rtl="1"/>
            <a:r>
              <a:rPr lang="he-IL" dirty="0">
                <a:ea typeface="+mn-lt"/>
                <a:cs typeface="+mn-lt"/>
              </a:rPr>
              <a:t>התוכן ב</a:t>
            </a:r>
            <a:r>
              <a:rPr lang="en-US" dirty="0">
                <a:ea typeface="+mn-lt"/>
                <a:cs typeface="+mn-lt"/>
              </a:rPr>
              <a:t>content repository</a:t>
            </a:r>
            <a:r>
              <a:rPr lang="he-IL" dirty="0">
                <a:ea typeface="+mn-lt"/>
                <a:cs typeface="+mn-lt"/>
              </a:rPr>
              <a:t> והמידע ב</a:t>
            </a:r>
            <a:r>
              <a:rPr lang="en-US" dirty="0" err="1">
                <a:ea typeface="+mn-lt"/>
                <a:cs typeface="+mn-lt"/>
              </a:rPr>
              <a:t>flowfile</a:t>
            </a:r>
            <a:r>
              <a:rPr lang="en-US" dirty="0">
                <a:ea typeface="+mn-lt"/>
                <a:cs typeface="+mn-lt"/>
              </a:rPr>
              <a:t> repository</a:t>
            </a:r>
            <a:r>
              <a:rPr lang="he-IL" dirty="0">
                <a:ea typeface="+mn-lt"/>
                <a:cs typeface="+mn-lt"/>
              </a:rPr>
              <a:t> לא ניתנים לשינוי.</a:t>
            </a:r>
            <a:endParaRPr lang="en-US" dirty="0">
              <a:ea typeface="+mn-lt"/>
              <a:cs typeface="+mn-lt"/>
            </a:endParaRPr>
          </a:p>
          <a:p>
            <a:pPr algn="r" rtl="1"/>
            <a:r>
              <a:rPr lang="he-IL" dirty="0">
                <a:ea typeface="+mn-lt"/>
                <a:cs typeface="+mn-lt"/>
              </a:rPr>
              <a:t>כאשר מתרחש שינוי ב</a:t>
            </a:r>
            <a:r>
              <a:rPr lang="en-US" dirty="0">
                <a:ea typeface="+mn-lt"/>
                <a:cs typeface="+mn-lt"/>
              </a:rPr>
              <a:t>attributes</a:t>
            </a:r>
            <a:r>
              <a:rPr lang="he-IL" dirty="0">
                <a:ea typeface="+mn-lt"/>
                <a:cs typeface="+mn-lt"/>
              </a:rPr>
              <a:t> של </a:t>
            </a:r>
            <a:r>
              <a:rPr lang="en-US" dirty="0">
                <a:ea typeface="+mn-lt"/>
                <a:cs typeface="+mn-lt"/>
              </a:rPr>
              <a:t>FF</a:t>
            </a:r>
            <a:r>
              <a:rPr lang="he-IL" dirty="0">
                <a:ea typeface="+mn-lt"/>
                <a:cs typeface="+mn-lt"/>
              </a:rPr>
              <a:t>, עותקים חדשים של ה</a:t>
            </a:r>
            <a:r>
              <a:rPr lang="en-US" dirty="0">
                <a:ea typeface="+mn-lt"/>
                <a:cs typeface="+mn-lt"/>
              </a:rPr>
              <a:t>attributes</a:t>
            </a:r>
            <a:r>
              <a:rPr lang="he-IL" dirty="0">
                <a:ea typeface="+mn-lt"/>
                <a:cs typeface="+mn-lt"/>
              </a:rPr>
              <a:t> נוצרים </a:t>
            </a:r>
            <a:r>
              <a:rPr lang="he-IL" b="1" dirty="0">
                <a:solidFill>
                  <a:srgbClr val="FF0000"/>
                </a:solidFill>
                <a:ea typeface="+mn-lt"/>
                <a:cs typeface="+mn-lt"/>
              </a:rPr>
              <a:t>בזיכרון</a:t>
            </a:r>
            <a:r>
              <a:rPr lang="he-IL" dirty="0">
                <a:ea typeface="+mn-lt"/>
                <a:cs typeface="+mn-lt"/>
              </a:rPr>
              <a:t> ואז נשמרים בדיסק.</a:t>
            </a:r>
            <a:endParaRPr lang="en-US" dirty="0">
              <a:ea typeface="+mn-lt"/>
              <a:cs typeface="+mn-lt"/>
            </a:endParaRPr>
          </a:p>
          <a:p>
            <a:pPr algn="r" rtl="1"/>
            <a:r>
              <a:rPr lang="he-IL" dirty="0">
                <a:ea typeface="+mn-lt"/>
                <a:cs typeface="+mn-lt"/>
              </a:rPr>
              <a:t>כאשר משנים תוכן של </a:t>
            </a:r>
            <a:r>
              <a:rPr lang="en-US" dirty="0">
                <a:ea typeface="+mn-lt"/>
                <a:cs typeface="+mn-lt"/>
              </a:rPr>
              <a:t>FF</a:t>
            </a:r>
            <a:r>
              <a:rPr lang="he-IL" dirty="0">
                <a:ea typeface="+mn-lt"/>
                <a:cs typeface="+mn-lt"/>
              </a:rPr>
              <a:t>, התוכן המקורי שלו נקרא, עובר את הטרנספורמציה, ונכתב ל</a:t>
            </a:r>
            <a:r>
              <a:rPr lang="en-US" dirty="0">
                <a:ea typeface="+mn-lt"/>
                <a:cs typeface="+mn-lt"/>
              </a:rPr>
              <a:t>stream</a:t>
            </a:r>
            <a:r>
              <a:rPr lang="he-IL" dirty="0">
                <a:ea typeface="+mn-lt"/>
                <a:cs typeface="+mn-lt"/>
              </a:rPr>
              <a:t> חדש.</a:t>
            </a:r>
            <a:endParaRPr lang="en-US" dirty="0">
              <a:ea typeface="+mn-lt"/>
              <a:cs typeface="+mn-lt"/>
            </a:endParaRPr>
          </a:p>
          <a:p>
            <a:pPr algn="r" rtl="1"/>
            <a:r>
              <a:rPr lang="he-IL" dirty="0">
                <a:ea typeface="+mn-lt"/>
                <a:cs typeface="+mn-lt"/>
              </a:rPr>
              <a:t>ואז ה</a:t>
            </a:r>
            <a:r>
              <a:rPr lang="en-US" dirty="0">
                <a:ea typeface="+mn-lt"/>
                <a:cs typeface="+mn-lt"/>
              </a:rPr>
              <a:t>pointer</a:t>
            </a:r>
            <a:r>
              <a:rPr lang="he-IL" dirty="0">
                <a:ea typeface="+mn-lt"/>
                <a:cs typeface="+mn-lt"/>
              </a:rPr>
              <a:t> ל</a:t>
            </a:r>
            <a:r>
              <a:rPr lang="en-US" dirty="0">
                <a:ea typeface="+mn-lt"/>
                <a:cs typeface="+mn-lt"/>
              </a:rPr>
              <a:t>content</a:t>
            </a:r>
            <a:r>
              <a:rPr lang="he-IL" dirty="0">
                <a:ea typeface="+mn-lt"/>
                <a:cs typeface="+mn-lt"/>
              </a:rPr>
              <a:t> שלו מתעדכן במקום החדש </a:t>
            </a:r>
            <a:r>
              <a:rPr lang="he-IL" b="1" dirty="0">
                <a:solidFill>
                  <a:srgbClr val="FF0000"/>
                </a:solidFill>
                <a:ea typeface="+mn-lt"/>
                <a:cs typeface="+mn-lt"/>
              </a:rPr>
              <a:t>בדיסק</a:t>
            </a:r>
            <a:r>
              <a:rPr lang="he-IL" dirty="0">
                <a:ea typeface="+mn-lt"/>
                <a:cs typeface="+mn-lt"/>
              </a:rPr>
              <a:t>.</a:t>
            </a:r>
            <a:endParaRPr lang="en-US" dirty="0">
              <a:cs typeface="Calibri"/>
            </a:endParaRPr>
          </a:p>
        </p:txBody>
      </p:sp>
    </p:spTree>
    <p:extLst>
      <p:ext uri="{BB962C8B-B14F-4D97-AF65-F5344CB8AC3E}">
        <p14:creationId xmlns:p14="http://schemas.microsoft.com/office/powerpoint/2010/main" val="78362798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B50A7FF-2BD1-40F0-8759-E7FF34BC7038}"/>
              </a:ext>
            </a:extLst>
          </p:cNvPr>
          <p:cNvSpPr>
            <a:spLocks noGrp="1"/>
          </p:cNvSpPr>
          <p:nvPr>
            <p:ph type="title"/>
          </p:nvPr>
        </p:nvSpPr>
        <p:spPr>
          <a:xfrm>
            <a:off x="466722" y="586855"/>
            <a:ext cx="3201366" cy="3387497"/>
          </a:xfrm>
        </p:spPr>
        <p:txBody>
          <a:bodyPr anchor="b">
            <a:normAutofit/>
          </a:bodyPr>
          <a:lstStyle/>
          <a:p>
            <a:r>
              <a:rPr lang="en-US" sz="4000">
                <a:solidFill>
                  <a:srgbClr val="FFFFFF"/>
                </a:solidFill>
                <a:cs typeface="Calibri Light"/>
              </a:rPr>
              <a:t>FlowFile Repository (Attributes)</a:t>
            </a:r>
          </a:p>
        </p:txBody>
      </p:sp>
      <p:sp>
        <p:nvSpPr>
          <p:cNvPr id="3" name="Content Placeholder 2">
            <a:extLst>
              <a:ext uri="{FF2B5EF4-FFF2-40B4-BE49-F238E27FC236}">
                <a16:creationId xmlns:a16="http://schemas.microsoft.com/office/drawing/2014/main" id="{1DAAE58A-E04A-4711-8F1E-006B8F33EC8F}"/>
              </a:ext>
            </a:extLst>
          </p:cNvPr>
          <p:cNvSpPr>
            <a:spLocks noGrp="1"/>
          </p:cNvSpPr>
          <p:nvPr>
            <p:ph idx="1"/>
          </p:nvPr>
        </p:nvSpPr>
        <p:spPr>
          <a:xfrm>
            <a:off x="4176383" y="2118"/>
            <a:ext cx="7964709" cy="6854258"/>
          </a:xfrm>
        </p:spPr>
        <p:txBody>
          <a:bodyPr vert="horz" lIns="91440" tIns="45720" rIns="91440" bIns="45720" rtlCol="0" anchor="ctr">
            <a:normAutofit/>
          </a:bodyPr>
          <a:lstStyle/>
          <a:p>
            <a:pPr algn="r" rtl="1"/>
            <a:r>
              <a:rPr lang="en-US" sz="2000" dirty="0" err="1">
                <a:ea typeface="+mn-lt"/>
                <a:cs typeface="+mn-lt"/>
              </a:rPr>
              <a:t>FlowFiles</a:t>
            </a:r>
            <a:r>
              <a:rPr lang="he-IL" sz="2000" dirty="0">
                <a:ea typeface="+mn-lt"/>
                <a:cs typeface="+mn-lt"/>
              </a:rPr>
              <a:t> שכרגע חיים במערכת, ה</a:t>
            </a:r>
            <a:r>
              <a:rPr lang="en-US" sz="2000" dirty="0">
                <a:ea typeface="+mn-lt"/>
                <a:cs typeface="+mn-lt"/>
              </a:rPr>
              <a:t>attributes</a:t>
            </a:r>
            <a:r>
              <a:rPr lang="he-IL" sz="2000" dirty="0">
                <a:ea typeface="+mn-lt"/>
                <a:cs typeface="+mn-lt"/>
              </a:rPr>
              <a:t> שלהם מוחזקים ב</a:t>
            </a:r>
            <a:r>
              <a:rPr lang="en-US" sz="2000" dirty="0">
                <a:ea typeface="+mn-lt"/>
                <a:cs typeface="+mn-lt"/>
              </a:rPr>
              <a:t>hash map</a:t>
            </a:r>
            <a:r>
              <a:rPr lang="he-IL" sz="2000" dirty="0">
                <a:ea typeface="+mn-lt"/>
                <a:cs typeface="+mn-lt"/>
              </a:rPr>
              <a:t> </a:t>
            </a:r>
            <a:r>
              <a:rPr lang="he-IL" sz="2000" b="1" dirty="0">
                <a:solidFill>
                  <a:srgbClr val="FF0000"/>
                </a:solidFill>
                <a:ea typeface="+mn-lt"/>
                <a:cs typeface="+mn-lt"/>
              </a:rPr>
              <a:t>בזיכרון</a:t>
            </a:r>
            <a:r>
              <a:rPr lang="he-IL" sz="2000" dirty="0">
                <a:ea typeface="+mn-lt"/>
                <a:cs typeface="+mn-lt"/>
              </a:rPr>
              <a:t> של ה</a:t>
            </a:r>
            <a:r>
              <a:rPr lang="en-US" sz="2000" dirty="0">
                <a:ea typeface="+mn-lt"/>
                <a:cs typeface="+mn-lt"/>
              </a:rPr>
              <a:t>JVM</a:t>
            </a:r>
            <a:r>
              <a:rPr lang="he-IL" sz="2000" dirty="0">
                <a:ea typeface="+mn-lt"/>
                <a:cs typeface="+mn-lt"/>
              </a:rPr>
              <a:t>.</a:t>
            </a:r>
            <a:endParaRPr lang="en-US" sz="2000" dirty="0">
              <a:ea typeface="+mn-lt"/>
              <a:cs typeface="+mn-lt"/>
            </a:endParaRPr>
          </a:p>
          <a:p>
            <a:pPr algn="r" rtl="1"/>
            <a:endParaRPr lang="en-US" sz="2000" dirty="0">
              <a:ea typeface="+mn-lt"/>
              <a:cs typeface="+mn-lt"/>
            </a:endParaRPr>
          </a:p>
          <a:p>
            <a:pPr algn="r" rtl="1"/>
            <a:r>
              <a:rPr lang="he-IL" sz="2000" dirty="0">
                <a:ea typeface="+mn-lt"/>
                <a:cs typeface="+mn-lt"/>
              </a:rPr>
              <a:t>זה הופך את העיבוד שלהם </a:t>
            </a:r>
            <a:r>
              <a:rPr lang="he-IL" sz="2000" b="1" dirty="0">
                <a:solidFill>
                  <a:srgbClr val="FF0000"/>
                </a:solidFill>
                <a:ea typeface="+mn-lt"/>
                <a:cs typeface="+mn-lt"/>
              </a:rPr>
              <a:t>למאוד יעיל</a:t>
            </a:r>
            <a:r>
              <a:rPr lang="he-IL" sz="2000" dirty="0">
                <a:ea typeface="+mn-lt"/>
                <a:cs typeface="+mn-lt"/>
              </a:rPr>
              <a:t>.</a:t>
            </a:r>
            <a:endParaRPr lang="en-US" sz="2000" dirty="0">
              <a:ea typeface="+mn-lt"/>
              <a:cs typeface="+mn-lt"/>
            </a:endParaRPr>
          </a:p>
          <a:p>
            <a:pPr algn="r" rtl="1"/>
            <a:endParaRPr lang="en-US" sz="2000" dirty="0">
              <a:ea typeface="+mn-lt"/>
              <a:cs typeface="+mn-lt"/>
            </a:endParaRPr>
          </a:p>
          <a:p>
            <a:pPr algn="r" rtl="1"/>
            <a:r>
              <a:rPr lang="he-IL" sz="2000" dirty="0">
                <a:ea typeface="+mn-lt"/>
                <a:cs typeface="+mn-lt"/>
              </a:rPr>
              <a:t>דרוש מנגנון משני המספק עמידות של נתונים לאורך הפעלה מחדש של התהליך בגלל מספק סיבות, הפסקת חשמל, שדרוגי מערכת וכו..</a:t>
            </a:r>
            <a:endParaRPr lang="en-US" sz="2000" dirty="0">
              <a:ea typeface="+mn-lt"/>
              <a:cs typeface="+mn-lt"/>
            </a:endParaRPr>
          </a:p>
          <a:p>
            <a:pPr algn="r" rtl="1"/>
            <a:r>
              <a:rPr lang="he-IL" sz="2000" dirty="0">
                <a:ea typeface="+mn-lt"/>
                <a:cs typeface="+mn-lt"/>
              </a:rPr>
              <a:t>ה</a:t>
            </a:r>
            <a:r>
              <a:rPr lang="en-US" sz="2000" dirty="0" err="1">
                <a:ea typeface="+mn-lt"/>
                <a:cs typeface="+mn-lt"/>
              </a:rPr>
              <a:t>FlowFile</a:t>
            </a:r>
            <a:r>
              <a:rPr lang="en-US" sz="2000" dirty="0">
                <a:ea typeface="+mn-lt"/>
                <a:cs typeface="+mn-lt"/>
              </a:rPr>
              <a:t> repository</a:t>
            </a:r>
            <a:r>
              <a:rPr lang="he-IL" sz="2000" dirty="0">
                <a:ea typeface="+mn-lt"/>
                <a:cs typeface="+mn-lt"/>
              </a:rPr>
              <a:t> הוא </a:t>
            </a:r>
            <a:r>
              <a:rPr lang="en-US" sz="2000" dirty="0">
                <a:ea typeface="+mn-lt"/>
                <a:cs typeface="+mn-lt"/>
              </a:rPr>
              <a:t>“Write-Ahead Log”</a:t>
            </a:r>
            <a:r>
              <a:rPr lang="he-IL" sz="2000" dirty="0">
                <a:ea typeface="+mn-lt"/>
                <a:cs typeface="+mn-lt"/>
              </a:rPr>
              <a:t> של ה</a:t>
            </a:r>
            <a:r>
              <a:rPr lang="en-US" sz="2000" dirty="0">
                <a:ea typeface="+mn-lt"/>
                <a:cs typeface="+mn-lt"/>
              </a:rPr>
              <a:t>metadata</a:t>
            </a:r>
            <a:r>
              <a:rPr lang="he-IL" sz="2000" dirty="0">
                <a:ea typeface="+mn-lt"/>
                <a:cs typeface="+mn-lt"/>
              </a:rPr>
              <a:t> לכל אחד מה</a:t>
            </a:r>
            <a:r>
              <a:rPr lang="en-US" sz="2000" dirty="0">
                <a:ea typeface="+mn-lt"/>
                <a:cs typeface="+mn-lt"/>
              </a:rPr>
              <a:t>FF</a:t>
            </a:r>
            <a:r>
              <a:rPr lang="he-IL" sz="2000" dirty="0">
                <a:ea typeface="+mn-lt"/>
                <a:cs typeface="+mn-lt"/>
              </a:rPr>
              <a:t> שנמצאים כרגע במערכת.</a:t>
            </a:r>
            <a:endParaRPr lang="en-US" sz="2000" dirty="0">
              <a:ea typeface="+mn-lt"/>
              <a:cs typeface="+mn-lt"/>
            </a:endParaRPr>
          </a:p>
          <a:p>
            <a:pPr algn="r" rtl="1"/>
            <a:endParaRPr lang="en-US" sz="2000" dirty="0">
              <a:ea typeface="+mn-lt"/>
              <a:cs typeface="+mn-lt"/>
            </a:endParaRPr>
          </a:p>
          <a:p>
            <a:pPr algn="r" rtl="1"/>
            <a:r>
              <a:rPr lang="he-IL" sz="2000" dirty="0">
                <a:ea typeface="+mn-lt"/>
                <a:cs typeface="+mn-lt"/>
              </a:rPr>
              <a:t>ה</a:t>
            </a:r>
            <a:r>
              <a:rPr lang="en-US" sz="2000" dirty="0">
                <a:ea typeface="+mn-lt"/>
                <a:cs typeface="+mn-lt"/>
              </a:rPr>
              <a:t>metadata</a:t>
            </a:r>
            <a:r>
              <a:rPr lang="he-IL" sz="2000" dirty="0">
                <a:ea typeface="+mn-lt"/>
                <a:cs typeface="+mn-lt"/>
              </a:rPr>
              <a:t> מכיל:</a:t>
            </a:r>
            <a:endParaRPr lang="en-US" sz="2000" dirty="0">
              <a:ea typeface="+mn-lt"/>
              <a:cs typeface="+mn-lt"/>
            </a:endParaRPr>
          </a:p>
          <a:p>
            <a:pPr lvl="1" indent="-342900" algn="r" rtl="1"/>
            <a:r>
              <a:rPr lang="he-IL" sz="2000" dirty="0">
                <a:ea typeface="+mn-lt"/>
                <a:cs typeface="+mn-lt"/>
              </a:rPr>
              <a:t>כל ה</a:t>
            </a:r>
            <a:r>
              <a:rPr lang="en-US" sz="2000" dirty="0">
                <a:ea typeface="+mn-lt"/>
                <a:cs typeface="+mn-lt"/>
              </a:rPr>
              <a:t>attributes</a:t>
            </a:r>
            <a:r>
              <a:rPr lang="he-IL" sz="2000" dirty="0">
                <a:ea typeface="+mn-lt"/>
                <a:cs typeface="+mn-lt"/>
              </a:rPr>
              <a:t> שמשוייכים ל</a:t>
            </a:r>
            <a:r>
              <a:rPr lang="en-US" sz="2000" dirty="0">
                <a:ea typeface="+mn-lt"/>
                <a:cs typeface="+mn-lt"/>
              </a:rPr>
              <a:t>FF</a:t>
            </a:r>
            <a:r>
              <a:rPr lang="he-IL" sz="2000" dirty="0">
                <a:ea typeface="+mn-lt"/>
                <a:cs typeface="+mn-lt"/>
              </a:rPr>
              <a:t> ו</a:t>
            </a:r>
            <a:r>
              <a:rPr lang="en-US" sz="2000" dirty="0">
                <a:ea typeface="+mn-lt"/>
                <a:cs typeface="+mn-lt"/>
              </a:rPr>
              <a:t>pointer</a:t>
            </a:r>
            <a:r>
              <a:rPr lang="he-IL" sz="2000" dirty="0">
                <a:ea typeface="+mn-lt"/>
                <a:cs typeface="+mn-lt"/>
              </a:rPr>
              <a:t> לתוכן של ה</a:t>
            </a:r>
            <a:r>
              <a:rPr lang="en-US" sz="2000" dirty="0">
                <a:ea typeface="+mn-lt"/>
                <a:cs typeface="+mn-lt"/>
              </a:rPr>
              <a:t>FF</a:t>
            </a:r>
            <a:r>
              <a:rPr lang="he-IL" sz="2000" dirty="0">
                <a:ea typeface="+mn-lt"/>
                <a:cs typeface="+mn-lt"/>
              </a:rPr>
              <a:t> (התוכן עצמו נמצא ב</a:t>
            </a:r>
            <a:r>
              <a:rPr lang="en-US" sz="2000" dirty="0">
                <a:ea typeface="+mn-lt"/>
                <a:cs typeface="+mn-lt"/>
              </a:rPr>
              <a:t>content repo</a:t>
            </a:r>
            <a:r>
              <a:rPr lang="he-IL" sz="2000" dirty="0">
                <a:ea typeface="+mn-lt"/>
                <a:cs typeface="+mn-lt"/>
              </a:rPr>
              <a:t>).</a:t>
            </a:r>
            <a:endParaRPr lang="en-US" sz="2000" dirty="0">
              <a:cs typeface="Calibri" panose="020F0502020204030204"/>
            </a:endParaRPr>
          </a:p>
          <a:p>
            <a:pPr lvl="1" indent="-342900" algn="r" rtl="1"/>
            <a:r>
              <a:rPr lang="he-IL" sz="2000" dirty="0">
                <a:ea typeface="+mn-lt"/>
                <a:cs typeface="+mn-lt"/>
              </a:rPr>
              <a:t>ה</a:t>
            </a:r>
            <a:r>
              <a:rPr lang="en-US" sz="2000" dirty="0">
                <a:ea typeface="+mn-lt"/>
                <a:cs typeface="+mn-lt"/>
              </a:rPr>
              <a:t>state</a:t>
            </a:r>
            <a:r>
              <a:rPr lang="he-IL" sz="2000" dirty="0">
                <a:ea typeface="+mn-lt"/>
                <a:cs typeface="+mn-lt"/>
              </a:rPr>
              <a:t>  של </a:t>
            </a:r>
            <a:r>
              <a:rPr lang="en-US" sz="2000" dirty="0">
                <a:ea typeface="+mn-lt"/>
                <a:cs typeface="+mn-lt"/>
              </a:rPr>
              <a:t>FF</a:t>
            </a:r>
            <a:r>
              <a:rPr lang="he-IL" sz="2000" dirty="0">
                <a:ea typeface="+mn-lt"/>
                <a:cs typeface="+mn-lt"/>
              </a:rPr>
              <a:t>, כמו לאיזה </a:t>
            </a:r>
            <a:r>
              <a:rPr lang="en-US" sz="2000" dirty="0">
                <a:ea typeface="+mn-lt"/>
                <a:cs typeface="+mn-lt"/>
              </a:rPr>
              <a:t>connection/queue</a:t>
            </a:r>
            <a:r>
              <a:rPr lang="he-IL" sz="2000" dirty="0">
                <a:ea typeface="+mn-lt"/>
                <a:cs typeface="+mn-lt"/>
              </a:rPr>
              <a:t> ה</a:t>
            </a:r>
            <a:r>
              <a:rPr lang="en-US" sz="2000" dirty="0">
                <a:ea typeface="+mn-lt"/>
                <a:cs typeface="+mn-lt"/>
              </a:rPr>
              <a:t>FF</a:t>
            </a:r>
            <a:r>
              <a:rPr lang="he-IL" sz="2000" dirty="0">
                <a:ea typeface="+mn-lt"/>
                <a:cs typeface="+mn-lt"/>
              </a:rPr>
              <a:t> שייך.</a:t>
            </a:r>
            <a:endParaRPr lang="en-US" sz="2000" dirty="0">
              <a:ea typeface="+mn-lt"/>
              <a:cs typeface="+mn-lt"/>
            </a:endParaRPr>
          </a:p>
          <a:p>
            <a:pPr marL="342900" lvl="1" indent="0" algn="r" rtl="1">
              <a:buNone/>
            </a:pPr>
            <a:endParaRPr lang="en-US" sz="1600" dirty="0">
              <a:ea typeface="+mn-lt"/>
              <a:cs typeface="+mn-lt"/>
            </a:endParaRPr>
          </a:p>
          <a:p>
            <a:pPr algn="r" rtl="1"/>
            <a:r>
              <a:rPr lang="he-IL" sz="2000" dirty="0">
                <a:ea typeface="+mn-lt"/>
                <a:cs typeface="+mn-lt"/>
              </a:rPr>
              <a:t>ה</a:t>
            </a:r>
            <a:r>
              <a:rPr lang="en-US" sz="2000" dirty="0">
                <a:ea typeface="+mn-lt"/>
                <a:cs typeface="+mn-lt"/>
              </a:rPr>
              <a:t>write ahead log</a:t>
            </a:r>
            <a:r>
              <a:rPr lang="he-IL" sz="2000" dirty="0">
                <a:ea typeface="+mn-lt"/>
                <a:cs typeface="+mn-lt"/>
              </a:rPr>
              <a:t> הזה מספק ל</a:t>
            </a:r>
            <a:r>
              <a:rPr lang="en-US" sz="2000" dirty="0">
                <a:ea typeface="+mn-lt"/>
                <a:cs typeface="+mn-lt"/>
              </a:rPr>
              <a:t>NIFI</a:t>
            </a:r>
            <a:r>
              <a:rPr lang="he-IL" sz="2000" dirty="0">
                <a:ea typeface="+mn-lt"/>
                <a:cs typeface="+mn-lt"/>
              </a:rPr>
              <a:t> את הגמישות הדרושה לו בכדי להתמודד עם הפעלות מחדש וכשלים בלתי צפויים במערכת.</a:t>
            </a:r>
            <a:endParaRPr lang="en-US" sz="2000" dirty="0">
              <a:cs typeface="Calibri"/>
            </a:endParaRPr>
          </a:p>
        </p:txBody>
      </p:sp>
    </p:spTree>
    <p:extLst>
      <p:ext uri="{BB962C8B-B14F-4D97-AF65-F5344CB8AC3E}">
        <p14:creationId xmlns:p14="http://schemas.microsoft.com/office/powerpoint/2010/main" val="238236484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B50A7FF-2BD1-40F0-8759-E7FF34BC7038}"/>
              </a:ext>
            </a:extLst>
          </p:cNvPr>
          <p:cNvSpPr>
            <a:spLocks noGrp="1"/>
          </p:cNvSpPr>
          <p:nvPr>
            <p:ph type="title"/>
          </p:nvPr>
        </p:nvSpPr>
        <p:spPr>
          <a:xfrm>
            <a:off x="466722" y="586855"/>
            <a:ext cx="3201366" cy="3387497"/>
          </a:xfrm>
        </p:spPr>
        <p:txBody>
          <a:bodyPr anchor="b">
            <a:normAutofit/>
          </a:bodyPr>
          <a:lstStyle/>
          <a:p>
            <a:r>
              <a:rPr lang="en-US" sz="4000">
                <a:solidFill>
                  <a:srgbClr val="FFFFFF"/>
                </a:solidFill>
                <a:cs typeface="Calibri Light"/>
              </a:rPr>
              <a:t>FlowFile Repository (Attributes)</a:t>
            </a:r>
          </a:p>
        </p:txBody>
      </p:sp>
      <p:sp>
        <p:nvSpPr>
          <p:cNvPr id="3" name="Content Placeholder 2">
            <a:extLst>
              <a:ext uri="{FF2B5EF4-FFF2-40B4-BE49-F238E27FC236}">
                <a16:creationId xmlns:a16="http://schemas.microsoft.com/office/drawing/2014/main" id="{1DAAE58A-E04A-4711-8F1E-006B8F33EC8F}"/>
              </a:ext>
            </a:extLst>
          </p:cNvPr>
          <p:cNvSpPr>
            <a:spLocks noGrp="1"/>
          </p:cNvSpPr>
          <p:nvPr>
            <p:ph idx="1"/>
          </p:nvPr>
        </p:nvSpPr>
        <p:spPr>
          <a:xfrm>
            <a:off x="4176383" y="2118"/>
            <a:ext cx="7964709" cy="6854258"/>
          </a:xfrm>
        </p:spPr>
        <p:txBody>
          <a:bodyPr vert="horz" lIns="91440" tIns="45720" rIns="91440" bIns="45720" rtlCol="0" anchor="ctr">
            <a:normAutofit/>
          </a:bodyPr>
          <a:lstStyle/>
          <a:p>
            <a:pPr algn="r" rtl="1"/>
            <a:r>
              <a:rPr lang="he-IL" sz="2200" dirty="0">
                <a:ea typeface="+mn-lt"/>
                <a:cs typeface="+mn-lt"/>
              </a:rPr>
              <a:t>מה זה אומר </a:t>
            </a:r>
            <a:r>
              <a:rPr lang="en-US" sz="2200" dirty="0">
                <a:ea typeface="+mn-lt"/>
                <a:cs typeface="+mn-lt"/>
              </a:rPr>
              <a:t>"Write-Ahead Log"</a:t>
            </a:r>
            <a:r>
              <a:rPr lang="he-IL" sz="2200" dirty="0">
                <a:ea typeface="+mn-lt"/>
                <a:cs typeface="+mn-lt"/>
              </a:rPr>
              <a:t> ?</a:t>
            </a:r>
            <a:r>
              <a:rPr lang="en-US" sz="2200" dirty="0">
                <a:ea typeface="+mn-lt"/>
                <a:cs typeface="+mn-lt"/>
              </a:rPr>
              <a:t> </a:t>
            </a:r>
            <a:br>
              <a:rPr lang="en-US" sz="2200" dirty="0"/>
            </a:br>
            <a:r>
              <a:rPr lang="he-IL" sz="2200" dirty="0">
                <a:ea typeface="+mn-lt"/>
                <a:cs typeface="+mn-lt"/>
              </a:rPr>
              <a:t>המשמעות היא, שככל ש</a:t>
            </a:r>
            <a:r>
              <a:rPr lang="en-US" sz="2200" dirty="0">
                <a:ea typeface="+mn-lt"/>
                <a:cs typeface="+mn-lt"/>
              </a:rPr>
              <a:t>FF</a:t>
            </a:r>
            <a:r>
              <a:rPr lang="he-IL" sz="2200" dirty="0">
                <a:ea typeface="+mn-lt"/>
                <a:cs typeface="+mn-lt"/>
              </a:rPr>
              <a:t> זורמים במערכת, כל שינוי נרשם ב</a:t>
            </a:r>
            <a:r>
              <a:rPr lang="en-US" sz="2200" dirty="0" err="1">
                <a:ea typeface="+mn-lt"/>
                <a:cs typeface="+mn-lt"/>
              </a:rPr>
              <a:t>flowfile</a:t>
            </a:r>
            <a:r>
              <a:rPr lang="en-US" sz="2200" dirty="0">
                <a:ea typeface="+mn-lt"/>
                <a:cs typeface="+mn-lt"/>
              </a:rPr>
              <a:t> repo</a:t>
            </a:r>
            <a:r>
              <a:rPr lang="he-IL" sz="2200" dirty="0">
                <a:ea typeface="+mn-lt"/>
                <a:cs typeface="+mn-lt"/>
              </a:rPr>
              <a:t> לפני שהוא קורה באמת.</a:t>
            </a:r>
            <a:endParaRPr lang="en-US" sz="2200" dirty="0">
              <a:solidFill>
                <a:srgbClr val="FF0000"/>
              </a:solidFill>
              <a:ea typeface="+mn-lt"/>
              <a:cs typeface="+mn-lt"/>
            </a:endParaRPr>
          </a:p>
          <a:p>
            <a:pPr algn="r" rtl="1"/>
            <a:endParaRPr lang="en-US" sz="2200" dirty="0">
              <a:ea typeface="+mn-lt"/>
              <a:cs typeface="+mn-lt"/>
            </a:endParaRPr>
          </a:p>
          <a:p>
            <a:pPr algn="r" rtl="1"/>
            <a:r>
              <a:rPr lang="he-IL" sz="2200" dirty="0">
                <a:ea typeface="+mn-lt"/>
                <a:cs typeface="+mn-lt"/>
              </a:rPr>
              <a:t>זה מאפשר למערכת לדעת בדיוק באיזה שלב נמצא ה</a:t>
            </a:r>
            <a:r>
              <a:rPr lang="en-US" sz="2200" dirty="0">
                <a:ea typeface="+mn-lt"/>
                <a:cs typeface="+mn-lt"/>
              </a:rPr>
              <a:t>node</a:t>
            </a:r>
            <a:r>
              <a:rPr lang="he-IL" sz="2200" dirty="0">
                <a:ea typeface="+mn-lt"/>
                <a:cs typeface="+mn-lt"/>
              </a:rPr>
              <a:t> בעת עיבוד פיסת נתונים.</a:t>
            </a:r>
            <a:endParaRPr lang="en-US" sz="2200" dirty="0">
              <a:ea typeface="+mn-lt"/>
              <a:cs typeface="+mn-lt"/>
            </a:endParaRPr>
          </a:p>
          <a:p>
            <a:pPr algn="r" rtl="1"/>
            <a:endParaRPr lang="en-US" sz="2200" dirty="0">
              <a:ea typeface="+mn-lt"/>
              <a:cs typeface="+mn-lt"/>
            </a:endParaRPr>
          </a:p>
          <a:p>
            <a:pPr algn="r" rtl="1"/>
            <a:r>
              <a:rPr lang="he-IL" sz="2200" dirty="0">
                <a:ea typeface="+mn-lt"/>
                <a:cs typeface="+mn-lt"/>
              </a:rPr>
              <a:t>הפורמט של </a:t>
            </a:r>
            <a:r>
              <a:rPr lang="en-US" sz="2200" dirty="0">
                <a:ea typeface="+mn-lt"/>
                <a:cs typeface="+mn-lt"/>
              </a:rPr>
              <a:t>FF</a:t>
            </a:r>
            <a:r>
              <a:rPr lang="he-IL" sz="2200" dirty="0">
                <a:ea typeface="+mn-lt"/>
                <a:cs typeface="+mn-lt"/>
              </a:rPr>
              <a:t> ב</a:t>
            </a:r>
            <a:r>
              <a:rPr lang="en-US" sz="2200" dirty="0">
                <a:ea typeface="+mn-lt"/>
                <a:cs typeface="+mn-lt"/>
              </a:rPr>
              <a:t>log</a:t>
            </a:r>
            <a:r>
              <a:rPr lang="he-IL" sz="2200" dirty="0">
                <a:ea typeface="+mn-lt"/>
                <a:cs typeface="+mn-lt"/>
              </a:rPr>
              <a:t> הוא סדרה דלתאות (שינויים) שהתרחשו בדרך.</a:t>
            </a:r>
            <a:endParaRPr lang="en-US" sz="2200" dirty="0">
              <a:ea typeface="+mn-lt"/>
              <a:cs typeface="+mn-lt"/>
            </a:endParaRPr>
          </a:p>
          <a:p>
            <a:pPr algn="r" rtl="1"/>
            <a:endParaRPr lang="en-US" sz="2200" dirty="0">
              <a:ea typeface="+mn-lt"/>
              <a:cs typeface="+mn-lt"/>
            </a:endParaRPr>
          </a:p>
          <a:p>
            <a:pPr algn="r" rtl="1"/>
            <a:r>
              <a:rPr lang="en-US" sz="2200" dirty="0">
                <a:ea typeface="+mn-lt"/>
                <a:cs typeface="+mn-lt"/>
              </a:rPr>
              <a:t>NIFI</a:t>
            </a:r>
            <a:r>
              <a:rPr lang="he-IL" sz="2200" dirty="0">
                <a:ea typeface="+mn-lt"/>
                <a:cs typeface="+mn-lt"/>
              </a:rPr>
              <a:t> משחזר </a:t>
            </a:r>
            <a:r>
              <a:rPr lang="en-US" sz="2200" dirty="0">
                <a:ea typeface="+mn-lt"/>
                <a:cs typeface="+mn-lt"/>
              </a:rPr>
              <a:t>FF</a:t>
            </a:r>
            <a:r>
              <a:rPr lang="he-IL" sz="2200" dirty="0">
                <a:ea typeface="+mn-lt"/>
                <a:cs typeface="+mn-lt"/>
              </a:rPr>
              <a:t> על ידי שחזור ה</a:t>
            </a:r>
            <a:r>
              <a:rPr lang="en-US" sz="2200" dirty="0">
                <a:ea typeface="+mn-lt"/>
                <a:cs typeface="+mn-lt"/>
              </a:rPr>
              <a:t>snapshot</a:t>
            </a:r>
            <a:r>
              <a:rPr lang="he-IL" sz="2200" dirty="0">
                <a:ea typeface="+mn-lt"/>
                <a:cs typeface="+mn-lt"/>
              </a:rPr>
              <a:t> של ה</a:t>
            </a:r>
            <a:r>
              <a:rPr lang="en-US" sz="2200" dirty="0">
                <a:ea typeface="+mn-lt"/>
                <a:cs typeface="+mn-lt"/>
              </a:rPr>
              <a:t>FF</a:t>
            </a:r>
            <a:r>
              <a:rPr lang="he-IL" sz="2200" dirty="0">
                <a:ea typeface="+mn-lt"/>
                <a:cs typeface="+mn-lt"/>
              </a:rPr>
              <a:t> (ה</a:t>
            </a:r>
            <a:r>
              <a:rPr lang="en-US" sz="2200" dirty="0">
                <a:ea typeface="+mn-lt"/>
                <a:cs typeface="+mn-lt"/>
              </a:rPr>
              <a:t>NIFI</a:t>
            </a:r>
            <a:r>
              <a:rPr lang="he-IL" sz="2200" dirty="0">
                <a:ea typeface="+mn-lt"/>
                <a:cs typeface="+mn-lt"/>
              </a:rPr>
              <a:t> שומר </a:t>
            </a:r>
            <a:r>
              <a:rPr lang="en-US" sz="2200" dirty="0">
                <a:ea typeface="+mn-lt"/>
                <a:cs typeface="+mn-lt"/>
              </a:rPr>
              <a:t>snapshots</a:t>
            </a:r>
            <a:r>
              <a:rPr lang="he-IL" sz="2200" dirty="0">
                <a:ea typeface="+mn-lt"/>
                <a:cs typeface="+mn-lt"/>
              </a:rPr>
              <a:t> כשה</a:t>
            </a:r>
            <a:r>
              <a:rPr lang="en-US" sz="2200" dirty="0">
                <a:ea typeface="+mn-lt"/>
                <a:cs typeface="+mn-lt"/>
              </a:rPr>
              <a:t>repository</a:t>
            </a:r>
            <a:r>
              <a:rPr lang="he-IL" sz="2200" dirty="0">
                <a:ea typeface="+mn-lt"/>
                <a:cs typeface="+mn-lt"/>
              </a:rPr>
              <a:t> עושה </a:t>
            </a:r>
            <a:r>
              <a:rPr lang="en-US" sz="2200" dirty="0">
                <a:ea typeface="+mn-lt"/>
                <a:cs typeface="+mn-lt"/>
              </a:rPr>
              <a:t>check point</a:t>
            </a:r>
            <a:r>
              <a:rPr lang="he-IL" sz="2200" dirty="0">
                <a:ea typeface="+mn-lt"/>
                <a:cs typeface="+mn-lt"/>
              </a:rPr>
              <a:t>) ואז משחזר כל אחת מהדלתאות הללו.</a:t>
            </a:r>
            <a:endParaRPr lang="en-US" sz="2200" dirty="0">
              <a:ea typeface="+mn-lt"/>
              <a:cs typeface="+mn-lt"/>
            </a:endParaRPr>
          </a:p>
        </p:txBody>
      </p:sp>
    </p:spTree>
    <p:extLst>
      <p:ext uri="{BB962C8B-B14F-4D97-AF65-F5344CB8AC3E}">
        <p14:creationId xmlns:p14="http://schemas.microsoft.com/office/powerpoint/2010/main" val="268085408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89C5E17-24D0-4696-A3C5-A2261FB455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929B58F-2358-44CC-ACE5-EF1BD3C6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2" name="Title 1">
            <a:extLst>
              <a:ext uri="{FF2B5EF4-FFF2-40B4-BE49-F238E27FC236}">
                <a16:creationId xmlns:a16="http://schemas.microsoft.com/office/drawing/2014/main" id="{36712013-2FD8-4372-BBC7-34B08CAE6D61}"/>
              </a:ext>
            </a:extLst>
          </p:cNvPr>
          <p:cNvSpPr>
            <a:spLocks noGrp="1"/>
          </p:cNvSpPr>
          <p:nvPr>
            <p:ph type="title"/>
          </p:nvPr>
        </p:nvSpPr>
        <p:spPr>
          <a:xfrm>
            <a:off x="804672" y="1243013"/>
            <a:ext cx="3855720" cy="4371974"/>
          </a:xfrm>
        </p:spPr>
        <p:txBody>
          <a:bodyPr>
            <a:normAutofit/>
          </a:bodyPr>
          <a:lstStyle/>
          <a:p>
            <a:r>
              <a:rPr lang="en-US" sz="3600" dirty="0">
                <a:cs typeface="Calibri Light"/>
              </a:rPr>
              <a:t>FF in Memory and on Disk</a:t>
            </a:r>
            <a:endParaRPr lang="en-US" sz="3600" dirty="0"/>
          </a:p>
        </p:txBody>
      </p:sp>
      <p:grpSp>
        <p:nvGrpSpPr>
          <p:cNvPr id="12" name="Group 11">
            <a:extLst>
              <a:ext uri="{FF2B5EF4-FFF2-40B4-BE49-F238E27FC236}">
                <a16:creationId xmlns:a16="http://schemas.microsoft.com/office/drawing/2014/main" id="{09DA5303-A1AF-4830-806C-51FCD96188B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897348" y="5285"/>
            <a:ext cx="7294653" cy="6858000"/>
            <a:chOff x="4897348" y="-5799"/>
            <a:chExt cx="7294653" cy="6858000"/>
          </a:xfrm>
        </p:grpSpPr>
        <p:sp>
          <p:nvSpPr>
            <p:cNvPr id="13" name="Freeform: Shape 12">
              <a:extLst>
                <a:ext uri="{FF2B5EF4-FFF2-40B4-BE49-F238E27FC236}">
                  <a16:creationId xmlns:a16="http://schemas.microsoft.com/office/drawing/2014/main" id="{4FAAA8C8-4EB7-45F1-BF24-3EF0F4DC44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7348" y="-5798"/>
              <a:ext cx="7294652" cy="6857999"/>
            </a:xfrm>
            <a:custGeom>
              <a:avLst/>
              <a:gdLst>
                <a:gd name="connsiteX0" fmla="*/ 7294652 w 7294652"/>
                <a:gd name="connsiteY0" fmla="*/ 6063030 h 6857999"/>
                <a:gd name="connsiteX1" fmla="*/ 7294652 w 7294652"/>
                <a:gd name="connsiteY1" fmla="*/ 6857999 h 6857999"/>
                <a:gd name="connsiteX2" fmla="*/ 6248575 w 7294652"/>
                <a:gd name="connsiteY2" fmla="*/ 6857999 h 6857999"/>
                <a:gd name="connsiteX3" fmla="*/ 6477898 w 7294652"/>
                <a:gd name="connsiteY3" fmla="*/ 6700973 h 6857999"/>
                <a:gd name="connsiteX4" fmla="*/ 6647884 w 7294652"/>
                <a:gd name="connsiteY4" fmla="*/ 6572752 h 6857999"/>
                <a:gd name="connsiteX5" fmla="*/ 6817698 w 7294652"/>
                <a:gd name="connsiteY5" fmla="*/ 6440235 h 6857999"/>
                <a:gd name="connsiteX6" fmla="*/ 7161451 w 7294652"/>
                <a:gd name="connsiteY6" fmla="*/ 6165232 h 6857999"/>
                <a:gd name="connsiteX7" fmla="*/ 1673436 w 7294652"/>
                <a:gd name="connsiteY7" fmla="*/ 0 h 6857999"/>
                <a:gd name="connsiteX8" fmla="*/ 2394951 w 7294652"/>
                <a:gd name="connsiteY8" fmla="*/ 0 h 6857999"/>
                <a:gd name="connsiteX9" fmla="*/ 2244659 w 7294652"/>
                <a:gd name="connsiteY9" fmla="*/ 100763 h 6857999"/>
                <a:gd name="connsiteX10" fmla="*/ 1743903 w 7294652"/>
                <a:gd name="connsiteY10" fmla="*/ 498975 h 6857999"/>
                <a:gd name="connsiteX11" fmla="*/ 1163821 w 7294652"/>
                <a:gd name="connsiteY11" fmla="*/ 1121514 h 6857999"/>
                <a:gd name="connsiteX12" fmla="*/ 704911 w 7294652"/>
                <a:gd name="connsiteY12" fmla="*/ 1837036 h 6857999"/>
                <a:gd name="connsiteX13" fmla="*/ 393472 w 7294652"/>
                <a:gd name="connsiteY13" fmla="*/ 2627669 h 6857999"/>
                <a:gd name="connsiteX14" fmla="*/ 280032 w 7294652"/>
                <a:gd name="connsiteY14" fmla="*/ 3472097 h 6857999"/>
                <a:gd name="connsiteX15" fmla="*/ 327813 w 7294652"/>
                <a:gd name="connsiteY15" fmla="*/ 3884602 h 6857999"/>
                <a:gd name="connsiteX16" fmla="*/ 469096 w 7294652"/>
                <a:gd name="connsiteY16" fmla="*/ 4270809 h 6857999"/>
                <a:gd name="connsiteX17" fmla="*/ 567581 w 7294652"/>
                <a:gd name="connsiteY17" fmla="*/ 4452482 h 6857999"/>
                <a:gd name="connsiteX18" fmla="*/ 680677 w 7294652"/>
                <a:gd name="connsiteY18" fmla="*/ 4628484 h 6857999"/>
                <a:gd name="connsiteX19" fmla="*/ 941928 w 7294652"/>
                <a:gd name="connsiteY19" fmla="*/ 4968628 h 6857999"/>
                <a:gd name="connsiteX20" fmla="*/ 1224665 w 7294652"/>
                <a:gd name="connsiteY20" fmla="*/ 5311349 h 6857999"/>
                <a:gd name="connsiteX21" fmla="*/ 1365259 w 7294652"/>
                <a:gd name="connsiteY21" fmla="*/ 5490273 h 6857999"/>
                <a:gd name="connsiteX22" fmla="*/ 1432808 w 7294652"/>
                <a:gd name="connsiteY22" fmla="*/ 5577931 h 6857999"/>
                <a:gd name="connsiteX23" fmla="*/ 1498980 w 7294652"/>
                <a:gd name="connsiteY23" fmla="*/ 5662148 h 6857999"/>
                <a:gd name="connsiteX24" fmla="*/ 2067548 w 7294652"/>
                <a:gd name="connsiteY24" fmla="*/ 6283312 h 6857999"/>
                <a:gd name="connsiteX25" fmla="*/ 2369879 w 7294652"/>
                <a:gd name="connsiteY25" fmla="*/ 6562782 h 6857999"/>
                <a:gd name="connsiteX26" fmla="*/ 2686645 w 7294652"/>
                <a:gd name="connsiteY26" fmla="*/ 6820598 h 6857999"/>
                <a:gd name="connsiteX27" fmla="*/ 2738907 w 7294652"/>
                <a:gd name="connsiteY27" fmla="*/ 6857999 h 6857999"/>
                <a:gd name="connsiteX28" fmla="*/ 1731787 w 7294652"/>
                <a:gd name="connsiteY28" fmla="*/ 6857999 h 6857999"/>
                <a:gd name="connsiteX29" fmla="*/ 1607949 w 7294652"/>
                <a:gd name="connsiteY29" fmla="*/ 6732770 h 6857999"/>
                <a:gd name="connsiteX30" fmla="*/ 1309057 w 7294652"/>
                <a:gd name="connsiteY30" fmla="*/ 6370109 h 6857999"/>
                <a:gd name="connsiteX31" fmla="*/ 1048147 w 7294652"/>
                <a:gd name="connsiteY31" fmla="*/ 5986138 h 6857999"/>
                <a:gd name="connsiteX32" fmla="*/ 987131 w 7294652"/>
                <a:gd name="connsiteY32" fmla="*/ 5888512 h 6857999"/>
                <a:gd name="connsiteX33" fmla="*/ 928866 w 7294652"/>
                <a:gd name="connsiteY33" fmla="*/ 5793463 h 6857999"/>
                <a:gd name="connsiteX34" fmla="*/ 813708 w 7294652"/>
                <a:gd name="connsiteY34" fmla="*/ 5609556 h 6857999"/>
                <a:gd name="connsiteX35" fmla="*/ 574972 w 7294652"/>
                <a:gd name="connsiteY35" fmla="*/ 5231598 h 6857999"/>
                <a:gd name="connsiteX36" fmla="*/ 342424 w 7294652"/>
                <a:gd name="connsiteY36" fmla="*/ 4834048 h 6857999"/>
                <a:gd name="connsiteX37" fmla="*/ 237579 w 7294652"/>
                <a:gd name="connsiteY37" fmla="*/ 4623500 h 6857999"/>
                <a:gd name="connsiteX38" fmla="*/ 148373 w 7294652"/>
                <a:gd name="connsiteY38" fmla="*/ 4404356 h 6857999"/>
                <a:gd name="connsiteX39" fmla="*/ 79623 w 7294652"/>
                <a:gd name="connsiteY39" fmla="*/ 4175762 h 6857999"/>
                <a:gd name="connsiteX40" fmla="*/ 54185 w 7294652"/>
                <a:gd name="connsiteY40" fmla="*/ 4059229 h 6857999"/>
                <a:gd name="connsiteX41" fmla="*/ 43013 w 7294652"/>
                <a:gd name="connsiteY41" fmla="*/ 4000790 h 6857999"/>
                <a:gd name="connsiteX42" fmla="*/ 33734 w 7294652"/>
                <a:gd name="connsiteY42" fmla="*/ 3942180 h 6857999"/>
                <a:gd name="connsiteX43" fmla="*/ 45 w 7294652"/>
                <a:gd name="connsiteY43" fmla="*/ 3472097 h 6857999"/>
                <a:gd name="connsiteX44" fmla="*/ 95436 w 7294652"/>
                <a:gd name="connsiteY44" fmla="*/ 2557372 h 6857999"/>
                <a:gd name="connsiteX45" fmla="*/ 382126 w 7294652"/>
                <a:gd name="connsiteY45" fmla="*/ 1680799 h 6857999"/>
                <a:gd name="connsiteX46" fmla="*/ 1457043 w 7294652"/>
                <a:gd name="connsiteY46" fmla="*/ 192176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7294652" h="6857999">
                  <a:moveTo>
                    <a:pt x="7294652" y="6063030"/>
                  </a:moveTo>
                  <a:lnTo>
                    <a:pt x="7294652" y="6857999"/>
                  </a:lnTo>
                  <a:lnTo>
                    <a:pt x="6248575" y="6857999"/>
                  </a:lnTo>
                  <a:lnTo>
                    <a:pt x="6477898" y="6700973"/>
                  </a:lnTo>
                  <a:cubicBezTo>
                    <a:pt x="6534790" y="6659378"/>
                    <a:pt x="6591336" y="6616237"/>
                    <a:pt x="6647884" y="6572752"/>
                  </a:cubicBezTo>
                  <a:cubicBezTo>
                    <a:pt x="6704432" y="6529268"/>
                    <a:pt x="6761151" y="6485095"/>
                    <a:pt x="6817698" y="6440235"/>
                  </a:cubicBezTo>
                  <a:lnTo>
                    <a:pt x="7161451" y="6165232"/>
                  </a:lnTo>
                  <a:close/>
                  <a:moveTo>
                    <a:pt x="1673436" y="0"/>
                  </a:moveTo>
                  <a:lnTo>
                    <a:pt x="2394951" y="0"/>
                  </a:lnTo>
                  <a:lnTo>
                    <a:pt x="2244659" y="100763"/>
                  </a:lnTo>
                  <a:cubicBezTo>
                    <a:pt x="2071051" y="224086"/>
                    <a:pt x="1903860" y="356975"/>
                    <a:pt x="1743903" y="498975"/>
                  </a:cubicBezTo>
                  <a:cubicBezTo>
                    <a:pt x="1533218" y="689638"/>
                    <a:pt x="1339146" y="897902"/>
                    <a:pt x="1163821" y="1121514"/>
                  </a:cubicBezTo>
                  <a:cubicBezTo>
                    <a:pt x="988284" y="1344764"/>
                    <a:pt x="834608" y="1584376"/>
                    <a:pt x="704911" y="1837036"/>
                  </a:cubicBezTo>
                  <a:cubicBezTo>
                    <a:pt x="573950" y="2089059"/>
                    <a:pt x="469577" y="2354041"/>
                    <a:pt x="393472" y="2627669"/>
                  </a:cubicBezTo>
                  <a:cubicBezTo>
                    <a:pt x="318269" y="2902842"/>
                    <a:pt x="280119" y="3186833"/>
                    <a:pt x="280032" y="3472097"/>
                  </a:cubicBezTo>
                  <a:cubicBezTo>
                    <a:pt x="280349" y="3610956"/>
                    <a:pt x="296380" y="3749334"/>
                    <a:pt x="327813" y="3884602"/>
                  </a:cubicBezTo>
                  <a:cubicBezTo>
                    <a:pt x="360878" y="4018046"/>
                    <a:pt x="408244" y="4147540"/>
                    <a:pt x="469096" y="4270809"/>
                  </a:cubicBezTo>
                  <a:cubicBezTo>
                    <a:pt x="499175" y="4332511"/>
                    <a:pt x="532347" y="4393012"/>
                    <a:pt x="567581" y="4452482"/>
                  </a:cubicBezTo>
                  <a:cubicBezTo>
                    <a:pt x="602815" y="4511953"/>
                    <a:pt x="641144" y="4570562"/>
                    <a:pt x="680677" y="4628484"/>
                  </a:cubicBezTo>
                  <a:cubicBezTo>
                    <a:pt x="760771" y="4743985"/>
                    <a:pt x="849802" y="4856048"/>
                    <a:pt x="941928" y="4968628"/>
                  </a:cubicBezTo>
                  <a:cubicBezTo>
                    <a:pt x="1034055" y="5081206"/>
                    <a:pt x="1130994" y="5193958"/>
                    <a:pt x="1224665" y="5311349"/>
                  </a:cubicBezTo>
                  <a:cubicBezTo>
                    <a:pt x="1271987" y="5369787"/>
                    <a:pt x="1318853" y="5429429"/>
                    <a:pt x="1365259" y="5490273"/>
                  </a:cubicBezTo>
                  <a:lnTo>
                    <a:pt x="1432808" y="5577931"/>
                  </a:lnTo>
                  <a:cubicBezTo>
                    <a:pt x="1454979" y="5605947"/>
                    <a:pt x="1476121" y="5634821"/>
                    <a:pt x="1498980" y="5662148"/>
                  </a:cubicBezTo>
                  <a:cubicBezTo>
                    <a:pt x="1676323" y="5880038"/>
                    <a:pt x="1866158" y="6087441"/>
                    <a:pt x="2067548" y="6283312"/>
                  </a:cubicBezTo>
                  <a:cubicBezTo>
                    <a:pt x="2166203" y="6379907"/>
                    <a:pt x="2266974" y="6473064"/>
                    <a:pt x="2369879" y="6562782"/>
                  </a:cubicBezTo>
                  <a:cubicBezTo>
                    <a:pt x="2473005" y="6652331"/>
                    <a:pt x="2577677" y="6738957"/>
                    <a:pt x="2686645" y="6820598"/>
                  </a:cubicBezTo>
                  <a:lnTo>
                    <a:pt x="2738907" y="6857999"/>
                  </a:lnTo>
                  <a:lnTo>
                    <a:pt x="1731787" y="6857999"/>
                  </a:lnTo>
                  <a:lnTo>
                    <a:pt x="1607949" y="6732770"/>
                  </a:lnTo>
                  <a:cubicBezTo>
                    <a:pt x="1501232" y="6617903"/>
                    <a:pt x="1401421" y="6496799"/>
                    <a:pt x="1309057" y="6370109"/>
                  </a:cubicBezTo>
                  <a:cubicBezTo>
                    <a:pt x="1217103" y="6244469"/>
                    <a:pt x="1129618" y="6116590"/>
                    <a:pt x="1048147" y="5986138"/>
                  </a:cubicBezTo>
                  <a:cubicBezTo>
                    <a:pt x="1027179" y="5953825"/>
                    <a:pt x="1007414" y="5920996"/>
                    <a:pt x="987131" y="5888512"/>
                  </a:cubicBezTo>
                  <a:lnTo>
                    <a:pt x="928866" y="5793463"/>
                  </a:lnTo>
                  <a:cubicBezTo>
                    <a:pt x="891568" y="5732276"/>
                    <a:pt x="852725" y="5671260"/>
                    <a:pt x="813708" y="5609556"/>
                  </a:cubicBezTo>
                  <a:lnTo>
                    <a:pt x="574972" y="5231598"/>
                  </a:lnTo>
                  <a:cubicBezTo>
                    <a:pt x="495221" y="5103551"/>
                    <a:pt x="416158" y="4971549"/>
                    <a:pt x="342424" y="4834048"/>
                  </a:cubicBezTo>
                  <a:cubicBezTo>
                    <a:pt x="305641" y="4765298"/>
                    <a:pt x="270236" y="4695343"/>
                    <a:pt x="237579" y="4623500"/>
                  </a:cubicBezTo>
                  <a:cubicBezTo>
                    <a:pt x="204922" y="4551655"/>
                    <a:pt x="175187" y="4478607"/>
                    <a:pt x="148373" y="4404356"/>
                  </a:cubicBezTo>
                  <a:cubicBezTo>
                    <a:pt x="121561" y="4330107"/>
                    <a:pt x="99046" y="4252934"/>
                    <a:pt x="79623" y="4175762"/>
                  </a:cubicBezTo>
                  <a:cubicBezTo>
                    <a:pt x="70514" y="4136916"/>
                    <a:pt x="61577" y="4098245"/>
                    <a:pt x="54185" y="4059229"/>
                  </a:cubicBezTo>
                  <a:lnTo>
                    <a:pt x="43013" y="4000790"/>
                  </a:lnTo>
                  <a:lnTo>
                    <a:pt x="33734" y="3942180"/>
                  </a:lnTo>
                  <a:cubicBezTo>
                    <a:pt x="10461" y="3786581"/>
                    <a:pt x="-801" y="3629416"/>
                    <a:pt x="45" y="3472097"/>
                  </a:cubicBezTo>
                  <a:cubicBezTo>
                    <a:pt x="863" y="3164748"/>
                    <a:pt x="32824" y="2858275"/>
                    <a:pt x="95436" y="2557372"/>
                  </a:cubicBezTo>
                  <a:cubicBezTo>
                    <a:pt x="157549" y="2255281"/>
                    <a:pt x="253728" y="1961216"/>
                    <a:pt x="382126" y="1680799"/>
                  </a:cubicBezTo>
                  <a:cubicBezTo>
                    <a:pt x="639940" y="1120482"/>
                    <a:pt x="1015492" y="619117"/>
                    <a:pt x="1457043" y="192176"/>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A77FC097-E4F2-4A45-82E8-3808FA553C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0650" y="-5799"/>
              <a:ext cx="7291350" cy="6858000"/>
            </a:xfrm>
            <a:custGeom>
              <a:avLst/>
              <a:gdLst>
                <a:gd name="connsiteX0" fmla="*/ 7291350 w 7291350"/>
                <a:gd name="connsiteY0" fmla="*/ 5718699 h 6858000"/>
                <a:gd name="connsiteX1" fmla="*/ 7291350 w 7291350"/>
                <a:gd name="connsiteY1" fmla="*/ 6806115 h 6858000"/>
                <a:gd name="connsiteX2" fmla="*/ 7224124 w 7291350"/>
                <a:gd name="connsiteY2" fmla="*/ 6858000 h 6858000"/>
                <a:gd name="connsiteX3" fmla="*/ 5607142 w 7291350"/>
                <a:gd name="connsiteY3" fmla="*/ 6858000 h 6858000"/>
                <a:gd name="connsiteX4" fmla="*/ 5736072 w 7291350"/>
                <a:gd name="connsiteY4" fmla="*/ 6801170 h 6858000"/>
                <a:gd name="connsiteX5" fmla="*/ 6949826 w 7291350"/>
                <a:gd name="connsiteY5" fmla="*/ 5983707 h 6858000"/>
                <a:gd name="connsiteX6" fmla="*/ 7220703 w 7291350"/>
                <a:gd name="connsiteY6" fmla="*/ 5773675 h 6858000"/>
                <a:gd name="connsiteX7" fmla="*/ 7218419 w 7291350"/>
                <a:gd name="connsiteY7" fmla="*/ 0 h 6858000"/>
                <a:gd name="connsiteX8" fmla="*/ 7291350 w 7291350"/>
                <a:gd name="connsiteY8" fmla="*/ 0 h 6858000"/>
                <a:gd name="connsiteX9" fmla="*/ 7291350 w 7291350"/>
                <a:gd name="connsiteY9" fmla="*/ 50138 h 6858000"/>
                <a:gd name="connsiteX10" fmla="*/ 1797607 w 7291350"/>
                <a:gd name="connsiteY10" fmla="*/ 0 h 6858000"/>
                <a:gd name="connsiteX11" fmla="*/ 3385676 w 7291350"/>
                <a:gd name="connsiteY11" fmla="*/ 0 h 6858000"/>
                <a:gd name="connsiteX12" fmla="*/ 3360567 w 7291350"/>
                <a:gd name="connsiteY12" fmla="*/ 11552 h 6858000"/>
                <a:gd name="connsiteX13" fmla="*/ 2267395 w 7291350"/>
                <a:gd name="connsiteY13" fmla="*/ 725831 h 6858000"/>
                <a:gd name="connsiteX14" fmla="*/ 1234074 w 7291350"/>
                <a:gd name="connsiteY14" fmla="*/ 2007171 h 6858000"/>
                <a:gd name="connsiteX15" fmla="*/ 859383 w 7291350"/>
                <a:gd name="connsiteY15" fmla="*/ 3498372 h 6858000"/>
                <a:gd name="connsiteX16" fmla="*/ 1479513 w 7291350"/>
                <a:gd name="connsiteY16" fmla="*/ 4883182 h 6858000"/>
                <a:gd name="connsiteX17" fmla="*/ 1791985 w 7291350"/>
                <a:gd name="connsiteY17" fmla="*/ 5322671 h 6858000"/>
                <a:gd name="connsiteX18" fmla="*/ 3397295 w 7291350"/>
                <a:gd name="connsiteY18" fmla="*/ 6784567 h 6858000"/>
                <a:gd name="connsiteX19" fmla="*/ 3590446 w 7291350"/>
                <a:gd name="connsiteY19" fmla="*/ 6858000 h 6858000"/>
                <a:gd name="connsiteX20" fmla="*/ 1970757 w 7291350"/>
                <a:gd name="connsiteY20" fmla="*/ 6858000 h 6858000"/>
                <a:gd name="connsiteX21" fmla="*/ 1735872 w 7291350"/>
                <a:gd name="connsiteY21" fmla="*/ 6627685 h 6858000"/>
                <a:gd name="connsiteX22" fmla="*/ 1080932 w 7291350"/>
                <a:gd name="connsiteY22" fmla="*/ 5805127 h 6858000"/>
                <a:gd name="connsiteX23" fmla="*/ 0 w 7291350"/>
                <a:gd name="connsiteY23" fmla="*/ 3498372 h 6858000"/>
                <a:gd name="connsiteX24" fmla="*/ 1708174 w 7291350"/>
                <a:gd name="connsiteY24" fmla="*/ 7330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291350" h="6858000">
                  <a:moveTo>
                    <a:pt x="7291350" y="5718699"/>
                  </a:moveTo>
                  <a:lnTo>
                    <a:pt x="7291350" y="6806115"/>
                  </a:lnTo>
                  <a:lnTo>
                    <a:pt x="7224124" y="6858000"/>
                  </a:lnTo>
                  <a:lnTo>
                    <a:pt x="5607142" y="6858000"/>
                  </a:lnTo>
                  <a:lnTo>
                    <a:pt x="5736072" y="6801170"/>
                  </a:lnTo>
                  <a:cubicBezTo>
                    <a:pt x="6122313" y="6616106"/>
                    <a:pt x="6503069" y="6332805"/>
                    <a:pt x="6949826" y="5983707"/>
                  </a:cubicBezTo>
                  <a:cubicBezTo>
                    <a:pt x="7041094" y="5912378"/>
                    <a:pt x="7132358" y="5842426"/>
                    <a:pt x="7220703" y="5773675"/>
                  </a:cubicBezTo>
                  <a:close/>
                  <a:moveTo>
                    <a:pt x="7218419" y="0"/>
                  </a:moveTo>
                  <a:lnTo>
                    <a:pt x="7291350" y="0"/>
                  </a:lnTo>
                  <a:lnTo>
                    <a:pt x="7291350" y="50138"/>
                  </a:lnTo>
                  <a:close/>
                  <a:moveTo>
                    <a:pt x="1797607" y="0"/>
                  </a:moveTo>
                  <a:lnTo>
                    <a:pt x="3385676" y="0"/>
                  </a:lnTo>
                  <a:lnTo>
                    <a:pt x="3360567" y="11552"/>
                  </a:lnTo>
                  <a:cubicBezTo>
                    <a:pt x="2968013" y="202286"/>
                    <a:pt x="2600620" y="442170"/>
                    <a:pt x="2267395" y="725831"/>
                  </a:cubicBezTo>
                  <a:cubicBezTo>
                    <a:pt x="1824986" y="1104820"/>
                    <a:pt x="1477279" y="1536057"/>
                    <a:pt x="1234074" y="2007171"/>
                  </a:cubicBezTo>
                  <a:cubicBezTo>
                    <a:pt x="985368" y="2488770"/>
                    <a:pt x="859383" y="2990476"/>
                    <a:pt x="859383" y="3498372"/>
                  </a:cubicBezTo>
                  <a:cubicBezTo>
                    <a:pt x="859383" y="4010222"/>
                    <a:pt x="1060651" y="4308942"/>
                    <a:pt x="1479513" y="4883182"/>
                  </a:cubicBezTo>
                  <a:cubicBezTo>
                    <a:pt x="1580577" y="5021714"/>
                    <a:pt x="1685078" y="5164888"/>
                    <a:pt x="1791985" y="5322671"/>
                  </a:cubicBezTo>
                  <a:cubicBezTo>
                    <a:pt x="2283419" y="6046950"/>
                    <a:pt x="2796809" y="6521439"/>
                    <a:pt x="3397295" y="6784567"/>
                  </a:cubicBezTo>
                  <a:lnTo>
                    <a:pt x="3590446" y="6858000"/>
                  </a:lnTo>
                  <a:lnTo>
                    <a:pt x="1970757" y="6858000"/>
                  </a:lnTo>
                  <a:lnTo>
                    <a:pt x="1735872" y="6627685"/>
                  </a:lnTo>
                  <a:cubicBezTo>
                    <a:pt x="1502484" y="6382823"/>
                    <a:pt x="1285774" y="6107254"/>
                    <a:pt x="1080932" y="5805127"/>
                  </a:cubicBezTo>
                  <a:cubicBezTo>
                    <a:pt x="556365" y="5032027"/>
                    <a:pt x="0" y="4501616"/>
                    <a:pt x="0" y="3498372"/>
                  </a:cubicBezTo>
                  <a:cubicBezTo>
                    <a:pt x="0" y="2160829"/>
                    <a:pt x="685186" y="949872"/>
                    <a:pt x="1708174" y="7330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D0DF88B0-FA8A-47F5-8EAC-1880B1A51B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2894" y="-5799"/>
              <a:ext cx="7269107" cy="6858000"/>
            </a:xfrm>
            <a:custGeom>
              <a:avLst/>
              <a:gdLst>
                <a:gd name="connsiteX0" fmla="*/ 7269107 w 7269107"/>
                <a:gd name="connsiteY0" fmla="*/ 5518449 h 6858000"/>
                <a:gd name="connsiteX1" fmla="*/ 7269107 w 7269107"/>
                <a:gd name="connsiteY1" fmla="*/ 6823281 h 6858000"/>
                <a:gd name="connsiteX2" fmla="*/ 7224122 w 7269107"/>
                <a:gd name="connsiteY2" fmla="*/ 6858000 h 6858000"/>
                <a:gd name="connsiteX3" fmla="*/ 4927054 w 7269107"/>
                <a:gd name="connsiteY3" fmla="*/ 6858000 h 6858000"/>
                <a:gd name="connsiteX4" fmla="*/ 4982167 w 7269107"/>
                <a:gd name="connsiteY4" fmla="*/ 6852876 h 6858000"/>
                <a:gd name="connsiteX5" fmla="*/ 5743768 w 7269107"/>
                <a:gd name="connsiteY5" fmla="*/ 6606245 h 6858000"/>
                <a:gd name="connsiteX6" fmla="*/ 6843778 w 7269107"/>
                <a:gd name="connsiteY6" fmla="*/ 5848440 h 6858000"/>
                <a:gd name="connsiteX7" fmla="*/ 7115515 w 7269107"/>
                <a:gd name="connsiteY7" fmla="*/ 5637891 h 6858000"/>
                <a:gd name="connsiteX8" fmla="*/ 6870111 w 7269107"/>
                <a:gd name="connsiteY8" fmla="*/ 0 h 6858000"/>
                <a:gd name="connsiteX9" fmla="*/ 7269107 w 7269107"/>
                <a:gd name="connsiteY9" fmla="*/ 0 h 6858000"/>
                <a:gd name="connsiteX10" fmla="*/ 7269107 w 7269107"/>
                <a:gd name="connsiteY10" fmla="*/ 243137 h 6858000"/>
                <a:gd name="connsiteX11" fmla="*/ 7089989 w 7269107"/>
                <a:gd name="connsiteY11" fmla="*/ 119955 h 6858000"/>
                <a:gd name="connsiteX12" fmla="*/ 6952948 w 7269107"/>
                <a:gd name="connsiteY12" fmla="*/ 41521 h 6858000"/>
                <a:gd name="connsiteX13" fmla="*/ 1797606 w 7269107"/>
                <a:gd name="connsiteY13" fmla="*/ 0 h 6858000"/>
                <a:gd name="connsiteX14" fmla="*/ 3815328 w 7269107"/>
                <a:gd name="connsiteY14" fmla="*/ 0 h 6858000"/>
                <a:gd name="connsiteX15" fmla="*/ 3627371 w 7269107"/>
                <a:gd name="connsiteY15" fmla="*/ 77142 h 6858000"/>
                <a:gd name="connsiteX16" fmla="*/ 2379115 w 7269107"/>
                <a:gd name="connsiteY16" fmla="*/ 856285 h 6858000"/>
                <a:gd name="connsiteX17" fmla="*/ 1386699 w 7269107"/>
                <a:gd name="connsiteY17" fmla="*/ 2086062 h 6858000"/>
                <a:gd name="connsiteX18" fmla="*/ 1031258 w 7269107"/>
                <a:gd name="connsiteY18" fmla="*/ 3498372 h 6858000"/>
                <a:gd name="connsiteX19" fmla="*/ 1618904 w 7269107"/>
                <a:gd name="connsiteY19" fmla="*/ 4781604 h 6858000"/>
                <a:gd name="connsiteX20" fmla="*/ 1934812 w 7269107"/>
                <a:gd name="connsiteY20" fmla="*/ 5225904 h 6858000"/>
                <a:gd name="connsiteX21" fmla="*/ 3140010 w 7269107"/>
                <a:gd name="connsiteY21" fmla="*/ 6456196 h 6858000"/>
                <a:gd name="connsiteX22" fmla="*/ 4281662 w 7269107"/>
                <a:gd name="connsiteY22" fmla="*/ 6843305 h 6858000"/>
                <a:gd name="connsiteX23" fmla="*/ 4449058 w 7269107"/>
                <a:gd name="connsiteY23" fmla="*/ 6858000 h 6858000"/>
                <a:gd name="connsiteX24" fmla="*/ 1970756 w 7269107"/>
                <a:gd name="connsiteY24" fmla="*/ 6858000 h 6858000"/>
                <a:gd name="connsiteX25" fmla="*/ 1735871 w 7269107"/>
                <a:gd name="connsiteY25" fmla="*/ 6627685 h 6858000"/>
                <a:gd name="connsiteX26" fmla="*/ 1080930 w 7269107"/>
                <a:gd name="connsiteY26" fmla="*/ 5805127 h 6858000"/>
                <a:gd name="connsiteX27" fmla="*/ 0 w 7269107"/>
                <a:gd name="connsiteY27" fmla="*/ 3498372 h 6858000"/>
                <a:gd name="connsiteX28" fmla="*/ 1708172 w 7269107"/>
                <a:gd name="connsiteY28" fmla="*/ 7330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7269107" h="6858000">
                  <a:moveTo>
                    <a:pt x="7269107" y="5518449"/>
                  </a:moveTo>
                  <a:lnTo>
                    <a:pt x="7269107" y="6823281"/>
                  </a:lnTo>
                  <a:lnTo>
                    <a:pt x="7224122" y="6858000"/>
                  </a:lnTo>
                  <a:lnTo>
                    <a:pt x="4927054" y="6858000"/>
                  </a:lnTo>
                  <a:lnTo>
                    <a:pt x="4982167" y="6852876"/>
                  </a:lnTo>
                  <a:cubicBezTo>
                    <a:pt x="5236517" y="6821036"/>
                    <a:pt x="5483373" y="6740566"/>
                    <a:pt x="5743768" y="6606245"/>
                  </a:cubicBezTo>
                  <a:cubicBezTo>
                    <a:pt x="6099551" y="6422337"/>
                    <a:pt x="6452586" y="6154209"/>
                    <a:pt x="6843778" y="5848440"/>
                  </a:cubicBezTo>
                  <a:cubicBezTo>
                    <a:pt x="6935559" y="5776768"/>
                    <a:pt x="7026997" y="5706642"/>
                    <a:pt x="7115515" y="5637891"/>
                  </a:cubicBezTo>
                  <a:close/>
                  <a:moveTo>
                    <a:pt x="6870111" y="0"/>
                  </a:moveTo>
                  <a:lnTo>
                    <a:pt x="7269107" y="0"/>
                  </a:lnTo>
                  <a:lnTo>
                    <a:pt x="7269107" y="243137"/>
                  </a:lnTo>
                  <a:lnTo>
                    <a:pt x="7089989" y="119955"/>
                  </a:lnTo>
                  <a:cubicBezTo>
                    <a:pt x="7045081" y="92581"/>
                    <a:pt x="6999384" y="66425"/>
                    <a:pt x="6952948" y="41521"/>
                  </a:cubicBezTo>
                  <a:close/>
                  <a:moveTo>
                    <a:pt x="1797606" y="0"/>
                  </a:moveTo>
                  <a:lnTo>
                    <a:pt x="3815328" y="0"/>
                  </a:lnTo>
                  <a:lnTo>
                    <a:pt x="3627371" y="77142"/>
                  </a:lnTo>
                  <a:cubicBezTo>
                    <a:pt x="3175548" y="273822"/>
                    <a:pt x="2754868" y="536281"/>
                    <a:pt x="2379115" y="856285"/>
                  </a:cubicBezTo>
                  <a:cubicBezTo>
                    <a:pt x="1959736" y="1215679"/>
                    <a:pt x="1616497" y="1640901"/>
                    <a:pt x="1386699" y="2086062"/>
                  </a:cubicBezTo>
                  <a:cubicBezTo>
                    <a:pt x="1151572" y="2543083"/>
                    <a:pt x="1031258" y="3018150"/>
                    <a:pt x="1031258" y="3498372"/>
                  </a:cubicBezTo>
                  <a:cubicBezTo>
                    <a:pt x="1031258" y="3957455"/>
                    <a:pt x="1211213" y="4223692"/>
                    <a:pt x="1618904" y="4781604"/>
                  </a:cubicBezTo>
                  <a:cubicBezTo>
                    <a:pt x="1720826" y="4921339"/>
                    <a:pt x="1826186" y="5065887"/>
                    <a:pt x="1934812" y="5225904"/>
                  </a:cubicBezTo>
                  <a:cubicBezTo>
                    <a:pt x="2318957" y="5792064"/>
                    <a:pt x="2713069" y="6194600"/>
                    <a:pt x="3140010" y="6456196"/>
                  </a:cubicBezTo>
                  <a:cubicBezTo>
                    <a:pt x="3479423" y="6664512"/>
                    <a:pt x="3855769" y="6792387"/>
                    <a:pt x="4281662" y="6843305"/>
                  </a:cubicBezTo>
                  <a:lnTo>
                    <a:pt x="4449058" y="6858000"/>
                  </a:lnTo>
                  <a:lnTo>
                    <a:pt x="1970756" y="6858000"/>
                  </a:lnTo>
                  <a:lnTo>
                    <a:pt x="1735871" y="6627685"/>
                  </a:lnTo>
                  <a:cubicBezTo>
                    <a:pt x="1502482" y="6382823"/>
                    <a:pt x="1285773" y="6107254"/>
                    <a:pt x="1080930" y="5805127"/>
                  </a:cubicBezTo>
                  <a:cubicBezTo>
                    <a:pt x="556364" y="5032027"/>
                    <a:pt x="0" y="4501616"/>
                    <a:pt x="0" y="3498372"/>
                  </a:cubicBezTo>
                  <a:cubicBezTo>
                    <a:pt x="0" y="2160829"/>
                    <a:pt x="685185" y="949872"/>
                    <a:pt x="1708172" y="73302"/>
                  </a:cubicBezTo>
                  <a:close/>
                </a:path>
              </a:pathLst>
            </a:custGeom>
            <a:gradFill>
              <a:gsLst>
                <a:gs pos="2000">
                  <a:schemeClr val="bg1">
                    <a:alpha val="10000"/>
                  </a:schemeClr>
                </a:gs>
                <a:gs pos="5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 name="Content Placeholder 2">
            <a:extLst>
              <a:ext uri="{FF2B5EF4-FFF2-40B4-BE49-F238E27FC236}">
                <a16:creationId xmlns:a16="http://schemas.microsoft.com/office/drawing/2014/main" id="{C3D966BB-19E9-4AB3-82A3-240054E0EC6D}"/>
              </a:ext>
            </a:extLst>
          </p:cNvPr>
          <p:cNvSpPr>
            <a:spLocks noGrp="1"/>
          </p:cNvSpPr>
          <p:nvPr>
            <p:ph idx="1"/>
          </p:nvPr>
        </p:nvSpPr>
        <p:spPr>
          <a:xfrm>
            <a:off x="6212732" y="1032987"/>
            <a:ext cx="5979807" cy="5500080"/>
          </a:xfrm>
        </p:spPr>
        <p:txBody>
          <a:bodyPr vert="horz" lIns="91440" tIns="45720" rIns="91440" bIns="45720" rtlCol="0" anchor="ctr">
            <a:normAutofit/>
          </a:bodyPr>
          <a:lstStyle/>
          <a:p>
            <a:pPr algn="r" rtl="1"/>
            <a:r>
              <a:rPr lang="he-IL" sz="2000" dirty="0">
                <a:ea typeface="+mn-lt"/>
                <a:cs typeface="+mn-lt"/>
              </a:rPr>
              <a:t>המונח "</a:t>
            </a:r>
            <a:r>
              <a:rPr lang="en-US" sz="2000" dirty="0" err="1">
                <a:ea typeface="+mn-lt"/>
                <a:cs typeface="+mn-lt"/>
              </a:rPr>
              <a:t>FlowFile</a:t>
            </a:r>
            <a:r>
              <a:rPr lang="he-IL" sz="2000" dirty="0">
                <a:ea typeface="+mn-lt"/>
                <a:cs typeface="+mn-lt"/>
              </a:rPr>
              <a:t>" הוא מעט שגוי. זה יכול לגרום למישהו להאמין שכל </a:t>
            </a:r>
            <a:r>
              <a:rPr lang="en-US" sz="2000" dirty="0">
                <a:ea typeface="+mn-lt"/>
                <a:cs typeface="+mn-lt"/>
              </a:rPr>
              <a:t>FF</a:t>
            </a:r>
            <a:r>
              <a:rPr lang="he-IL" sz="2000" dirty="0">
                <a:ea typeface="+mn-lt"/>
                <a:cs typeface="+mn-lt"/>
              </a:rPr>
              <a:t> הוא קובץ בדיסק, אבל זה לא נכון.</a:t>
            </a:r>
            <a:endParaRPr lang="en-US" sz="2000" dirty="0">
              <a:ea typeface="+mn-lt"/>
              <a:cs typeface="+mn-lt"/>
            </a:endParaRPr>
          </a:p>
          <a:p>
            <a:pPr algn="r" rtl="1"/>
            <a:r>
              <a:rPr lang="he-IL" sz="2000" dirty="0">
                <a:ea typeface="+mn-lt"/>
                <a:cs typeface="+mn-lt"/>
              </a:rPr>
              <a:t>יש שני מיקומים עיקריים שבהם ה</a:t>
            </a:r>
            <a:r>
              <a:rPr lang="en-US" sz="2000" dirty="0">
                <a:ea typeface="+mn-lt"/>
                <a:cs typeface="+mn-lt"/>
              </a:rPr>
              <a:t>attributes</a:t>
            </a:r>
            <a:r>
              <a:rPr lang="he-IL" sz="2000" dirty="0">
                <a:ea typeface="+mn-lt"/>
                <a:cs typeface="+mn-lt"/>
              </a:rPr>
              <a:t> קיימים:</a:t>
            </a:r>
            <a:endParaRPr lang="en-US" sz="2000" dirty="0">
              <a:ea typeface="+mn-lt"/>
              <a:cs typeface="+mn-lt"/>
            </a:endParaRPr>
          </a:p>
          <a:p>
            <a:pPr lvl="1" algn="r" rtl="1"/>
            <a:r>
              <a:rPr lang="he-IL" sz="2000" dirty="0">
                <a:ea typeface="+mn-lt"/>
                <a:cs typeface="+mn-lt"/>
              </a:rPr>
              <a:t>ב</a:t>
            </a:r>
            <a:r>
              <a:rPr lang="en-US" sz="2000" dirty="0">
                <a:ea typeface="+mn-lt"/>
                <a:cs typeface="+mn-lt"/>
              </a:rPr>
              <a:t>Write-Ahead Log</a:t>
            </a:r>
          </a:p>
          <a:p>
            <a:pPr lvl="1" algn="r" rtl="1"/>
            <a:r>
              <a:rPr lang="he-IL" sz="2000" dirty="0">
                <a:ea typeface="+mn-lt"/>
                <a:cs typeface="+mn-lt"/>
              </a:rPr>
              <a:t>ב</a:t>
            </a:r>
            <a:r>
              <a:rPr lang="en-US" sz="2000" dirty="0">
                <a:ea typeface="+mn-lt"/>
                <a:cs typeface="+mn-lt"/>
              </a:rPr>
              <a:t>Hash map </a:t>
            </a:r>
            <a:r>
              <a:rPr lang="he-IL" sz="2000" dirty="0">
                <a:ea typeface="+mn-lt"/>
                <a:cs typeface="+mn-lt"/>
              </a:rPr>
              <a:t> בזיכרון .</a:t>
            </a:r>
            <a:endParaRPr lang="en-US" sz="2000" dirty="0">
              <a:ea typeface="+mn-lt"/>
              <a:cs typeface="+mn-lt"/>
            </a:endParaRPr>
          </a:p>
          <a:p>
            <a:pPr algn="r" rtl="1"/>
            <a:r>
              <a:rPr lang="he-IL" sz="2000" dirty="0">
                <a:ea typeface="+mn-lt"/>
                <a:cs typeface="+mn-lt"/>
              </a:rPr>
              <a:t>כאשר מתרחש שינוי ב</a:t>
            </a:r>
            <a:r>
              <a:rPr lang="en-US" sz="2000" dirty="0">
                <a:ea typeface="+mn-lt"/>
                <a:cs typeface="+mn-lt"/>
              </a:rPr>
              <a:t>FF</a:t>
            </a:r>
            <a:r>
              <a:rPr lang="he-IL" sz="2000" dirty="0">
                <a:ea typeface="+mn-lt"/>
                <a:cs typeface="+mn-lt"/>
              </a:rPr>
              <a:t>, הדלתא נרשמת אל ה</a:t>
            </a:r>
            <a:r>
              <a:rPr lang="en-US" sz="2000" dirty="0">
                <a:ea typeface="+mn-lt"/>
                <a:cs typeface="+mn-lt"/>
              </a:rPr>
              <a:t>write ahead log</a:t>
            </a:r>
            <a:r>
              <a:rPr lang="he-IL" sz="2000" dirty="0">
                <a:ea typeface="+mn-lt"/>
                <a:cs typeface="+mn-lt"/>
              </a:rPr>
              <a:t> ואז האובייקט בזיכרון משתנה בהתאם.</a:t>
            </a:r>
            <a:endParaRPr lang="en-US" sz="2000" dirty="0">
              <a:ea typeface="+mn-lt"/>
              <a:cs typeface="+mn-lt"/>
            </a:endParaRPr>
          </a:p>
          <a:p>
            <a:pPr algn="r" rtl="1"/>
            <a:endParaRPr lang="en-US" sz="2000" dirty="0">
              <a:solidFill>
                <a:schemeClr val="tx2"/>
              </a:solidFill>
              <a:ea typeface="+mn-lt"/>
              <a:cs typeface="+mn-lt"/>
            </a:endParaRPr>
          </a:p>
          <a:p>
            <a:pPr algn="r" rtl="1"/>
            <a:endParaRPr lang="en-US" sz="2000" dirty="0">
              <a:solidFill>
                <a:schemeClr val="tx2"/>
              </a:solidFill>
              <a:ea typeface="+mn-lt"/>
              <a:cs typeface="+mn-lt"/>
            </a:endParaRPr>
          </a:p>
        </p:txBody>
      </p:sp>
    </p:spTree>
    <p:extLst>
      <p:ext uri="{BB962C8B-B14F-4D97-AF65-F5344CB8AC3E}">
        <p14:creationId xmlns:p14="http://schemas.microsoft.com/office/powerpoint/2010/main" val="195876286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54A3646-77FE-4862-96CE-45260829B1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3F6FA249-9C10-48B9-9F72-1F333D8A94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036894FA-6F9A-4863-AEC5-B734F4226C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2" name="Freeform 6">
              <a:extLst>
                <a:ext uri="{FF2B5EF4-FFF2-40B4-BE49-F238E27FC236}">
                  <a16:creationId xmlns:a16="http://schemas.microsoft.com/office/drawing/2014/main" id="{6B103C0B-E1BF-4BF0-9605-7426160F9E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B796B9AB-146B-42B0-B1F4-7EF69C521A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0B8CEE20-F67A-4CFC-88F1-4C942EB624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6B823E68-E880-4A79-82AD-6088E1DEAD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C90FFE78-151B-4C6F-893F-6832706022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3A2B9B53-0432-42A0-ACC1-23CCDB1183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142954D5-E17A-4C4B-B575-9D2BE72C64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2317E4B1-5573-4066-895C-2FB759804A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EBA723B4-613D-41FA-93E8-94173C930F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D2693AEC-A60D-40B1-87B3-1EF30A56D4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0EFB57B1-129C-4CA5-9513-29226043BF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AC89A1FD-35E1-4574-A439-61C20F457D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4D55D1DF-59D8-4B47-87C4-FB3A82689A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F99FF32E-3548-4B4D-894E-B3A06C12A7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5005D0D4-EFA9-4355-BA9B-A7B46F9412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6350B02F-5937-44B9-83F4-9C970BE963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F21A245F-C10F-495E-BD0E-CE576C7F0D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6F524856-7B56-403B-B504-044710FD54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4E6D29BC-894B-4228-9F3F-92037EA39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E03B2DC6-DF02-45CB-AC7C-6EBBD359C3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useBgFill="1">
        <p:nvSpPr>
          <p:cNvPr id="33" name="Rectangle 32">
            <a:extLst>
              <a:ext uri="{FF2B5EF4-FFF2-40B4-BE49-F238E27FC236}">
                <a16:creationId xmlns:a16="http://schemas.microsoft.com/office/drawing/2014/main" id="{700D0C16-8549-4373-8B7C-3555082CEA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23664" y="0"/>
            <a:ext cx="10268336" cy="68692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BE8FA8A-5E6B-465A-962F-2C791ECE4C1A}"/>
              </a:ext>
            </a:extLst>
          </p:cNvPr>
          <p:cNvSpPr>
            <a:spLocks noGrp="1"/>
          </p:cNvSpPr>
          <p:nvPr>
            <p:ph type="title"/>
          </p:nvPr>
        </p:nvSpPr>
        <p:spPr>
          <a:xfrm>
            <a:off x="2853387" y="396186"/>
            <a:ext cx="6227064" cy="1234440"/>
          </a:xfrm>
        </p:spPr>
        <p:txBody>
          <a:bodyPr anchor="t">
            <a:normAutofit/>
          </a:bodyPr>
          <a:lstStyle/>
          <a:p>
            <a:r>
              <a:rPr lang="en-US" sz="4000">
                <a:solidFill>
                  <a:schemeClr val="accent1"/>
                </a:solidFill>
                <a:cs typeface="Calibri Light"/>
              </a:rPr>
              <a:t>FF Swapping</a:t>
            </a:r>
            <a:endParaRPr lang="en-US" sz="4000">
              <a:solidFill>
                <a:schemeClr val="accent1"/>
              </a:solidFill>
            </a:endParaRPr>
          </a:p>
        </p:txBody>
      </p:sp>
      <p:sp>
        <p:nvSpPr>
          <p:cNvPr id="35" name="Isosceles Triangle 34">
            <a:extLst>
              <a:ext uri="{FF2B5EF4-FFF2-40B4-BE49-F238E27FC236}">
                <a16:creationId xmlns:a16="http://schemas.microsoft.com/office/drawing/2014/main" id="{C7341777-0F86-4E1E-A07F-2076F00D04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797903" y="954813"/>
            <a:ext cx="300774" cy="259288"/>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3" name="Content Placeholder 2">
            <a:extLst>
              <a:ext uri="{FF2B5EF4-FFF2-40B4-BE49-F238E27FC236}">
                <a16:creationId xmlns:a16="http://schemas.microsoft.com/office/drawing/2014/main" id="{62A041BE-8531-4E1C-AC7F-938089EBFBB8}"/>
              </a:ext>
            </a:extLst>
          </p:cNvPr>
          <p:cNvSpPr>
            <a:spLocks noGrp="1"/>
          </p:cNvSpPr>
          <p:nvPr>
            <p:ph idx="1"/>
          </p:nvPr>
        </p:nvSpPr>
        <p:spPr>
          <a:xfrm>
            <a:off x="2232998" y="1581832"/>
            <a:ext cx="9713381" cy="5145832"/>
          </a:xfrm>
        </p:spPr>
        <p:txBody>
          <a:bodyPr vert="horz" lIns="91440" tIns="45720" rIns="91440" bIns="45720" rtlCol="0" anchor="t">
            <a:normAutofit/>
          </a:bodyPr>
          <a:lstStyle/>
          <a:p>
            <a:pPr algn="r" rtl="1"/>
            <a:r>
              <a:rPr lang="en-US" sz="2200" dirty="0">
                <a:ea typeface="+mn-lt"/>
                <a:cs typeface="+mn-lt"/>
              </a:rPr>
              <a:t>FF swapping</a:t>
            </a:r>
            <a:r>
              <a:rPr lang="he-IL" sz="2200" dirty="0">
                <a:ea typeface="+mn-lt"/>
                <a:cs typeface="+mn-lt"/>
              </a:rPr>
              <a:t> קורה כאשר מספר ה</a:t>
            </a:r>
            <a:r>
              <a:rPr lang="en-US" sz="2200" dirty="0">
                <a:ea typeface="+mn-lt"/>
                <a:cs typeface="+mn-lt"/>
              </a:rPr>
              <a:t>FF</a:t>
            </a:r>
            <a:r>
              <a:rPr lang="he-IL" sz="2200" dirty="0">
                <a:ea typeface="+mn-lt"/>
                <a:cs typeface="+mn-lt"/>
              </a:rPr>
              <a:t> בתור מסויים חורג מהגבול שהוגדר מראש.</a:t>
            </a:r>
            <a:endParaRPr lang="en-US" sz="2200" dirty="0">
              <a:ea typeface="+mn-lt"/>
              <a:cs typeface="+mn-lt"/>
            </a:endParaRPr>
          </a:p>
          <a:p>
            <a:pPr algn="r" rtl="1"/>
            <a:endParaRPr lang="en-US" sz="2200" dirty="0">
              <a:ea typeface="+mn-lt"/>
              <a:cs typeface="+mn-lt"/>
            </a:endParaRPr>
          </a:p>
          <a:p>
            <a:pPr algn="r" rtl="1"/>
            <a:r>
              <a:rPr lang="he-IL" sz="2200" dirty="0">
                <a:ea typeface="+mn-lt"/>
                <a:cs typeface="+mn-lt"/>
              </a:rPr>
              <a:t>ה</a:t>
            </a:r>
            <a:r>
              <a:rPr lang="en-US" sz="2200" dirty="0">
                <a:ea typeface="+mn-lt"/>
                <a:cs typeface="+mn-lt"/>
              </a:rPr>
              <a:t>FF</a:t>
            </a:r>
            <a:r>
              <a:rPr lang="he-IL" sz="2200" dirty="0">
                <a:ea typeface="+mn-lt"/>
                <a:cs typeface="+mn-lt"/>
              </a:rPr>
              <a:t> עם העדיפות הנמוכה ביותר בתור נכתבים לדיסק ב</a:t>
            </a:r>
            <a:r>
              <a:rPr lang="en-US" sz="2200" dirty="0">
                <a:ea typeface="+mn-lt"/>
                <a:cs typeface="+mn-lt"/>
              </a:rPr>
              <a:t>batches</a:t>
            </a:r>
            <a:r>
              <a:rPr lang="he-IL" sz="2200" dirty="0">
                <a:ea typeface="+mn-lt"/>
                <a:cs typeface="+mn-lt"/>
              </a:rPr>
              <a:t> של 10,000.</a:t>
            </a:r>
            <a:endParaRPr lang="en-US" sz="2200" dirty="0">
              <a:ea typeface="+mn-lt"/>
              <a:cs typeface="+mn-lt"/>
            </a:endParaRPr>
          </a:p>
          <a:p>
            <a:pPr algn="r" rtl="1"/>
            <a:endParaRPr lang="en-US" sz="2200" dirty="0">
              <a:ea typeface="+mn-lt"/>
              <a:cs typeface="+mn-lt"/>
            </a:endParaRPr>
          </a:p>
          <a:p>
            <a:pPr algn="r" rtl="1"/>
            <a:r>
              <a:rPr lang="he-IL" sz="2200" dirty="0">
                <a:ea typeface="+mn-lt"/>
                <a:cs typeface="+mn-lt"/>
              </a:rPr>
              <a:t>ה</a:t>
            </a:r>
            <a:r>
              <a:rPr lang="en-US" sz="2200" dirty="0">
                <a:ea typeface="+mn-lt"/>
                <a:cs typeface="+mn-lt"/>
              </a:rPr>
              <a:t>FF</a:t>
            </a:r>
            <a:r>
              <a:rPr lang="he-IL" sz="2200" dirty="0">
                <a:ea typeface="+mn-lt"/>
                <a:cs typeface="+mn-lt"/>
              </a:rPr>
              <a:t> האלו לאחר מכן מוסרים מה</a:t>
            </a:r>
            <a:r>
              <a:rPr lang="en-US" sz="2200" dirty="0">
                <a:ea typeface="+mn-lt"/>
                <a:cs typeface="+mn-lt"/>
              </a:rPr>
              <a:t>hash map</a:t>
            </a:r>
            <a:r>
              <a:rPr lang="he-IL" sz="2200" dirty="0">
                <a:ea typeface="+mn-lt"/>
                <a:cs typeface="+mn-lt"/>
              </a:rPr>
              <a:t> והתור הופך לאחראי על קביעת המועד להחזיר את ה</a:t>
            </a:r>
            <a:r>
              <a:rPr lang="en-US" sz="2200" dirty="0">
                <a:ea typeface="+mn-lt"/>
                <a:cs typeface="+mn-lt"/>
              </a:rPr>
              <a:t>FF</a:t>
            </a:r>
            <a:r>
              <a:rPr lang="he-IL" sz="2200" dirty="0">
                <a:ea typeface="+mn-lt"/>
                <a:cs typeface="+mn-lt"/>
              </a:rPr>
              <a:t> מהדיסק.</a:t>
            </a:r>
            <a:endParaRPr lang="en-US" sz="2200" dirty="0">
              <a:ea typeface="+mn-lt"/>
              <a:cs typeface="+mn-lt"/>
            </a:endParaRPr>
          </a:p>
          <a:p>
            <a:pPr marL="0" indent="0" algn="r" rtl="1">
              <a:buNone/>
            </a:pPr>
            <a:endParaRPr lang="en-US" sz="2200" dirty="0">
              <a:ea typeface="+mn-lt"/>
              <a:cs typeface="+mn-lt"/>
            </a:endParaRPr>
          </a:p>
          <a:p>
            <a:pPr algn="r" rtl="1"/>
            <a:r>
              <a:rPr lang="he-IL" sz="2200" dirty="0">
                <a:ea typeface="+mn-lt"/>
                <a:cs typeface="+mn-lt"/>
              </a:rPr>
              <a:t>שה</a:t>
            </a:r>
            <a:r>
              <a:rPr lang="en-US" sz="2200" dirty="0">
                <a:ea typeface="+mn-lt"/>
                <a:cs typeface="+mn-lt"/>
              </a:rPr>
              <a:t>FF</a:t>
            </a:r>
            <a:r>
              <a:rPr lang="he-IL" sz="2200" dirty="0">
                <a:ea typeface="+mn-lt"/>
                <a:cs typeface="+mn-lt"/>
              </a:rPr>
              <a:t> חוזרים, הם חוזרים גם ל</a:t>
            </a:r>
            <a:r>
              <a:rPr lang="en-US" sz="2200" dirty="0">
                <a:ea typeface="+mn-lt"/>
                <a:cs typeface="+mn-lt"/>
              </a:rPr>
              <a:t>hash map</a:t>
            </a:r>
            <a:r>
              <a:rPr lang="he-IL" sz="2200" dirty="0">
                <a:ea typeface="+mn-lt"/>
                <a:cs typeface="+mn-lt"/>
              </a:rPr>
              <a:t>.</a:t>
            </a:r>
            <a:endParaRPr lang="en-US" sz="2200" dirty="0">
              <a:ea typeface="+mn-lt"/>
              <a:cs typeface="+mn-lt"/>
            </a:endParaRPr>
          </a:p>
          <a:p>
            <a:pPr algn="r" rtl="1"/>
            <a:endParaRPr lang="en-US" sz="2200" dirty="0">
              <a:ea typeface="+mn-lt"/>
              <a:cs typeface="+mn-lt"/>
            </a:endParaRPr>
          </a:p>
          <a:p>
            <a:pPr algn="r" rtl="1"/>
            <a:r>
              <a:rPr lang="he-IL" sz="2200" dirty="0">
                <a:ea typeface="+mn-lt"/>
                <a:cs typeface="+mn-lt"/>
              </a:rPr>
              <a:t>טכניקת ההחלפה הזאת, בדומה ל</a:t>
            </a:r>
            <a:r>
              <a:rPr lang="en-US" sz="2200" dirty="0">
                <a:ea typeface="+mn-lt"/>
                <a:cs typeface="+mn-lt"/>
              </a:rPr>
              <a:t>swapping</a:t>
            </a:r>
            <a:r>
              <a:rPr lang="he-IL" sz="2200" dirty="0">
                <a:ea typeface="+mn-lt"/>
                <a:cs typeface="+mn-lt"/>
              </a:rPr>
              <a:t> המבוצעת כל ידי מרבית מערכות ההפעלה, מאפשרת ל </a:t>
            </a:r>
            <a:r>
              <a:rPr lang="en-US" sz="2200" dirty="0">
                <a:ea typeface="+mn-lt"/>
                <a:cs typeface="+mn-lt"/>
              </a:rPr>
              <a:t>NIFI</a:t>
            </a:r>
            <a:r>
              <a:rPr lang="he-IL" sz="2200" dirty="0">
                <a:ea typeface="+mn-lt"/>
                <a:cs typeface="+mn-lt"/>
              </a:rPr>
              <a:t> לספק גישה מהירה ל</a:t>
            </a:r>
            <a:r>
              <a:rPr lang="en-US" sz="2200" dirty="0">
                <a:ea typeface="+mn-lt"/>
                <a:cs typeface="+mn-lt"/>
              </a:rPr>
              <a:t>FF</a:t>
            </a:r>
            <a:r>
              <a:rPr lang="he-IL" sz="2200" dirty="0">
                <a:ea typeface="+mn-lt"/>
                <a:cs typeface="+mn-lt"/>
              </a:rPr>
              <a:t> שעובדים כעת תוך מתן אפשרות למיליוני </a:t>
            </a:r>
            <a:r>
              <a:rPr lang="en-US" sz="2200" dirty="0">
                <a:ea typeface="+mn-lt"/>
                <a:cs typeface="+mn-lt"/>
              </a:rPr>
              <a:t>FF</a:t>
            </a:r>
            <a:r>
              <a:rPr lang="he-IL" sz="2200" dirty="0">
                <a:ea typeface="+mn-lt"/>
                <a:cs typeface="+mn-lt"/>
              </a:rPr>
              <a:t> אחרים להיות קיימים ב</a:t>
            </a:r>
            <a:r>
              <a:rPr lang="en-US" sz="2200" dirty="0">
                <a:ea typeface="+mn-lt"/>
                <a:cs typeface="+mn-lt"/>
              </a:rPr>
              <a:t>flow</a:t>
            </a:r>
            <a:r>
              <a:rPr lang="he-IL" sz="2200" dirty="0">
                <a:ea typeface="+mn-lt"/>
                <a:cs typeface="+mn-lt"/>
              </a:rPr>
              <a:t> מבלי לגרום לקריסת המערכת.</a:t>
            </a:r>
            <a:endParaRPr lang="en-US" sz="2200" dirty="0">
              <a:cs typeface="Calibri"/>
            </a:endParaRPr>
          </a:p>
        </p:txBody>
      </p:sp>
    </p:spTree>
    <p:extLst>
      <p:ext uri="{BB962C8B-B14F-4D97-AF65-F5344CB8AC3E}">
        <p14:creationId xmlns:p14="http://schemas.microsoft.com/office/powerpoint/2010/main" val="324330053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FA3C7DEA-BCC2-4295-8850-1479932961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289949D-B9F6-468A-86FE-2694DC5AE7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2" name="Title 1">
            <a:extLst>
              <a:ext uri="{FF2B5EF4-FFF2-40B4-BE49-F238E27FC236}">
                <a16:creationId xmlns:a16="http://schemas.microsoft.com/office/drawing/2014/main" id="{40FB2A7C-60C6-4029-A8F7-3A50D1546D83}"/>
              </a:ext>
            </a:extLst>
          </p:cNvPr>
          <p:cNvSpPr>
            <a:spLocks noGrp="1"/>
          </p:cNvSpPr>
          <p:nvPr>
            <p:ph type="title"/>
          </p:nvPr>
        </p:nvSpPr>
        <p:spPr>
          <a:xfrm>
            <a:off x="1179226" y="541268"/>
            <a:ext cx="9833548" cy="1066802"/>
          </a:xfrm>
        </p:spPr>
        <p:txBody>
          <a:bodyPr anchor="b">
            <a:normAutofit/>
          </a:bodyPr>
          <a:lstStyle/>
          <a:p>
            <a:r>
              <a:rPr lang="en-US" sz="3600">
                <a:cs typeface="Calibri Light"/>
              </a:rPr>
              <a:t>Content Repository</a:t>
            </a:r>
          </a:p>
        </p:txBody>
      </p:sp>
      <p:grpSp>
        <p:nvGrpSpPr>
          <p:cNvPr id="12" name="Group 11">
            <a:extLst>
              <a:ext uri="{FF2B5EF4-FFF2-40B4-BE49-F238E27FC236}">
                <a16:creationId xmlns:a16="http://schemas.microsoft.com/office/drawing/2014/main" id="{E4DF0958-0C87-4C28-9554-2FADC788C2B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867135" y="0"/>
            <a:ext cx="4324865" cy="2641149"/>
            <a:chOff x="6867015" y="-1"/>
            <a:chExt cx="5324985" cy="3251912"/>
          </a:xfrm>
          <a:solidFill>
            <a:schemeClr val="accent5">
              <a:alpha val="10000"/>
            </a:schemeClr>
          </a:solidFill>
        </p:grpSpPr>
        <p:sp>
          <p:nvSpPr>
            <p:cNvPr id="13" name="Freeform: Shape 12">
              <a:extLst>
                <a:ext uri="{FF2B5EF4-FFF2-40B4-BE49-F238E27FC236}">
                  <a16:creationId xmlns:a16="http://schemas.microsoft.com/office/drawing/2014/main" id="{DEC53B48-7B73-49D1-A6FD-9DBF5141EA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7DEDDC41-2C98-4AF1-A0EA-AEEC34827C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D2208F20-F93C-4530-8370-FC7818BABB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E52F51E0-B50B-43EA-B6AC-C16BD29C3E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Content Placeholder 2">
            <a:extLst>
              <a:ext uri="{FF2B5EF4-FFF2-40B4-BE49-F238E27FC236}">
                <a16:creationId xmlns:a16="http://schemas.microsoft.com/office/drawing/2014/main" id="{ACFE097C-2583-42C1-A295-519C5BD307EC}"/>
              </a:ext>
            </a:extLst>
          </p:cNvPr>
          <p:cNvSpPr>
            <a:spLocks noGrp="1"/>
          </p:cNvSpPr>
          <p:nvPr>
            <p:ph idx="1"/>
          </p:nvPr>
        </p:nvSpPr>
        <p:spPr>
          <a:xfrm>
            <a:off x="207525" y="3371158"/>
            <a:ext cx="11601854" cy="2945574"/>
          </a:xfrm>
        </p:spPr>
        <p:txBody>
          <a:bodyPr vert="horz" lIns="91440" tIns="45720" rIns="91440" bIns="45720" rtlCol="0" anchor="ctr">
            <a:noAutofit/>
          </a:bodyPr>
          <a:lstStyle/>
          <a:p>
            <a:pPr algn="r" rtl="1"/>
            <a:r>
              <a:rPr lang="he-IL" sz="2000" dirty="0">
                <a:ea typeface="+mn-lt"/>
                <a:cs typeface="+mn-lt"/>
              </a:rPr>
              <a:t>ה</a:t>
            </a:r>
            <a:r>
              <a:rPr lang="en-US" sz="2000" dirty="0">
                <a:ea typeface="+mn-lt"/>
                <a:cs typeface="+mn-lt"/>
              </a:rPr>
              <a:t>content repository</a:t>
            </a:r>
            <a:r>
              <a:rPr lang="he-IL" sz="2000" dirty="0">
                <a:ea typeface="+mn-lt"/>
                <a:cs typeface="+mn-lt"/>
              </a:rPr>
              <a:t> הוא פשוט מקום ב</a:t>
            </a:r>
            <a:r>
              <a:rPr lang="en-US" sz="2000" dirty="0">
                <a:ea typeface="+mn-lt"/>
                <a:cs typeface="+mn-lt"/>
              </a:rPr>
              <a:t>local storage</a:t>
            </a:r>
            <a:r>
              <a:rPr lang="he-IL" sz="2000" dirty="0">
                <a:ea typeface="+mn-lt"/>
                <a:cs typeface="+mn-lt"/>
              </a:rPr>
              <a:t> שבו התוכן של כל ה</a:t>
            </a:r>
            <a:r>
              <a:rPr lang="en-US" sz="2000" dirty="0">
                <a:ea typeface="+mn-lt"/>
                <a:cs typeface="+mn-lt"/>
              </a:rPr>
              <a:t>FF</a:t>
            </a:r>
            <a:r>
              <a:rPr lang="he-IL" sz="2000" dirty="0">
                <a:ea typeface="+mn-lt"/>
                <a:cs typeface="+mn-lt"/>
              </a:rPr>
              <a:t> קיים והוא בדרך כלל גם הגדול ביותר מבין שלושת המאגרים.</a:t>
            </a:r>
            <a:endParaRPr lang="en-US" sz="2000" dirty="0">
              <a:ea typeface="+mn-lt"/>
              <a:cs typeface="+mn-lt"/>
            </a:endParaRPr>
          </a:p>
          <a:p>
            <a:pPr algn="r" rtl="1"/>
            <a:endParaRPr lang="en-US" sz="2000" dirty="0">
              <a:cs typeface="Calibri"/>
            </a:endParaRPr>
          </a:p>
          <a:p>
            <a:pPr algn="r" rtl="1"/>
            <a:r>
              <a:rPr lang="en-US" sz="2000" dirty="0">
                <a:cs typeface="Calibri"/>
              </a:rPr>
              <a:t>NIFI</a:t>
            </a:r>
            <a:r>
              <a:rPr lang="he-IL" sz="2000" dirty="0">
                <a:cs typeface="Calibri"/>
              </a:rPr>
              <a:t> שומר את התוכן של ה</a:t>
            </a:r>
            <a:r>
              <a:rPr lang="en-US" sz="2000" dirty="0">
                <a:cs typeface="Calibri"/>
              </a:rPr>
              <a:t>FF</a:t>
            </a:r>
            <a:r>
              <a:rPr lang="he-IL" sz="2000" dirty="0">
                <a:cs typeface="Calibri"/>
              </a:rPr>
              <a:t> בדיסק וקוראת אותו לזיכרון רק שצריך.</a:t>
            </a:r>
            <a:endParaRPr lang="en-US" sz="2000" dirty="0">
              <a:ea typeface="+mn-lt"/>
              <a:cs typeface="+mn-lt"/>
            </a:endParaRPr>
          </a:p>
          <a:p>
            <a:pPr algn="r" rtl="1"/>
            <a:endParaRPr lang="en-US" sz="2000" dirty="0">
              <a:ea typeface="+mn-lt"/>
              <a:cs typeface="+mn-lt"/>
            </a:endParaRPr>
          </a:p>
          <a:p>
            <a:pPr algn="r" rtl="1"/>
            <a:r>
              <a:rPr lang="he-IL" sz="2000" dirty="0">
                <a:ea typeface="+mn-lt"/>
                <a:cs typeface="+mn-lt"/>
              </a:rPr>
              <a:t>כתוצאה מכך, פעולות כמו פיצול, איחוד ושינוי אובייקטים גדולים הופכות לקלות למדי לביצוע מבלי לפגוע בזיכרון.</a:t>
            </a:r>
          </a:p>
          <a:p>
            <a:pPr algn="r" rtl="1"/>
            <a:endParaRPr lang="he-IL" sz="2000" dirty="0">
              <a:ea typeface="+mn-lt"/>
              <a:cs typeface="+mn-lt"/>
            </a:endParaRPr>
          </a:p>
          <a:p>
            <a:pPr algn="r" rtl="1"/>
            <a:r>
              <a:rPr lang="he-IL" sz="2000" dirty="0">
                <a:cs typeface="Calibri"/>
              </a:rPr>
              <a:t>כמו של</a:t>
            </a:r>
            <a:r>
              <a:rPr lang="en-US" sz="2000" dirty="0">
                <a:cs typeface="Calibri"/>
              </a:rPr>
              <a:t>JVM</a:t>
            </a:r>
            <a:r>
              <a:rPr lang="he-IL" sz="2000" dirty="0">
                <a:cs typeface="Calibri"/>
              </a:rPr>
              <a:t> יש </a:t>
            </a:r>
            <a:r>
              <a:rPr lang="en-US" sz="2000" dirty="0">
                <a:cs typeface="Calibri"/>
              </a:rPr>
              <a:t>garbage collection</a:t>
            </a:r>
            <a:r>
              <a:rPr lang="he-IL" sz="2000" dirty="0">
                <a:cs typeface="Calibri"/>
              </a:rPr>
              <a:t> בשביל למחוק אובייקטים שלא משומשים כשצריך עוד מרחב, קיים </a:t>
            </a:r>
            <a:r>
              <a:rPr lang="en-US" sz="2000" dirty="0">
                <a:cs typeface="Calibri"/>
              </a:rPr>
              <a:t>thread</a:t>
            </a:r>
            <a:r>
              <a:rPr lang="he-IL" sz="2000" dirty="0">
                <a:cs typeface="Calibri"/>
              </a:rPr>
              <a:t> ב</a:t>
            </a:r>
            <a:r>
              <a:rPr lang="en-US" sz="2000" dirty="0">
                <a:cs typeface="Calibri"/>
              </a:rPr>
              <a:t>NIFI</a:t>
            </a:r>
            <a:r>
              <a:rPr lang="he-IL" sz="2000" dirty="0">
                <a:cs typeface="Calibri"/>
              </a:rPr>
              <a:t> לניתוח ה</a:t>
            </a:r>
            <a:r>
              <a:rPr lang="en-US" sz="2000" dirty="0">
                <a:cs typeface="Calibri"/>
              </a:rPr>
              <a:t>content repo</a:t>
            </a:r>
            <a:r>
              <a:rPr lang="he-IL" sz="2000" dirty="0">
                <a:cs typeface="Calibri"/>
              </a:rPr>
              <a:t> עבור תוכן שלא בשימוש.</a:t>
            </a:r>
          </a:p>
          <a:p>
            <a:pPr algn="r" rtl="1"/>
            <a:endParaRPr lang="en-US" sz="2000" dirty="0">
              <a:cs typeface="Calibri"/>
            </a:endParaRPr>
          </a:p>
          <a:p>
            <a:pPr algn="r" rtl="1"/>
            <a:r>
              <a:rPr lang="he-IL" sz="2000" dirty="0">
                <a:ea typeface="+mn-lt"/>
                <a:cs typeface="+mn-lt"/>
              </a:rPr>
              <a:t>לאחר שהתוכן מזוהה ככזה שאינו בשימוש, הוא יימחק או יועבר לארכיון (תלוי אם ה</a:t>
            </a:r>
            <a:r>
              <a:rPr lang="en-US" sz="2000" dirty="0">
                <a:ea typeface="+mn-lt"/>
                <a:cs typeface="+mn-lt"/>
              </a:rPr>
              <a:t>NIFI</a:t>
            </a:r>
            <a:r>
              <a:rPr lang="he-IL" sz="2000" dirty="0">
                <a:ea typeface="+mn-lt"/>
                <a:cs typeface="+mn-lt"/>
              </a:rPr>
              <a:t> מאפשר ליצור ארכיון).</a:t>
            </a:r>
            <a:endParaRPr lang="en-US" sz="2000" dirty="0">
              <a:ea typeface="+mn-lt"/>
              <a:cs typeface="+mn-lt"/>
            </a:endParaRPr>
          </a:p>
          <a:p>
            <a:pPr algn="r" rtl="1"/>
            <a:endParaRPr lang="en-US" sz="2000" dirty="0">
              <a:ea typeface="+mn-lt"/>
              <a:cs typeface="+mn-lt"/>
            </a:endParaRPr>
          </a:p>
          <a:p>
            <a:pPr algn="r" rtl="1"/>
            <a:endParaRPr lang="en-US" sz="2000" dirty="0">
              <a:cs typeface="Calibri"/>
            </a:endParaRPr>
          </a:p>
        </p:txBody>
      </p:sp>
    </p:spTree>
    <p:extLst>
      <p:ext uri="{BB962C8B-B14F-4D97-AF65-F5344CB8AC3E}">
        <p14:creationId xmlns:p14="http://schemas.microsoft.com/office/powerpoint/2010/main" val="257386928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B8B8A72-6462-4AA6-9A93-663286CEB122}"/>
              </a:ext>
            </a:extLst>
          </p:cNvPr>
          <p:cNvSpPr>
            <a:spLocks noGrp="1"/>
          </p:cNvSpPr>
          <p:nvPr>
            <p:ph type="title"/>
          </p:nvPr>
        </p:nvSpPr>
        <p:spPr>
          <a:xfrm>
            <a:off x="841248" y="548640"/>
            <a:ext cx="3600860" cy="5431536"/>
          </a:xfrm>
        </p:spPr>
        <p:txBody>
          <a:bodyPr>
            <a:normAutofit/>
          </a:bodyPr>
          <a:lstStyle/>
          <a:p>
            <a:r>
              <a:rPr lang="en-US" sz="5400">
                <a:cs typeface="Calibri Light"/>
              </a:rPr>
              <a:t>Content Claim</a:t>
            </a:r>
            <a:endParaRPr lang="en-US" sz="5400"/>
          </a:p>
        </p:txBody>
      </p:sp>
      <p:sp>
        <p:nvSpPr>
          <p:cNvPr id="10"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D8B15A2B-AA52-431C-85F1-E37CACC1A169}"/>
              </a:ext>
            </a:extLst>
          </p:cNvPr>
          <p:cNvSpPr>
            <a:spLocks noGrp="1"/>
          </p:cNvSpPr>
          <p:nvPr>
            <p:ph idx="1"/>
          </p:nvPr>
        </p:nvSpPr>
        <p:spPr>
          <a:xfrm>
            <a:off x="5126418" y="552091"/>
            <a:ext cx="6592169" cy="5431536"/>
          </a:xfrm>
        </p:spPr>
        <p:txBody>
          <a:bodyPr vert="horz" lIns="91440" tIns="45720" rIns="91440" bIns="45720" rtlCol="0" anchor="ctr">
            <a:normAutofit/>
          </a:bodyPr>
          <a:lstStyle/>
          <a:p>
            <a:pPr algn="r" rtl="1"/>
            <a:r>
              <a:rPr lang="he-IL" sz="2200" dirty="0">
                <a:ea typeface="+mn-lt"/>
                <a:cs typeface="+mn-lt"/>
              </a:rPr>
              <a:t>ה </a:t>
            </a:r>
            <a:r>
              <a:rPr lang="en-US" sz="2200" dirty="0">
                <a:ea typeface="+mn-lt"/>
                <a:cs typeface="+mn-lt"/>
              </a:rPr>
              <a:t>Content Repository</a:t>
            </a:r>
            <a:r>
              <a:rPr lang="he-IL" sz="2200" dirty="0">
                <a:ea typeface="+mn-lt"/>
                <a:cs typeface="+mn-lt"/>
              </a:rPr>
              <a:t> (שהוא מורכב באוסף קבצים בדיסק), יכול להיות מורכב מכמה </a:t>
            </a:r>
            <a:r>
              <a:rPr lang="en-US" sz="2200" dirty="0">
                <a:ea typeface="+mn-lt"/>
                <a:cs typeface="+mn-lt"/>
              </a:rPr>
              <a:t>containers</a:t>
            </a:r>
            <a:r>
              <a:rPr lang="he-IL" sz="2200" dirty="0">
                <a:ea typeface="+mn-lt"/>
                <a:cs typeface="+mn-lt"/>
              </a:rPr>
              <a:t> (</a:t>
            </a:r>
            <a:r>
              <a:rPr lang="en-US" sz="2200" dirty="0">
                <a:ea typeface="+mn-lt"/>
                <a:cs typeface="+mn-lt"/>
              </a:rPr>
              <a:t>root level directories</a:t>
            </a:r>
            <a:r>
              <a:rPr lang="he-IL" sz="2200" dirty="0">
                <a:ea typeface="+mn-lt"/>
                <a:cs typeface="+mn-lt"/>
              </a:rPr>
              <a:t>).</a:t>
            </a:r>
            <a:endParaRPr lang="en-US" sz="2200" dirty="0">
              <a:ea typeface="+mn-lt"/>
              <a:cs typeface="+mn-lt"/>
            </a:endParaRPr>
          </a:p>
          <a:p>
            <a:pPr algn="r" rtl="1"/>
            <a:endParaRPr lang="en-US" sz="2200" dirty="0">
              <a:ea typeface="+mn-lt"/>
              <a:cs typeface="+mn-lt"/>
            </a:endParaRPr>
          </a:p>
          <a:p>
            <a:pPr algn="r" rtl="1"/>
            <a:r>
              <a:rPr lang="he-IL" sz="2200" dirty="0">
                <a:ea typeface="+mn-lt"/>
                <a:cs typeface="+mn-lt"/>
              </a:rPr>
              <a:t>זה נעשה כך כדי ש</a:t>
            </a:r>
            <a:r>
              <a:rPr lang="en-US" sz="2200" dirty="0">
                <a:ea typeface="+mn-lt"/>
                <a:cs typeface="+mn-lt"/>
              </a:rPr>
              <a:t>NIFI</a:t>
            </a:r>
            <a:r>
              <a:rPr lang="he-IL" sz="2200" dirty="0">
                <a:ea typeface="+mn-lt"/>
                <a:cs typeface="+mn-lt"/>
              </a:rPr>
              <a:t> יוכל לנצל כמה </a:t>
            </a:r>
            <a:r>
              <a:rPr lang="en-US" sz="2200" dirty="0">
                <a:ea typeface="+mn-lt"/>
                <a:cs typeface="+mn-lt"/>
              </a:rPr>
              <a:t>physical</a:t>
            </a:r>
            <a:r>
              <a:rPr lang="he-IL" sz="2200" dirty="0">
                <a:ea typeface="+mn-lt"/>
                <a:cs typeface="+mn-lt"/>
              </a:rPr>
              <a:t> </a:t>
            </a:r>
            <a:r>
              <a:rPr lang="en-US" sz="2200" dirty="0">
                <a:ea typeface="+mn-lt"/>
                <a:cs typeface="+mn-lt"/>
              </a:rPr>
              <a:t>partitions</a:t>
            </a:r>
            <a:r>
              <a:rPr lang="he-IL" sz="2200" dirty="0">
                <a:ea typeface="+mn-lt"/>
                <a:cs typeface="+mn-lt"/>
              </a:rPr>
              <a:t> בדיסק במקביל.</a:t>
            </a:r>
            <a:endParaRPr lang="en-US" sz="2200" dirty="0">
              <a:ea typeface="+mn-lt"/>
              <a:cs typeface="+mn-lt"/>
            </a:endParaRPr>
          </a:p>
          <a:p>
            <a:pPr algn="r" rtl="1"/>
            <a:endParaRPr lang="en-US" sz="2200" dirty="0">
              <a:ea typeface="+mn-lt"/>
              <a:cs typeface="+mn-lt"/>
            </a:endParaRPr>
          </a:p>
          <a:p>
            <a:pPr algn="r" rtl="1"/>
            <a:r>
              <a:rPr lang="en-US" sz="2200" dirty="0">
                <a:ea typeface="+mn-lt"/>
                <a:cs typeface="+mn-lt"/>
              </a:rPr>
              <a:t>NIFI</a:t>
            </a:r>
            <a:r>
              <a:rPr lang="he-IL" sz="2200" dirty="0">
                <a:ea typeface="+mn-lt"/>
                <a:cs typeface="+mn-lt"/>
              </a:rPr>
              <a:t> מסוגל אז לקרוא ולכתוב לכל הדיסקים הללו במקביל, על מנת להשיג קצב של מאות מגה-בייט או אפילו גיגה-בייט לשנייה של תפוקה על מכונה אחת.</a:t>
            </a:r>
            <a:endParaRPr lang="en-US" sz="2200" dirty="0">
              <a:cs typeface="Calibri"/>
            </a:endParaRPr>
          </a:p>
        </p:txBody>
      </p:sp>
    </p:spTree>
    <p:extLst>
      <p:ext uri="{BB962C8B-B14F-4D97-AF65-F5344CB8AC3E}">
        <p14:creationId xmlns:p14="http://schemas.microsoft.com/office/powerpoint/2010/main" val="243422556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5BACC6-A821-4665-84C4-8B3C3A8D0AD3}"/>
              </a:ext>
            </a:extLst>
          </p:cNvPr>
          <p:cNvSpPr>
            <a:spLocks noGrp="1"/>
          </p:cNvSpPr>
          <p:nvPr>
            <p:ph type="title"/>
          </p:nvPr>
        </p:nvSpPr>
        <p:spPr>
          <a:xfrm>
            <a:off x="841248" y="548640"/>
            <a:ext cx="3600860" cy="5431536"/>
          </a:xfrm>
        </p:spPr>
        <p:txBody>
          <a:bodyPr>
            <a:normAutofit/>
          </a:bodyPr>
          <a:lstStyle/>
          <a:p>
            <a:r>
              <a:rPr lang="en-US" sz="5400">
                <a:cs typeface="Calibri Light"/>
              </a:rPr>
              <a:t>Content Claim</a:t>
            </a:r>
            <a:endParaRPr lang="en-US" sz="5400"/>
          </a:p>
        </p:txBody>
      </p:sp>
      <p:sp>
        <p:nvSpPr>
          <p:cNvPr id="3" name="Content Placeholder 2">
            <a:extLst>
              <a:ext uri="{FF2B5EF4-FFF2-40B4-BE49-F238E27FC236}">
                <a16:creationId xmlns:a16="http://schemas.microsoft.com/office/drawing/2014/main" id="{A0CB8570-E4DF-4DB9-AC5B-751B489427DE}"/>
              </a:ext>
            </a:extLst>
          </p:cNvPr>
          <p:cNvSpPr>
            <a:spLocks noGrp="1"/>
          </p:cNvSpPr>
          <p:nvPr>
            <p:ph idx="1"/>
          </p:nvPr>
        </p:nvSpPr>
        <p:spPr>
          <a:xfrm>
            <a:off x="3534383" y="552091"/>
            <a:ext cx="8585113" cy="5431536"/>
          </a:xfrm>
        </p:spPr>
        <p:txBody>
          <a:bodyPr vert="horz" lIns="91440" tIns="45720" rIns="91440" bIns="45720" rtlCol="0" anchor="ctr">
            <a:normAutofit/>
          </a:bodyPr>
          <a:lstStyle/>
          <a:p>
            <a:pPr algn="r" rtl="1"/>
            <a:r>
              <a:rPr lang="he-IL" sz="2200" dirty="0">
                <a:cs typeface="Calibri"/>
              </a:rPr>
              <a:t>כדי להגיע לתוכן האמיתי שלו, בתוך ה</a:t>
            </a:r>
            <a:r>
              <a:rPr lang="en-US" sz="2200" dirty="0">
                <a:cs typeface="Calibri"/>
              </a:rPr>
              <a:t>FF</a:t>
            </a:r>
            <a:r>
              <a:rPr lang="he-IL" sz="2200" dirty="0">
                <a:cs typeface="Calibri"/>
              </a:rPr>
              <a:t> יש אובייקט שנקרא </a:t>
            </a:r>
            <a:r>
              <a:rPr lang="en-US" sz="2200" dirty="0">
                <a:cs typeface="Calibri"/>
              </a:rPr>
              <a:t>content claim</a:t>
            </a:r>
            <a:r>
              <a:rPr lang="he-IL" sz="2200" dirty="0">
                <a:cs typeface="Calibri"/>
              </a:rPr>
              <a:t>.</a:t>
            </a:r>
          </a:p>
          <a:p>
            <a:pPr algn="r" rtl="1"/>
            <a:r>
              <a:rPr lang="he-IL" sz="2200" dirty="0">
                <a:cs typeface="Calibri"/>
              </a:rPr>
              <a:t> בתוך ה</a:t>
            </a:r>
            <a:r>
              <a:rPr lang="en-US" sz="2200" dirty="0">
                <a:cs typeface="Calibri"/>
              </a:rPr>
              <a:t>content claim</a:t>
            </a:r>
            <a:r>
              <a:rPr lang="he-IL" sz="2200" dirty="0">
                <a:cs typeface="Calibri"/>
              </a:rPr>
              <a:t> יש פוינטר ל</a:t>
            </a:r>
            <a:r>
              <a:rPr lang="en-US" sz="2200" dirty="0">
                <a:cs typeface="Calibri"/>
              </a:rPr>
              <a:t>resource claim</a:t>
            </a:r>
            <a:r>
              <a:rPr lang="he-IL" sz="2200" dirty="0">
                <a:cs typeface="Calibri"/>
              </a:rPr>
              <a:t>.</a:t>
            </a:r>
          </a:p>
          <a:p>
            <a:pPr algn="r" rtl="1"/>
            <a:r>
              <a:rPr lang="he-IL" sz="2200" dirty="0">
                <a:cs typeface="Calibri"/>
              </a:rPr>
              <a:t>ה</a:t>
            </a:r>
            <a:r>
              <a:rPr lang="en-US" sz="2200" dirty="0">
                <a:cs typeface="Calibri"/>
              </a:rPr>
              <a:t>resource claim</a:t>
            </a:r>
            <a:r>
              <a:rPr lang="he-IL" sz="2200" dirty="0">
                <a:cs typeface="Calibri"/>
              </a:rPr>
              <a:t> הוא אובייקט שמחזיר </a:t>
            </a:r>
            <a:r>
              <a:rPr lang="en-US" sz="2200" dirty="0">
                <a:cs typeface="Calibri"/>
              </a:rPr>
              <a:t>reference</a:t>
            </a:r>
            <a:r>
              <a:rPr lang="he-IL" sz="2200" dirty="0">
                <a:cs typeface="Calibri"/>
              </a:rPr>
              <a:t> לחלק מסויים של קובץ מסויים על הדיסק. </a:t>
            </a:r>
          </a:p>
          <a:p>
            <a:pPr algn="r" rtl="1"/>
            <a:r>
              <a:rPr lang="he-IL" sz="2200" dirty="0">
                <a:cs typeface="Calibri"/>
              </a:rPr>
              <a:t>בשביל לעשות את זה, הוא שומר את ה</a:t>
            </a:r>
            <a:r>
              <a:rPr lang="en-US" sz="2200" dirty="0">
                <a:cs typeface="Calibri"/>
              </a:rPr>
              <a:t>partition, container, section</a:t>
            </a:r>
            <a:r>
              <a:rPr lang="he-IL" sz="2200" dirty="0">
                <a:cs typeface="Calibri"/>
              </a:rPr>
              <a:t> ושם הקובץ כמו גם את ה</a:t>
            </a:r>
            <a:r>
              <a:rPr lang="en-US" sz="2200" dirty="0">
                <a:cs typeface="Calibri"/>
              </a:rPr>
              <a:t>offset </a:t>
            </a:r>
            <a:r>
              <a:rPr lang="he-IL" sz="2200" dirty="0">
                <a:cs typeface="Calibri"/>
              </a:rPr>
              <a:t> והגודל שלו.</a:t>
            </a:r>
          </a:p>
          <a:p>
            <a:pPr algn="r" rtl="1"/>
            <a:r>
              <a:rPr lang="he-IL" sz="2200" dirty="0">
                <a:cs typeface="Calibri"/>
              </a:rPr>
              <a:t>הקבצים לא משתנים, מה הם עושים זה </a:t>
            </a:r>
            <a:r>
              <a:rPr lang="en-US" sz="2200" dirty="0">
                <a:cs typeface="Calibri"/>
              </a:rPr>
              <a:t>copy on write</a:t>
            </a:r>
            <a:r>
              <a:rPr lang="he-IL" sz="2200" dirty="0">
                <a:cs typeface="Calibri"/>
              </a:rPr>
              <a:t>.</a:t>
            </a:r>
            <a:endParaRPr lang="en-US" sz="2200" dirty="0">
              <a:cs typeface="Calibri"/>
            </a:endParaRPr>
          </a:p>
        </p:txBody>
      </p:sp>
    </p:spTree>
    <p:extLst>
      <p:ext uri="{BB962C8B-B14F-4D97-AF65-F5344CB8AC3E}">
        <p14:creationId xmlns:p14="http://schemas.microsoft.com/office/powerpoint/2010/main" val="14984115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3CD251C-A887-4D2F-925B-FC0971985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B0DF7C6-941D-4465-87F3-81A5CFE621E9}"/>
              </a:ext>
            </a:extLst>
          </p:cNvPr>
          <p:cNvSpPr>
            <a:spLocks noGrp="1"/>
          </p:cNvSpPr>
          <p:nvPr>
            <p:ph type="title"/>
          </p:nvPr>
        </p:nvSpPr>
        <p:spPr>
          <a:xfrm>
            <a:off x="965200" y="1567843"/>
            <a:ext cx="3712224" cy="3714496"/>
          </a:xfrm>
        </p:spPr>
        <p:txBody>
          <a:bodyPr anchor="ctr">
            <a:normAutofit/>
          </a:bodyPr>
          <a:lstStyle/>
          <a:p>
            <a:r>
              <a:rPr lang="en-US" sz="4800" dirty="0" err="1">
                <a:cs typeface="Calibri Light"/>
              </a:rPr>
              <a:t>Nifi</a:t>
            </a:r>
            <a:r>
              <a:rPr lang="en-US" sz="4800" dirty="0">
                <a:cs typeface="Calibri Light"/>
              </a:rPr>
              <a:t> processor kinds</a:t>
            </a:r>
            <a:endParaRPr lang="en-US" sz="4800" dirty="0"/>
          </a:p>
        </p:txBody>
      </p:sp>
      <p:grpSp>
        <p:nvGrpSpPr>
          <p:cNvPr id="10" name="Group 9">
            <a:extLst>
              <a:ext uri="{FF2B5EF4-FFF2-40B4-BE49-F238E27FC236}">
                <a16:creationId xmlns:a16="http://schemas.microsoft.com/office/drawing/2014/main" id="{2C3846A5-A498-4C9E-B4DC-13532657D71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35506" y="643467"/>
            <a:ext cx="1128382" cy="847206"/>
            <a:chOff x="8183879" y="1000124"/>
            <a:chExt cx="1562267" cy="1172973"/>
          </a:xfrm>
        </p:grpSpPr>
        <p:sp>
          <p:nvSpPr>
            <p:cNvPr id="11" name="Freeform 5">
              <a:extLst>
                <a:ext uri="{FF2B5EF4-FFF2-40B4-BE49-F238E27FC236}">
                  <a16:creationId xmlns:a16="http://schemas.microsoft.com/office/drawing/2014/main" id="{8A845FC1-FE68-40DE-B785-AA0F3DBD6FB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183879" y="1348782"/>
              <a:ext cx="935037" cy="8243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12" name="Freeform 5">
              <a:extLst>
                <a:ext uri="{FF2B5EF4-FFF2-40B4-BE49-F238E27FC236}">
                  <a16:creationId xmlns:a16="http://schemas.microsoft.com/office/drawing/2014/main" id="{C26048ED-7A92-4694-A168-2C6C5C0D635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983979" y="1000124"/>
              <a:ext cx="762167" cy="6719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grpSp>
      <p:sp>
        <p:nvSpPr>
          <p:cNvPr id="14" name="Freeform: Shape 13">
            <a:extLst>
              <a:ext uri="{FF2B5EF4-FFF2-40B4-BE49-F238E27FC236}">
                <a16:creationId xmlns:a16="http://schemas.microsoft.com/office/drawing/2014/main" id="{662A3FAA-D056-4098-8115-EA61EAF068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7645" y="839534"/>
            <a:ext cx="6781601" cy="5652388"/>
          </a:xfrm>
          <a:custGeom>
            <a:avLst/>
            <a:gdLst>
              <a:gd name="connsiteX0" fmla="*/ 2768595 w 4574113"/>
              <a:gd name="connsiteY0" fmla="*/ 2476119 h 3812472"/>
              <a:gd name="connsiteX1" fmla="*/ 3374676 w 4574113"/>
              <a:gd name="connsiteY1" fmla="*/ 2476119 h 3812472"/>
              <a:gd name="connsiteX2" fmla="*/ 3403209 w 4574113"/>
              <a:gd name="connsiteY2" fmla="*/ 2479909 h 3812472"/>
              <a:gd name="connsiteX3" fmla="*/ 3422833 w 4574113"/>
              <a:gd name="connsiteY3" fmla="*/ 2488137 h 3812472"/>
              <a:gd name="connsiteX4" fmla="*/ 3410840 w 4574113"/>
              <a:gd name="connsiteY4" fmla="*/ 2508879 h 3812472"/>
              <a:gd name="connsiteX5" fmla="*/ 2985934 w 4574113"/>
              <a:gd name="connsiteY5" fmla="*/ 3243764 h 3812472"/>
              <a:gd name="connsiteX6" fmla="*/ 2732784 w 4574113"/>
              <a:gd name="connsiteY6" fmla="*/ 3390890 h 3812472"/>
              <a:gd name="connsiteX7" fmla="*/ 2529297 w 4574113"/>
              <a:gd name="connsiteY7" fmla="*/ 3390890 h 3812472"/>
              <a:gd name="connsiteX8" fmla="*/ 2505559 w 4574113"/>
              <a:gd name="connsiteY8" fmla="*/ 3390890 h 3812472"/>
              <a:gd name="connsiteX9" fmla="*/ 2482907 w 4574113"/>
              <a:gd name="connsiteY9" fmla="*/ 3351884 h 3812472"/>
              <a:gd name="connsiteX10" fmla="*/ 2371959 w 4574113"/>
              <a:gd name="connsiteY10" fmla="*/ 3160822 h 3812472"/>
              <a:gd name="connsiteX11" fmla="*/ 2371959 w 4574113"/>
              <a:gd name="connsiteY11" fmla="*/ 3053878 h 3812472"/>
              <a:gd name="connsiteX12" fmla="*/ 2675654 w 4574113"/>
              <a:gd name="connsiteY12" fmla="*/ 2530895 h 3812472"/>
              <a:gd name="connsiteX13" fmla="*/ 2768595 w 4574113"/>
              <a:gd name="connsiteY13" fmla="*/ 2476119 h 3812472"/>
              <a:gd name="connsiteX14" fmla="*/ 3909778 w 4574113"/>
              <a:gd name="connsiteY14" fmla="*/ 676847 h 3812472"/>
              <a:gd name="connsiteX15" fmla="*/ 4305516 w 4574113"/>
              <a:gd name="connsiteY15" fmla="*/ 676847 h 3812472"/>
              <a:gd name="connsiteX16" fmla="*/ 4367056 w 4574113"/>
              <a:gd name="connsiteY16" fmla="*/ 712612 h 3812472"/>
              <a:gd name="connsiteX17" fmla="*/ 4564498 w 4574113"/>
              <a:gd name="connsiteY17" fmla="*/ 1054092 h 3812472"/>
              <a:gd name="connsiteX18" fmla="*/ 4564498 w 4574113"/>
              <a:gd name="connsiteY18" fmla="*/ 1123921 h 3812472"/>
              <a:gd name="connsiteX19" fmla="*/ 4367056 w 4574113"/>
              <a:gd name="connsiteY19" fmla="*/ 1465401 h 3812472"/>
              <a:gd name="connsiteX20" fmla="*/ 4305516 w 4574113"/>
              <a:gd name="connsiteY20" fmla="*/ 1501167 h 3812472"/>
              <a:gd name="connsiteX21" fmla="*/ 3909778 w 4574113"/>
              <a:gd name="connsiteY21" fmla="*/ 1501167 h 3812472"/>
              <a:gd name="connsiteX22" fmla="*/ 3849091 w 4574113"/>
              <a:gd name="connsiteY22" fmla="*/ 1465401 h 3812472"/>
              <a:gd name="connsiteX23" fmla="*/ 3650795 w 4574113"/>
              <a:gd name="connsiteY23" fmla="*/ 1123921 h 3812472"/>
              <a:gd name="connsiteX24" fmla="*/ 3650795 w 4574113"/>
              <a:gd name="connsiteY24" fmla="*/ 1054092 h 3812472"/>
              <a:gd name="connsiteX25" fmla="*/ 3849091 w 4574113"/>
              <a:gd name="connsiteY25" fmla="*/ 712612 h 3812472"/>
              <a:gd name="connsiteX26" fmla="*/ 3909778 w 4574113"/>
              <a:gd name="connsiteY26" fmla="*/ 676847 h 3812472"/>
              <a:gd name="connsiteX27" fmla="*/ 1104892 w 4574113"/>
              <a:gd name="connsiteY27" fmla="*/ 0 h 3812472"/>
              <a:gd name="connsiteX28" fmla="*/ 2732784 w 4574113"/>
              <a:gd name="connsiteY28" fmla="*/ 0 h 3812472"/>
              <a:gd name="connsiteX29" fmla="*/ 2985934 w 4574113"/>
              <a:gd name="connsiteY29" fmla="*/ 147125 h 3812472"/>
              <a:gd name="connsiteX30" fmla="*/ 3798122 w 4574113"/>
              <a:gd name="connsiteY30" fmla="*/ 1551823 h 3812472"/>
              <a:gd name="connsiteX31" fmla="*/ 3798122 w 4574113"/>
              <a:gd name="connsiteY31" fmla="*/ 1839068 h 3812472"/>
              <a:gd name="connsiteX32" fmla="*/ 3496551 w 4574113"/>
              <a:gd name="connsiteY32" fmla="*/ 2360642 h 3812472"/>
              <a:gd name="connsiteX33" fmla="*/ 3471135 w 4574113"/>
              <a:gd name="connsiteY33" fmla="*/ 2404597 h 3812472"/>
              <a:gd name="connsiteX34" fmla="*/ 3472029 w 4574113"/>
              <a:gd name="connsiteY34" fmla="*/ 2404972 h 3812472"/>
              <a:gd name="connsiteX35" fmla="*/ 3516881 w 4574113"/>
              <a:gd name="connsiteY35" fmla="*/ 2450209 h 3812472"/>
              <a:gd name="connsiteX36" fmla="*/ 3857970 w 4574113"/>
              <a:gd name="connsiteY36" fmla="*/ 3040131 h 3812472"/>
              <a:gd name="connsiteX37" fmla="*/ 3857970 w 4574113"/>
              <a:gd name="connsiteY37" fmla="*/ 3160764 h 3812472"/>
              <a:gd name="connsiteX38" fmla="*/ 3516881 w 4574113"/>
              <a:gd name="connsiteY38" fmla="*/ 3750684 h 3812472"/>
              <a:gd name="connsiteX39" fmla="*/ 3410567 w 4574113"/>
              <a:gd name="connsiteY39" fmla="*/ 3812472 h 3812472"/>
              <a:gd name="connsiteX40" fmla="*/ 2726911 w 4574113"/>
              <a:gd name="connsiteY40" fmla="*/ 3812472 h 3812472"/>
              <a:gd name="connsiteX41" fmla="*/ 2622074 w 4574113"/>
              <a:gd name="connsiteY41" fmla="*/ 3750684 h 3812472"/>
              <a:gd name="connsiteX42" fmla="*/ 2438330 w 4574113"/>
              <a:gd name="connsiteY42" fmla="*/ 3434265 h 3812472"/>
              <a:gd name="connsiteX43" fmla="*/ 2417573 w 4574113"/>
              <a:gd name="connsiteY43" fmla="*/ 3398519 h 3812472"/>
              <a:gd name="connsiteX44" fmla="*/ 2433905 w 4574113"/>
              <a:gd name="connsiteY44" fmla="*/ 3398519 h 3812472"/>
              <a:gd name="connsiteX45" fmla="*/ 2511101 w 4574113"/>
              <a:gd name="connsiteY45" fmla="*/ 3398519 h 3812472"/>
              <a:gd name="connsiteX46" fmla="*/ 2544636 w 4574113"/>
              <a:gd name="connsiteY46" fmla="*/ 3456269 h 3812472"/>
              <a:gd name="connsiteX47" fmla="*/ 2672757 w 4574113"/>
              <a:gd name="connsiteY47" fmla="*/ 3676902 h 3812472"/>
              <a:gd name="connsiteX48" fmla="*/ 2765699 w 4574113"/>
              <a:gd name="connsiteY48" fmla="*/ 3731679 h 3812472"/>
              <a:gd name="connsiteX49" fmla="*/ 3371780 w 4574113"/>
              <a:gd name="connsiteY49" fmla="*/ 3731679 h 3812472"/>
              <a:gd name="connsiteX50" fmla="*/ 3466029 w 4574113"/>
              <a:gd name="connsiteY50" fmla="*/ 3676902 h 3812472"/>
              <a:gd name="connsiteX51" fmla="*/ 3768415 w 4574113"/>
              <a:gd name="connsiteY51" fmla="*/ 3153920 h 3812472"/>
              <a:gd name="connsiteX52" fmla="*/ 3768415 w 4574113"/>
              <a:gd name="connsiteY52" fmla="*/ 3046975 h 3812472"/>
              <a:gd name="connsiteX53" fmla="*/ 3466029 w 4574113"/>
              <a:gd name="connsiteY53" fmla="*/ 2523992 h 3812472"/>
              <a:gd name="connsiteX54" fmla="*/ 3426268 w 4574113"/>
              <a:gd name="connsiteY54" fmla="*/ 2483888 h 3812472"/>
              <a:gd name="connsiteX55" fmla="*/ 3421667 w 4574113"/>
              <a:gd name="connsiteY55" fmla="*/ 2481960 h 3812472"/>
              <a:gd name="connsiteX56" fmla="*/ 3446331 w 4574113"/>
              <a:gd name="connsiteY56" fmla="*/ 2439303 h 3812472"/>
              <a:gd name="connsiteX57" fmla="*/ 3464674 w 4574113"/>
              <a:gd name="connsiteY57" fmla="*/ 2407578 h 3812472"/>
              <a:gd name="connsiteX58" fmla="*/ 3445649 w 4574113"/>
              <a:gd name="connsiteY58" fmla="*/ 2399601 h 3812472"/>
              <a:gd name="connsiteX59" fmla="*/ 3413464 w 4574113"/>
              <a:gd name="connsiteY59" fmla="*/ 2395325 h 3812472"/>
              <a:gd name="connsiteX60" fmla="*/ 2729808 w 4574113"/>
              <a:gd name="connsiteY60" fmla="*/ 2395325 h 3812472"/>
              <a:gd name="connsiteX61" fmla="*/ 2624971 w 4574113"/>
              <a:gd name="connsiteY61" fmla="*/ 2457112 h 3812472"/>
              <a:gd name="connsiteX62" fmla="*/ 2282405 w 4574113"/>
              <a:gd name="connsiteY62" fmla="*/ 3047034 h 3812472"/>
              <a:gd name="connsiteX63" fmla="*/ 2282405 w 4574113"/>
              <a:gd name="connsiteY63" fmla="*/ 3167666 h 3812472"/>
              <a:gd name="connsiteX64" fmla="*/ 2395478 w 4574113"/>
              <a:gd name="connsiteY64" fmla="*/ 3362386 h 3812472"/>
              <a:gd name="connsiteX65" fmla="*/ 2412031 w 4574113"/>
              <a:gd name="connsiteY65" fmla="*/ 3390890 h 3812472"/>
              <a:gd name="connsiteX66" fmla="*/ 2335350 w 4574113"/>
              <a:gd name="connsiteY66" fmla="*/ 3390890 h 3812472"/>
              <a:gd name="connsiteX67" fmla="*/ 1104892 w 4574113"/>
              <a:gd name="connsiteY67" fmla="*/ 3390890 h 3812472"/>
              <a:gd name="connsiteX68" fmla="*/ 855258 w 4574113"/>
              <a:gd name="connsiteY68" fmla="*/ 3243764 h 3812472"/>
              <a:gd name="connsiteX69" fmla="*/ 39555 w 4574113"/>
              <a:gd name="connsiteY69" fmla="*/ 1839068 h 3812472"/>
              <a:gd name="connsiteX70" fmla="*/ 39555 w 4574113"/>
              <a:gd name="connsiteY70" fmla="*/ 1551823 h 3812472"/>
              <a:gd name="connsiteX71" fmla="*/ 855258 w 4574113"/>
              <a:gd name="connsiteY71" fmla="*/ 147125 h 3812472"/>
              <a:gd name="connsiteX72" fmla="*/ 1104892 w 4574113"/>
              <a:gd name="connsiteY72" fmla="*/ 0 h 3812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4574113" h="3812472">
                <a:moveTo>
                  <a:pt x="2768595" y="2476119"/>
                </a:moveTo>
                <a:cubicBezTo>
                  <a:pt x="2768595" y="2476119"/>
                  <a:pt x="2768595" y="2476119"/>
                  <a:pt x="3374676" y="2476119"/>
                </a:cubicBezTo>
                <a:cubicBezTo>
                  <a:pt x="3384493" y="2476119"/>
                  <a:pt x="3394066" y="2477423"/>
                  <a:pt x="3403209" y="2479909"/>
                </a:cubicBezTo>
                <a:lnTo>
                  <a:pt x="3422833" y="2488137"/>
                </a:lnTo>
                <a:lnTo>
                  <a:pt x="3410840" y="2508879"/>
                </a:lnTo>
                <a:cubicBezTo>
                  <a:pt x="3302401" y="2696426"/>
                  <a:pt x="3163600" y="2936487"/>
                  <a:pt x="2985934" y="3243764"/>
                </a:cubicBezTo>
                <a:cubicBezTo>
                  <a:pt x="2933195" y="3334842"/>
                  <a:pt x="2838263" y="3390890"/>
                  <a:pt x="2732784" y="3390890"/>
                </a:cubicBezTo>
                <a:cubicBezTo>
                  <a:pt x="2732784" y="3390890"/>
                  <a:pt x="2732784" y="3390890"/>
                  <a:pt x="2529297" y="3390890"/>
                </a:cubicBezTo>
                <a:lnTo>
                  <a:pt x="2505559" y="3390890"/>
                </a:lnTo>
                <a:lnTo>
                  <a:pt x="2482907" y="3351884"/>
                </a:lnTo>
                <a:cubicBezTo>
                  <a:pt x="2451367" y="3297569"/>
                  <a:pt x="2414666" y="3234367"/>
                  <a:pt x="2371959" y="3160822"/>
                </a:cubicBezTo>
                <a:cubicBezTo>
                  <a:pt x="2352324" y="3128217"/>
                  <a:pt x="2352324" y="3086483"/>
                  <a:pt x="2371959" y="3053878"/>
                </a:cubicBezTo>
                <a:cubicBezTo>
                  <a:pt x="2371959" y="3053878"/>
                  <a:pt x="2371959" y="3053878"/>
                  <a:pt x="2675654" y="2530895"/>
                </a:cubicBezTo>
                <a:cubicBezTo>
                  <a:pt x="2693981" y="2496986"/>
                  <a:pt x="2730633" y="2476119"/>
                  <a:pt x="2768595" y="2476119"/>
                </a:cubicBezTo>
                <a:close/>
                <a:moveTo>
                  <a:pt x="3909778" y="676847"/>
                </a:moveTo>
                <a:cubicBezTo>
                  <a:pt x="3909778" y="676847"/>
                  <a:pt x="3909778" y="676847"/>
                  <a:pt x="4305516" y="676847"/>
                </a:cubicBezTo>
                <a:cubicBezTo>
                  <a:pt x="4331158" y="676847"/>
                  <a:pt x="4354235" y="690472"/>
                  <a:pt x="4367056" y="712612"/>
                </a:cubicBezTo>
                <a:cubicBezTo>
                  <a:pt x="4367056" y="712612"/>
                  <a:pt x="4367056" y="712612"/>
                  <a:pt x="4564498" y="1054092"/>
                </a:cubicBezTo>
                <a:cubicBezTo>
                  <a:pt x="4577319" y="1075382"/>
                  <a:pt x="4577319" y="1102632"/>
                  <a:pt x="4564498" y="1123921"/>
                </a:cubicBezTo>
                <a:cubicBezTo>
                  <a:pt x="4564498" y="1123921"/>
                  <a:pt x="4564498" y="1123921"/>
                  <a:pt x="4367056" y="1465401"/>
                </a:cubicBezTo>
                <a:cubicBezTo>
                  <a:pt x="4354235" y="1487542"/>
                  <a:pt x="4331158" y="1501167"/>
                  <a:pt x="4305516" y="1501167"/>
                </a:cubicBezTo>
                <a:cubicBezTo>
                  <a:pt x="4305516" y="1501167"/>
                  <a:pt x="4305516" y="1501167"/>
                  <a:pt x="3909778" y="1501167"/>
                </a:cubicBezTo>
                <a:cubicBezTo>
                  <a:pt x="3884990" y="1501167"/>
                  <a:pt x="3861058" y="1487542"/>
                  <a:pt x="3849091" y="1465401"/>
                </a:cubicBezTo>
                <a:cubicBezTo>
                  <a:pt x="3849091" y="1465401"/>
                  <a:pt x="3849091" y="1465401"/>
                  <a:pt x="3650795" y="1123921"/>
                </a:cubicBezTo>
                <a:cubicBezTo>
                  <a:pt x="3637974" y="1102632"/>
                  <a:pt x="3637974" y="1075382"/>
                  <a:pt x="3650795" y="1054092"/>
                </a:cubicBezTo>
                <a:cubicBezTo>
                  <a:pt x="3650795" y="1054092"/>
                  <a:pt x="3650795" y="1054092"/>
                  <a:pt x="3849091" y="712612"/>
                </a:cubicBezTo>
                <a:cubicBezTo>
                  <a:pt x="3861058" y="690472"/>
                  <a:pt x="3884990" y="676847"/>
                  <a:pt x="3909778" y="676847"/>
                </a:cubicBezTo>
                <a:close/>
                <a:moveTo>
                  <a:pt x="1104892" y="0"/>
                </a:moveTo>
                <a:cubicBezTo>
                  <a:pt x="1104892" y="0"/>
                  <a:pt x="1104892" y="0"/>
                  <a:pt x="2732784" y="0"/>
                </a:cubicBezTo>
                <a:cubicBezTo>
                  <a:pt x="2838263" y="0"/>
                  <a:pt x="2933195" y="56047"/>
                  <a:pt x="2985934" y="147125"/>
                </a:cubicBezTo>
                <a:cubicBezTo>
                  <a:pt x="2985934" y="147125"/>
                  <a:pt x="2985934" y="147125"/>
                  <a:pt x="3798122" y="1551823"/>
                </a:cubicBezTo>
                <a:cubicBezTo>
                  <a:pt x="3850862" y="1639397"/>
                  <a:pt x="3850862" y="1751493"/>
                  <a:pt x="3798122" y="1839068"/>
                </a:cubicBezTo>
                <a:cubicBezTo>
                  <a:pt x="3798122" y="1839068"/>
                  <a:pt x="3798122" y="1839068"/>
                  <a:pt x="3496551" y="2360642"/>
                </a:cubicBezTo>
                <a:lnTo>
                  <a:pt x="3471135" y="2404597"/>
                </a:lnTo>
                <a:lnTo>
                  <a:pt x="3472029" y="2404972"/>
                </a:lnTo>
                <a:cubicBezTo>
                  <a:pt x="3490302" y="2415638"/>
                  <a:pt x="3505806" y="2431084"/>
                  <a:pt x="3516881" y="2450209"/>
                </a:cubicBezTo>
                <a:cubicBezTo>
                  <a:pt x="3516881" y="2450209"/>
                  <a:pt x="3516881" y="2450209"/>
                  <a:pt x="3857970" y="3040131"/>
                </a:cubicBezTo>
                <a:cubicBezTo>
                  <a:pt x="3880120" y="3076909"/>
                  <a:pt x="3880120" y="3123985"/>
                  <a:pt x="3857970" y="3160764"/>
                </a:cubicBezTo>
                <a:cubicBezTo>
                  <a:pt x="3857970" y="3160764"/>
                  <a:pt x="3857970" y="3160764"/>
                  <a:pt x="3516881" y="3750684"/>
                </a:cubicBezTo>
                <a:cubicBezTo>
                  <a:pt x="3494732" y="3788933"/>
                  <a:pt x="3454864" y="3812472"/>
                  <a:pt x="3410567" y="3812472"/>
                </a:cubicBezTo>
                <a:cubicBezTo>
                  <a:pt x="3410567" y="3812472"/>
                  <a:pt x="3410567" y="3812472"/>
                  <a:pt x="2726911" y="3812472"/>
                </a:cubicBezTo>
                <a:cubicBezTo>
                  <a:pt x="2684090" y="3812472"/>
                  <a:pt x="2642747" y="3788933"/>
                  <a:pt x="2622074" y="3750684"/>
                </a:cubicBezTo>
                <a:cubicBezTo>
                  <a:pt x="2622074" y="3750684"/>
                  <a:pt x="2622074" y="3750684"/>
                  <a:pt x="2438330" y="3434265"/>
                </a:cubicBezTo>
                <a:lnTo>
                  <a:pt x="2417573" y="3398519"/>
                </a:lnTo>
                <a:lnTo>
                  <a:pt x="2433905" y="3398519"/>
                </a:lnTo>
                <a:lnTo>
                  <a:pt x="2511101" y="3398519"/>
                </a:lnTo>
                <a:lnTo>
                  <a:pt x="2544636" y="3456269"/>
                </a:lnTo>
                <a:cubicBezTo>
                  <a:pt x="2672757" y="3676902"/>
                  <a:pt x="2672757" y="3676902"/>
                  <a:pt x="2672757" y="3676902"/>
                </a:cubicBezTo>
                <a:cubicBezTo>
                  <a:pt x="2691084" y="3710811"/>
                  <a:pt x="2727737" y="3731679"/>
                  <a:pt x="2765699" y="3731679"/>
                </a:cubicBezTo>
                <a:cubicBezTo>
                  <a:pt x="3371780" y="3731679"/>
                  <a:pt x="3371780" y="3731679"/>
                  <a:pt x="3371780" y="3731679"/>
                </a:cubicBezTo>
                <a:cubicBezTo>
                  <a:pt x="3411050" y="3731679"/>
                  <a:pt x="3446394" y="3710811"/>
                  <a:pt x="3466029" y="3676902"/>
                </a:cubicBezTo>
                <a:cubicBezTo>
                  <a:pt x="3768415" y="3153920"/>
                  <a:pt x="3768415" y="3153920"/>
                  <a:pt x="3768415" y="3153920"/>
                </a:cubicBezTo>
                <a:cubicBezTo>
                  <a:pt x="3788051" y="3121314"/>
                  <a:pt x="3788051" y="3079580"/>
                  <a:pt x="3768415" y="3046975"/>
                </a:cubicBezTo>
                <a:cubicBezTo>
                  <a:pt x="3466029" y="2523992"/>
                  <a:pt x="3466029" y="2523992"/>
                  <a:pt x="3466029" y="2523992"/>
                </a:cubicBezTo>
                <a:cubicBezTo>
                  <a:pt x="3456211" y="2507037"/>
                  <a:pt x="3442467" y="2493343"/>
                  <a:pt x="3426268" y="2483888"/>
                </a:cubicBezTo>
                <a:lnTo>
                  <a:pt x="3421667" y="2481960"/>
                </a:lnTo>
                <a:lnTo>
                  <a:pt x="3446331" y="2439303"/>
                </a:lnTo>
                <a:lnTo>
                  <a:pt x="3464674" y="2407578"/>
                </a:lnTo>
                <a:lnTo>
                  <a:pt x="3445649" y="2399601"/>
                </a:lnTo>
                <a:cubicBezTo>
                  <a:pt x="3435335" y="2396796"/>
                  <a:pt x="3424538" y="2395325"/>
                  <a:pt x="3413464" y="2395325"/>
                </a:cubicBezTo>
                <a:cubicBezTo>
                  <a:pt x="2729808" y="2395325"/>
                  <a:pt x="2729808" y="2395325"/>
                  <a:pt x="2729808" y="2395325"/>
                </a:cubicBezTo>
                <a:cubicBezTo>
                  <a:pt x="2686987" y="2395325"/>
                  <a:pt x="2645644" y="2418863"/>
                  <a:pt x="2624971" y="2457112"/>
                </a:cubicBezTo>
                <a:cubicBezTo>
                  <a:pt x="2282405" y="3047034"/>
                  <a:pt x="2282405" y="3047034"/>
                  <a:pt x="2282405" y="3047034"/>
                </a:cubicBezTo>
                <a:cubicBezTo>
                  <a:pt x="2260256" y="3083811"/>
                  <a:pt x="2260256" y="3130887"/>
                  <a:pt x="2282405" y="3167666"/>
                </a:cubicBezTo>
                <a:cubicBezTo>
                  <a:pt x="2325225" y="3241406"/>
                  <a:pt x="2362693" y="3305929"/>
                  <a:pt x="2395478" y="3362386"/>
                </a:cubicBezTo>
                <a:lnTo>
                  <a:pt x="2412031" y="3390890"/>
                </a:lnTo>
                <a:lnTo>
                  <a:pt x="2335350" y="3390890"/>
                </a:lnTo>
                <a:cubicBezTo>
                  <a:pt x="2096889" y="3390890"/>
                  <a:pt x="1715352" y="3390890"/>
                  <a:pt x="1104892" y="3390890"/>
                </a:cubicBezTo>
                <a:cubicBezTo>
                  <a:pt x="1002929" y="3390890"/>
                  <a:pt x="904482" y="3334842"/>
                  <a:pt x="855258" y="3243764"/>
                </a:cubicBezTo>
                <a:cubicBezTo>
                  <a:pt x="855258" y="3243764"/>
                  <a:pt x="855258" y="3243764"/>
                  <a:pt x="39555" y="1839068"/>
                </a:cubicBezTo>
                <a:cubicBezTo>
                  <a:pt x="-13185" y="1751493"/>
                  <a:pt x="-13185" y="1639397"/>
                  <a:pt x="39555" y="1551823"/>
                </a:cubicBezTo>
                <a:cubicBezTo>
                  <a:pt x="39555" y="1551823"/>
                  <a:pt x="39555" y="1551823"/>
                  <a:pt x="855258" y="147125"/>
                </a:cubicBezTo>
                <a:cubicBezTo>
                  <a:pt x="904482" y="56047"/>
                  <a:pt x="1002929" y="0"/>
                  <a:pt x="1104892"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92E122C2-BFC6-4C43-BD91-9B39603F7D01}"/>
              </a:ext>
            </a:extLst>
          </p:cNvPr>
          <p:cNvSpPr>
            <a:spLocks noGrp="1"/>
          </p:cNvSpPr>
          <p:nvPr>
            <p:ph idx="1"/>
          </p:nvPr>
        </p:nvSpPr>
        <p:spPr>
          <a:xfrm>
            <a:off x="5642624" y="2186954"/>
            <a:ext cx="4623628" cy="2657858"/>
          </a:xfrm>
        </p:spPr>
        <p:txBody>
          <a:bodyPr vert="horz" lIns="91440" tIns="45720" rIns="91440" bIns="45720" rtlCol="0" anchor="ctr">
            <a:normAutofit/>
          </a:bodyPr>
          <a:lstStyle/>
          <a:p>
            <a:pPr marL="0" indent="0" algn="r" rtl="1">
              <a:buNone/>
            </a:pPr>
            <a:r>
              <a:rPr lang="he-IL" dirty="0">
                <a:solidFill>
                  <a:schemeClr val="bg1"/>
                </a:solidFill>
                <a:cs typeface="Calibri"/>
              </a:rPr>
              <a:t>3 סוגים מרכזיים של </a:t>
            </a:r>
            <a:r>
              <a:rPr lang="en-US" dirty="0">
                <a:solidFill>
                  <a:schemeClr val="bg1"/>
                </a:solidFill>
                <a:cs typeface="Calibri"/>
              </a:rPr>
              <a:t>processors</a:t>
            </a:r>
            <a:r>
              <a:rPr lang="he-IL" dirty="0">
                <a:solidFill>
                  <a:schemeClr val="bg1"/>
                </a:solidFill>
                <a:cs typeface="Calibri"/>
              </a:rPr>
              <a:t>:</a:t>
            </a:r>
            <a:endParaRPr lang="en-US" dirty="0"/>
          </a:p>
          <a:p>
            <a:pPr lvl="1" algn="r" rtl="1"/>
            <a:r>
              <a:rPr lang="en-US" sz="2800" dirty="0">
                <a:solidFill>
                  <a:schemeClr val="bg1"/>
                </a:solidFill>
                <a:cs typeface="Calibri"/>
              </a:rPr>
              <a:t>Built-in processors</a:t>
            </a:r>
          </a:p>
          <a:p>
            <a:pPr lvl="1" algn="r" rtl="1"/>
            <a:r>
              <a:rPr lang="en-US" sz="2800" dirty="0">
                <a:solidFill>
                  <a:schemeClr val="bg1"/>
                </a:solidFill>
                <a:cs typeface="Calibri"/>
              </a:rPr>
              <a:t>Scripted processors</a:t>
            </a:r>
          </a:p>
          <a:p>
            <a:pPr lvl="1" algn="r" rtl="1"/>
            <a:r>
              <a:rPr lang="en-US" sz="2800" dirty="0">
                <a:solidFill>
                  <a:schemeClr val="bg1"/>
                </a:solidFill>
                <a:ea typeface="+mn-lt"/>
                <a:cs typeface="+mn-lt"/>
              </a:rPr>
              <a:t>Custom</a:t>
            </a:r>
            <a:r>
              <a:rPr lang="en-US" sz="2800" dirty="0">
                <a:solidFill>
                  <a:schemeClr val="bg1"/>
                </a:solidFill>
                <a:cs typeface="Calibri"/>
              </a:rPr>
              <a:t> processors</a:t>
            </a:r>
          </a:p>
          <a:p>
            <a:pPr lvl="1" algn="r" rtl="1"/>
            <a:endParaRPr lang="en-US" dirty="0">
              <a:cs typeface="Calibri"/>
            </a:endParaRPr>
          </a:p>
        </p:txBody>
      </p:sp>
    </p:spTree>
    <p:extLst>
      <p:ext uri="{BB962C8B-B14F-4D97-AF65-F5344CB8AC3E}">
        <p14:creationId xmlns:p14="http://schemas.microsoft.com/office/powerpoint/2010/main" val="369312327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3A459-2741-4B9B-801E-BAE7FAD7845F}"/>
              </a:ext>
            </a:extLst>
          </p:cNvPr>
          <p:cNvSpPr>
            <a:spLocks noGrp="1"/>
          </p:cNvSpPr>
          <p:nvPr>
            <p:ph type="title"/>
          </p:nvPr>
        </p:nvSpPr>
        <p:spPr/>
        <p:txBody>
          <a:bodyPr/>
          <a:lstStyle/>
          <a:p>
            <a:r>
              <a:rPr lang="en-US">
                <a:cs typeface="Calibri Light"/>
              </a:rPr>
              <a:t>Content Claim</a:t>
            </a:r>
            <a:endParaRPr lang="en-US"/>
          </a:p>
        </p:txBody>
      </p:sp>
      <p:pic>
        <p:nvPicPr>
          <p:cNvPr id="4" name="Graphic 4" descr="Document with solid fill">
            <a:extLst>
              <a:ext uri="{FF2B5EF4-FFF2-40B4-BE49-F238E27FC236}">
                <a16:creationId xmlns:a16="http://schemas.microsoft.com/office/drawing/2014/main" id="{F9537710-3E76-4765-92C3-21C19A8E92F4}"/>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tretch>
            <a:fillRect/>
          </a:stretch>
        </p:blipFill>
        <p:spPr>
          <a:xfrm>
            <a:off x="10118416" y="4907230"/>
            <a:ext cx="1060450" cy="1054100"/>
          </a:xfrm>
        </p:spPr>
      </p:pic>
      <p:sp>
        <p:nvSpPr>
          <p:cNvPr id="5" name="TextBox 4">
            <a:extLst>
              <a:ext uri="{FF2B5EF4-FFF2-40B4-BE49-F238E27FC236}">
                <a16:creationId xmlns:a16="http://schemas.microsoft.com/office/drawing/2014/main" id="{628DA65A-363E-417F-9058-E1832DFC0A3F}"/>
              </a:ext>
            </a:extLst>
          </p:cNvPr>
          <p:cNvSpPr txBox="1"/>
          <p:nvPr/>
        </p:nvSpPr>
        <p:spPr>
          <a:xfrm>
            <a:off x="8736701" y="6012381"/>
            <a:ext cx="3484969"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cs typeface="Calibri"/>
              </a:rPr>
              <a:t>partitionA/container/</a:t>
            </a:r>
            <a:r>
              <a:rPr lang="en-US" sz="1600">
                <a:ea typeface="+mn-lt"/>
                <a:cs typeface="+mn-lt"/>
              </a:rPr>
              <a:t>subdirectory/file1</a:t>
            </a:r>
            <a:endParaRPr lang="en-US" sz="1600">
              <a:cs typeface="Calibri"/>
            </a:endParaRPr>
          </a:p>
        </p:txBody>
      </p:sp>
      <p:cxnSp>
        <p:nvCxnSpPr>
          <p:cNvPr id="6" name="Connector: Elbow 5">
            <a:extLst>
              <a:ext uri="{FF2B5EF4-FFF2-40B4-BE49-F238E27FC236}">
                <a16:creationId xmlns:a16="http://schemas.microsoft.com/office/drawing/2014/main" id="{BDB09C32-D5CE-4865-BA60-10C098C21788}"/>
              </a:ext>
            </a:extLst>
          </p:cNvPr>
          <p:cNvCxnSpPr/>
          <p:nvPr/>
        </p:nvCxnSpPr>
        <p:spPr>
          <a:xfrm>
            <a:off x="8844117" y="3667124"/>
            <a:ext cx="1365249" cy="1771649"/>
          </a:xfrm>
          <a:prstGeom prst="bentConnector3">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 name="Right Bracket 6">
            <a:extLst>
              <a:ext uri="{FF2B5EF4-FFF2-40B4-BE49-F238E27FC236}">
                <a16:creationId xmlns:a16="http://schemas.microsoft.com/office/drawing/2014/main" id="{87B2B66C-6963-4D73-9B59-17EC9239E8FB}"/>
              </a:ext>
            </a:extLst>
          </p:cNvPr>
          <p:cNvSpPr/>
          <p:nvPr/>
        </p:nvSpPr>
        <p:spPr>
          <a:xfrm>
            <a:off x="11029114" y="4990143"/>
            <a:ext cx="148746" cy="452199"/>
          </a:xfrm>
          <a:prstGeom prst="rightBracket">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TextBox 7">
            <a:extLst>
              <a:ext uri="{FF2B5EF4-FFF2-40B4-BE49-F238E27FC236}">
                <a16:creationId xmlns:a16="http://schemas.microsoft.com/office/drawing/2014/main" id="{765F0835-9452-4504-960B-D82EF35242B2}"/>
              </a:ext>
            </a:extLst>
          </p:cNvPr>
          <p:cNvSpPr txBox="1"/>
          <p:nvPr/>
        </p:nvSpPr>
        <p:spPr>
          <a:xfrm>
            <a:off x="11172825" y="5057775"/>
            <a:ext cx="7747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cs typeface="Calibri"/>
              </a:rPr>
              <a:t>offset</a:t>
            </a:r>
            <a:endParaRPr lang="en-US" dirty="0">
              <a:cs typeface="Calibri"/>
            </a:endParaRPr>
          </a:p>
        </p:txBody>
      </p:sp>
      <p:sp>
        <p:nvSpPr>
          <p:cNvPr id="9" name="Right Bracket 8">
            <a:extLst>
              <a:ext uri="{FF2B5EF4-FFF2-40B4-BE49-F238E27FC236}">
                <a16:creationId xmlns:a16="http://schemas.microsoft.com/office/drawing/2014/main" id="{5AB37417-883D-4964-A7CC-12870829137D}"/>
              </a:ext>
            </a:extLst>
          </p:cNvPr>
          <p:cNvSpPr/>
          <p:nvPr/>
        </p:nvSpPr>
        <p:spPr>
          <a:xfrm rot="10680000">
            <a:off x="10053243" y="5447418"/>
            <a:ext cx="155096" cy="210899"/>
          </a:xfrm>
          <a:prstGeom prst="rightBracket">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TextBox 9">
            <a:extLst>
              <a:ext uri="{FF2B5EF4-FFF2-40B4-BE49-F238E27FC236}">
                <a16:creationId xmlns:a16="http://schemas.microsoft.com/office/drawing/2014/main" id="{165EFF6D-C432-4582-96C8-5919E633D704}"/>
              </a:ext>
            </a:extLst>
          </p:cNvPr>
          <p:cNvSpPr txBox="1"/>
          <p:nvPr/>
        </p:nvSpPr>
        <p:spPr>
          <a:xfrm>
            <a:off x="9556750" y="5365750"/>
            <a:ext cx="5588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size</a:t>
            </a:r>
          </a:p>
        </p:txBody>
      </p:sp>
      <p:sp>
        <p:nvSpPr>
          <p:cNvPr id="11" name="Rectangle: Folded Corner 10">
            <a:extLst>
              <a:ext uri="{FF2B5EF4-FFF2-40B4-BE49-F238E27FC236}">
                <a16:creationId xmlns:a16="http://schemas.microsoft.com/office/drawing/2014/main" id="{3241E853-9EB6-4D7B-B24C-9BCB4F7B615E}"/>
              </a:ext>
            </a:extLst>
          </p:cNvPr>
          <p:cNvSpPr/>
          <p:nvPr/>
        </p:nvSpPr>
        <p:spPr>
          <a:xfrm>
            <a:off x="4829175" y="3203575"/>
            <a:ext cx="3930650" cy="914400"/>
          </a:xfrm>
          <a:prstGeom prst="foldedCorner">
            <a:avLst/>
          </a:prstGeom>
          <a:solidFill>
            <a:schemeClr val="tx1">
              <a:lumMod val="95000"/>
              <a:lumOff val="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a:ea typeface="+mn-lt"/>
                <a:cs typeface="+mn-lt"/>
              </a:rPr>
              <a:t>partition1/container1/</a:t>
            </a:r>
            <a:r>
              <a:rPr lang="en-US" sz="1600">
                <a:cs typeface="Calibri"/>
              </a:rPr>
              <a:t>subdirectory1/file1</a:t>
            </a:r>
            <a:endParaRPr lang="en-US" sz="1600">
              <a:ea typeface="+mn-lt"/>
              <a:cs typeface="+mn-lt"/>
            </a:endParaRPr>
          </a:p>
          <a:p>
            <a:r>
              <a:rPr lang="en-US" sz="1600">
                <a:cs typeface="Calibri"/>
              </a:rPr>
              <a:t>Offset: &lt;offset&gt;</a:t>
            </a:r>
          </a:p>
          <a:p>
            <a:r>
              <a:rPr lang="en-US" sz="1600">
                <a:cs typeface="Calibri"/>
              </a:rPr>
              <a:t>Size: &lt;size&gt;</a:t>
            </a:r>
            <a:endParaRPr lang="en-US" sz="1600" dirty="0">
              <a:cs typeface="Calibri"/>
            </a:endParaRPr>
          </a:p>
        </p:txBody>
      </p:sp>
      <p:sp>
        <p:nvSpPr>
          <p:cNvPr id="12" name="TextBox 11">
            <a:extLst>
              <a:ext uri="{FF2B5EF4-FFF2-40B4-BE49-F238E27FC236}">
                <a16:creationId xmlns:a16="http://schemas.microsoft.com/office/drawing/2014/main" id="{5E544BAB-899D-4B41-A6F4-B0F17ADBE68A}"/>
              </a:ext>
            </a:extLst>
          </p:cNvPr>
          <p:cNvSpPr txBox="1"/>
          <p:nvPr/>
        </p:nvSpPr>
        <p:spPr>
          <a:xfrm>
            <a:off x="4921250" y="27305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Resource Claim</a:t>
            </a:r>
            <a:endParaRPr lang="en-US" dirty="0">
              <a:cs typeface="Calibri"/>
            </a:endParaRPr>
          </a:p>
        </p:txBody>
      </p:sp>
      <p:sp>
        <p:nvSpPr>
          <p:cNvPr id="15" name="TextBox 14">
            <a:extLst>
              <a:ext uri="{FF2B5EF4-FFF2-40B4-BE49-F238E27FC236}">
                <a16:creationId xmlns:a16="http://schemas.microsoft.com/office/drawing/2014/main" id="{00B89188-E4F9-4735-BCB8-80A292C86BEF}"/>
              </a:ext>
            </a:extLst>
          </p:cNvPr>
          <p:cNvSpPr txBox="1"/>
          <p:nvPr/>
        </p:nvSpPr>
        <p:spPr>
          <a:xfrm>
            <a:off x="203200" y="3270249"/>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Flow File</a:t>
            </a:r>
            <a:endParaRPr lang="en-US"/>
          </a:p>
        </p:txBody>
      </p:sp>
      <p:sp>
        <p:nvSpPr>
          <p:cNvPr id="16" name="Rectangle: Single Corner Snipped 15">
            <a:extLst>
              <a:ext uri="{FF2B5EF4-FFF2-40B4-BE49-F238E27FC236}">
                <a16:creationId xmlns:a16="http://schemas.microsoft.com/office/drawing/2014/main" id="{FD57FB92-7347-4EBD-A81B-239AE943A856}"/>
              </a:ext>
            </a:extLst>
          </p:cNvPr>
          <p:cNvSpPr/>
          <p:nvPr/>
        </p:nvSpPr>
        <p:spPr>
          <a:xfrm>
            <a:off x="238125" y="1939925"/>
            <a:ext cx="1187450" cy="1320800"/>
          </a:xfrm>
          <a:prstGeom prst="snip1Rect">
            <a:avLst/>
          </a:prstGeom>
          <a:solidFill>
            <a:schemeClr val="tx1">
              <a:lumMod val="95000"/>
              <a:lumOff val="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Connector: Elbow 16">
            <a:extLst>
              <a:ext uri="{FF2B5EF4-FFF2-40B4-BE49-F238E27FC236}">
                <a16:creationId xmlns:a16="http://schemas.microsoft.com/office/drawing/2014/main" id="{5D14BF24-279F-49ED-BFF7-965280A08E51}"/>
              </a:ext>
            </a:extLst>
          </p:cNvPr>
          <p:cNvCxnSpPr>
            <a:cxnSpLocks/>
          </p:cNvCxnSpPr>
          <p:nvPr/>
        </p:nvCxnSpPr>
        <p:spPr>
          <a:xfrm>
            <a:off x="1027266" y="2371723"/>
            <a:ext cx="3638549" cy="1428749"/>
          </a:xfrm>
          <a:prstGeom prst="bentConnector3">
            <a:avLst/>
          </a:prstGeom>
          <a:ln>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9" name="Rectangle: Single Corner Snipped 18">
            <a:extLst>
              <a:ext uri="{FF2B5EF4-FFF2-40B4-BE49-F238E27FC236}">
                <a16:creationId xmlns:a16="http://schemas.microsoft.com/office/drawing/2014/main" id="{64D9E537-8793-4BAB-8CBA-09EB08F48B90}"/>
              </a:ext>
            </a:extLst>
          </p:cNvPr>
          <p:cNvSpPr/>
          <p:nvPr/>
        </p:nvSpPr>
        <p:spPr>
          <a:xfrm>
            <a:off x="384174" y="2085975"/>
            <a:ext cx="495300" cy="565150"/>
          </a:xfrm>
          <a:prstGeom prst="snip1Rect">
            <a:avLst/>
          </a:prstGeom>
          <a:solidFill>
            <a:srgbClr val="00B0F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5E4B76FC-9CA7-4311-B9D7-6CF54BFC4C50}"/>
              </a:ext>
            </a:extLst>
          </p:cNvPr>
          <p:cNvSpPr txBox="1"/>
          <p:nvPr/>
        </p:nvSpPr>
        <p:spPr>
          <a:xfrm>
            <a:off x="241299" y="2660648"/>
            <a:ext cx="109220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solidFill>
                  <a:schemeClr val="bg1"/>
                </a:solidFill>
                <a:cs typeface="Calibri"/>
              </a:rPr>
              <a:t>Content claim</a:t>
            </a:r>
          </a:p>
        </p:txBody>
      </p:sp>
    </p:spTree>
    <p:extLst>
      <p:ext uri="{BB962C8B-B14F-4D97-AF65-F5344CB8AC3E}">
        <p14:creationId xmlns:p14="http://schemas.microsoft.com/office/powerpoint/2010/main" val="419711698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3BE3B7-6C1C-412A-8508-7FFC2F97394D}"/>
              </a:ext>
            </a:extLst>
          </p:cNvPr>
          <p:cNvSpPr>
            <a:spLocks noGrp="1"/>
          </p:cNvSpPr>
          <p:nvPr>
            <p:ph type="title"/>
          </p:nvPr>
        </p:nvSpPr>
        <p:spPr/>
        <p:txBody>
          <a:bodyPr/>
          <a:lstStyle/>
          <a:p>
            <a:r>
              <a:rPr lang="en-US">
                <a:cs typeface="Calibri Light"/>
              </a:rPr>
              <a:t>Best Practice</a:t>
            </a:r>
            <a:endParaRPr lang="en-US"/>
          </a:p>
        </p:txBody>
      </p:sp>
      <p:sp>
        <p:nvSpPr>
          <p:cNvPr id="3" name="Content Placeholder 2">
            <a:extLst>
              <a:ext uri="{FF2B5EF4-FFF2-40B4-BE49-F238E27FC236}">
                <a16:creationId xmlns:a16="http://schemas.microsoft.com/office/drawing/2014/main" id="{F5D82A6B-F01E-4A45-BF86-DF1887D44D53}"/>
              </a:ext>
            </a:extLst>
          </p:cNvPr>
          <p:cNvSpPr>
            <a:spLocks noGrp="1"/>
          </p:cNvSpPr>
          <p:nvPr>
            <p:ph idx="1"/>
          </p:nvPr>
        </p:nvSpPr>
        <p:spPr>
          <a:xfrm>
            <a:off x="838200" y="2506662"/>
            <a:ext cx="10515600" cy="4351338"/>
          </a:xfrm>
        </p:spPr>
        <p:txBody>
          <a:bodyPr vert="horz" lIns="91440" tIns="45720" rIns="91440" bIns="45720" rtlCol="0" anchor="t">
            <a:normAutofit/>
          </a:bodyPr>
          <a:lstStyle/>
          <a:p>
            <a:pPr algn="r" rtl="1"/>
            <a:r>
              <a:rPr lang="he-IL" dirty="0">
                <a:ea typeface="+mn-lt"/>
                <a:cs typeface="+mn-lt"/>
              </a:rPr>
              <a:t>אתם צריכים לעבוד כמה שפחות עם התוכן של </a:t>
            </a:r>
            <a:r>
              <a:rPr lang="en-US" dirty="0" err="1">
                <a:ea typeface="+mn-lt"/>
                <a:cs typeface="+mn-lt"/>
              </a:rPr>
              <a:t>FlowFile</a:t>
            </a:r>
            <a:r>
              <a:rPr lang="he-IL" dirty="0">
                <a:ea typeface="+mn-lt"/>
                <a:cs typeface="+mn-lt"/>
              </a:rPr>
              <a:t> מסויים ובמקום זאת לחלץ מידע מהתוכן לתוך </a:t>
            </a:r>
            <a:r>
              <a:rPr lang="en-US" dirty="0">
                <a:ea typeface="+mn-lt"/>
                <a:cs typeface="+mn-lt"/>
              </a:rPr>
              <a:t>attributes</a:t>
            </a:r>
            <a:r>
              <a:rPr lang="he-IL" dirty="0">
                <a:ea typeface="+mn-lt"/>
                <a:cs typeface="+mn-lt"/>
              </a:rPr>
              <a:t>.</a:t>
            </a:r>
            <a:endParaRPr lang="en-US" dirty="0">
              <a:cs typeface="Calibri"/>
            </a:endParaRPr>
          </a:p>
          <a:p>
            <a:pPr algn="r" rtl="1"/>
            <a:r>
              <a:rPr lang="en-US" dirty="0" err="1">
                <a:ea typeface="+mn-lt"/>
                <a:cs typeface="+mn-lt"/>
              </a:rPr>
              <a:t>ExtractText</a:t>
            </a:r>
            <a:r>
              <a:rPr lang="en-US" dirty="0">
                <a:ea typeface="+mn-lt"/>
                <a:cs typeface="+mn-lt"/>
              </a:rPr>
              <a:t> processor</a:t>
            </a:r>
            <a:r>
              <a:rPr lang="he-IL" dirty="0">
                <a:ea typeface="+mn-lt"/>
                <a:cs typeface="+mn-lt"/>
              </a:rPr>
              <a:t>, מוציא חלקים מהתוכן של </a:t>
            </a:r>
            <a:r>
              <a:rPr lang="en-US" dirty="0">
                <a:ea typeface="+mn-lt"/>
                <a:cs typeface="+mn-lt"/>
              </a:rPr>
              <a:t>FF</a:t>
            </a:r>
            <a:r>
              <a:rPr lang="he-IL" dirty="0">
                <a:ea typeface="+mn-lt"/>
                <a:cs typeface="+mn-lt"/>
              </a:rPr>
              <a:t> ושם אותו כ</a:t>
            </a:r>
            <a:r>
              <a:rPr lang="en-US" dirty="0">
                <a:ea typeface="+mn-lt"/>
                <a:cs typeface="+mn-lt"/>
              </a:rPr>
              <a:t>attribute</a:t>
            </a:r>
            <a:r>
              <a:rPr lang="he-IL" dirty="0">
                <a:ea typeface="+mn-lt"/>
                <a:cs typeface="+mn-lt"/>
              </a:rPr>
              <a:t> ש</a:t>
            </a:r>
            <a:r>
              <a:rPr lang="en-US" dirty="0">
                <a:ea typeface="+mn-lt"/>
                <a:cs typeface="+mn-lt"/>
              </a:rPr>
              <a:t>processors</a:t>
            </a:r>
            <a:r>
              <a:rPr lang="he-IL" dirty="0">
                <a:ea typeface="+mn-lt"/>
                <a:cs typeface="+mn-lt"/>
              </a:rPr>
              <a:t> אחרים יוכלו להשתמש בו.</a:t>
            </a:r>
            <a:endParaRPr lang="en-US" dirty="0">
              <a:cs typeface="Calibri"/>
            </a:endParaRPr>
          </a:p>
        </p:txBody>
      </p:sp>
    </p:spTree>
    <p:extLst>
      <p:ext uri="{BB962C8B-B14F-4D97-AF65-F5344CB8AC3E}">
        <p14:creationId xmlns:p14="http://schemas.microsoft.com/office/powerpoint/2010/main" val="105700670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6C5FA50-8D52-4617-AF91-5C7B1C835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B81247B-3D73-4B5D-B36B-19CB099BF075}"/>
              </a:ext>
            </a:extLst>
          </p:cNvPr>
          <p:cNvSpPr>
            <a:spLocks noGrp="1"/>
          </p:cNvSpPr>
          <p:nvPr>
            <p:ph type="title"/>
          </p:nvPr>
        </p:nvSpPr>
        <p:spPr>
          <a:xfrm>
            <a:off x="9740859" y="645654"/>
            <a:ext cx="2613872" cy="4794567"/>
          </a:xfrm>
        </p:spPr>
        <p:txBody>
          <a:bodyPr vert="horz" lIns="91440" tIns="45720" rIns="91440" bIns="45720" rtlCol="0" anchor="ctr">
            <a:normAutofit/>
          </a:bodyPr>
          <a:lstStyle/>
          <a:p>
            <a:r>
              <a:rPr lang="en-US" sz="3200" dirty="0">
                <a:solidFill>
                  <a:srgbClr val="FFFFFF"/>
                </a:solidFill>
              </a:rPr>
              <a:t>The Life of a </a:t>
            </a:r>
            <a:r>
              <a:rPr lang="en-US" sz="3200">
                <a:solidFill>
                  <a:srgbClr val="FFFFFF"/>
                </a:solidFill>
              </a:rPr>
              <a:t>FlowFile (web crawler example )</a:t>
            </a:r>
            <a:endParaRPr lang="en-US" sz="3200" dirty="0">
              <a:solidFill>
                <a:srgbClr val="FFFFFF"/>
              </a:solidFill>
              <a:cs typeface="Calibri Light"/>
            </a:endParaRPr>
          </a:p>
        </p:txBody>
      </p:sp>
      <p:sp>
        <p:nvSpPr>
          <p:cNvPr id="11" name="Rounded Rectangle 9">
            <a:extLst>
              <a:ext uri="{FF2B5EF4-FFF2-40B4-BE49-F238E27FC236}">
                <a16:creationId xmlns:a16="http://schemas.microsoft.com/office/drawing/2014/main" id="{E223798C-12AD-4B0C-A50C-D676347D67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3354" y="484632"/>
            <a:ext cx="8129016" cy="5724144"/>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Timeline&#10;&#10;Description automatically generated">
            <a:extLst>
              <a:ext uri="{FF2B5EF4-FFF2-40B4-BE49-F238E27FC236}">
                <a16:creationId xmlns:a16="http://schemas.microsoft.com/office/drawing/2014/main" id="{8A7EFE13-C8FC-4431-92F8-D4C2F5DF3B69}"/>
              </a:ext>
            </a:extLst>
          </p:cNvPr>
          <p:cNvPicPr>
            <a:picLocks noGrp="1" noChangeAspect="1"/>
          </p:cNvPicPr>
          <p:nvPr>
            <p:ph idx="1"/>
          </p:nvPr>
        </p:nvPicPr>
        <p:blipFill rotWithShape="1">
          <a:blip r:embed="rId2"/>
          <a:srcRect r="561" b="1"/>
          <a:stretch/>
        </p:blipFill>
        <p:spPr>
          <a:xfrm>
            <a:off x="5208" y="-1531"/>
            <a:ext cx="9779643" cy="6858311"/>
          </a:xfrm>
          <a:prstGeom prst="rect">
            <a:avLst/>
          </a:prstGeom>
          <a:effectLst/>
        </p:spPr>
      </p:pic>
      <p:sp>
        <p:nvSpPr>
          <p:cNvPr id="5" name="TextBox 4">
            <a:extLst>
              <a:ext uri="{FF2B5EF4-FFF2-40B4-BE49-F238E27FC236}">
                <a16:creationId xmlns:a16="http://schemas.microsoft.com/office/drawing/2014/main" id="{DB5570E3-5B1C-4020-8F5E-0D8D08177020}"/>
              </a:ext>
            </a:extLst>
          </p:cNvPr>
          <p:cNvSpPr txBox="1"/>
          <p:nvPr/>
        </p:nvSpPr>
        <p:spPr>
          <a:xfrm>
            <a:off x="186116" y="4515355"/>
            <a:ext cx="144847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Starting point</a:t>
            </a:r>
          </a:p>
        </p:txBody>
      </p:sp>
      <p:cxnSp>
        <p:nvCxnSpPr>
          <p:cNvPr id="6" name="Straight Arrow Connector 5">
            <a:extLst>
              <a:ext uri="{FF2B5EF4-FFF2-40B4-BE49-F238E27FC236}">
                <a16:creationId xmlns:a16="http://schemas.microsoft.com/office/drawing/2014/main" id="{C4255B08-CFDD-4C18-9885-BB1ED26FE07A}"/>
              </a:ext>
            </a:extLst>
          </p:cNvPr>
          <p:cNvCxnSpPr/>
          <p:nvPr/>
        </p:nvCxnSpPr>
        <p:spPr>
          <a:xfrm>
            <a:off x="1007374" y="3613683"/>
            <a:ext cx="354700" cy="975089"/>
          </a:xfrm>
          <a:prstGeom prst="straightConnector1">
            <a:avLst/>
          </a:prstGeom>
          <a:ln>
            <a:solidFill>
              <a:schemeClr val="accent2">
                <a:lumMod val="75000"/>
              </a:schemeClr>
            </a:solidFill>
            <a:headEnd type="triangle"/>
            <a:tailEnd type="triangle"/>
          </a:ln>
        </p:spPr>
        <p:style>
          <a:lnRef idx="3">
            <a:schemeClr val="dk1"/>
          </a:lnRef>
          <a:fillRef idx="0">
            <a:schemeClr val="dk1"/>
          </a:fillRef>
          <a:effectRef idx="2">
            <a:schemeClr val="dk1"/>
          </a:effectRef>
          <a:fontRef idx="minor">
            <a:schemeClr val="tx1"/>
          </a:fontRef>
        </p:style>
      </p:cxnSp>
      <p:cxnSp>
        <p:nvCxnSpPr>
          <p:cNvPr id="10" name="Straight Arrow Connector 9">
            <a:extLst>
              <a:ext uri="{FF2B5EF4-FFF2-40B4-BE49-F238E27FC236}">
                <a16:creationId xmlns:a16="http://schemas.microsoft.com/office/drawing/2014/main" id="{984243B3-FBB0-437E-90F5-DDDCE798404E}"/>
              </a:ext>
            </a:extLst>
          </p:cNvPr>
          <p:cNvCxnSpPr>
            <a:cxnSpLocks/>
          </p:cNvCxnSpPr>
          <p:nvPr/>
        </p:nvCxnSpPr>
        <p:spPr>
          <a:xfrm flipH="1">
            <a:off x="391030" y="3613682"/>
            <a:ext cx="494963" cy="968346"/>
          </a:xfrm>
          <a:prstGeom prst="straightConnector1">
            <a:avLst/>
          </a:prstGeom>
          <a:ln>
            <a:solidFill>
              <a:schemeClr val="accent2">
                <a:lumMod val="75000"/>
              </a:schemeClr>
            </a:solidFill>
            <a:headEnd type="triangle"/>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20597843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082622D-AAF3-4897-8629-FC918530D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15" name="Rectangle 14">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7418977A-190D-4320-A689-57C3D4C324C8}"/>
              </a:ext>
            </a:extLst>
          </p:cNvPr>
          <p:cNvSpPr>
            <a:spLocks noGrp="1"/>
          </p:cNvSpPr>
          <p:nvPr>
            <p:ph idx="1"/>
          </p:nvPr>
        </p:nvSpPr>
        <p:spPr>
          <a:xfrm>
            <a:off x="5212977" y="682311"/>
            <a:ext cx="6545425" cy="1960696"/>
          </a:xfrm>
        </p:spPr>
        <p:txBody>
          <a:bodyPr vert="horz" lIns="91440" tIns="45720" rIns="91440" bIns="45720" rtlCol="0" anchor="ctr">
            <a:normAutofit fontScale="92500"/>
          </a:bodyPr>
          <a:lstStyle/>
          <a:p>
            <a:pPr marL="0" indent="0">
              <a:buNone/>
            </a:pPr>
            <a:r>
              <a:rPr lang="en-US" sz="1800">
                <a:ea typeface="+mn-lt"/>
                <a:cs typeface="+mn-lt"/>
              </a:rPr>
              <a:t>This method call also provides:</a:t>
            </a:r>
            <a:endParaRPr lang="en-US" sz="1800">
              <a:cs typeface="Calibri" panose="020F0502020204030204"/>
            </a:endParaRPr>
          </a:p>
          <a:p>
            <a:pPr lvl="1"/>
            <a:r>
              <a:rPr lang="en-US" sz="1800">
                <a:ea typeface="+mn-lt"/>
                <a:cs typeface="+mn-lt"/>
              </a:rPr>
              <a:t>The URL from which the data was received</a:t>
            </a:r>
          </a:p>
          <a:p>
            <a:pPr lvl="1"/>
            <a:r>
              <a:rPr lang="en-US" sz="1800">
                <a:ea typeface="+mn-lt"/>
                <a:cs typeface="+mn-lt"/>
              </a:rPr>
              <a:t>How long it took the transfer the data</a:t>
            </a:r>
          </a:p>
          <a:p>
            <a:pPr lvl="1"/>
            <a:r>
              <a:rPr lang="en-US" sz="1800">
                <a:ea typeface="+mn-lt"/>
                <a:cs typeface="+mn-lt"/>
              </a:rPr>
              <a:t>Any FlowFile attributes that were added to the FlowFile. (HTTP Headers, for example, can be added as FlowFile attributes)</a:t>
            </a:r>
            <a:endParaRPr lang="en-US" sz="1800" dirty="0">
              <a:cs typeface="Calibri"/>
            </a:endParaRPr>
          </a:p>
          <a:p>
            <a:pPr marL="0" indent="0">
              <a:buNone/>
            </a:pPr>
            <a:br>
              <a:rPr lang="en-US" sz="900" dirty="0"/>
            </a:br>
            <a:endParaRPr lang="en-US" sz="1800" dirty="0">
              <a:cs typeface="Calibri"/>
            </a:endParaRPr>
          </a:p>
          <a:p>
            <a:endParaRPr lang="en-US" sz="1800" dirty="0">
              <a:cs typeface="Calibri"/>
            </a:endParaRPr>
          </a:p>
        </p:txBody>
      </p:sp>
      <p:pic>
        <p:nvPicPr>
          <p:cNvPr id="4" name="Picture 4" descr="A picture containing table&#10;&#10;Description automatically generated">
            <a:extLst>
              <a:ext uri="{FF2B5EF4-FFF2-40B4-BE49-F238E27FC236}">
                <a16:creationId xmlns:a16="http://schemas.microsoft.com/office/drawing/2014/main" id="{0EAC7CB7-4CBD-4EF7-941B-79AE07E945F8}"/>
              </a:ext>
            </a:extLst>
          </p:cNvPr>
          <p:cNvPicPr>
            <a:picLocks noChangeAspect="1"/>
          </p:cNvPicPr>
          <p:nvPr/>
        </p:nvPicPr>
        <p:blipFill rotWithShape="1">
          <a:blip r:embed="rId2"/>
          <a:srcRect r="8673"/>
          <a:stretch/>
        </p:blipFill>
        <p:spPr>
          <a:xfrm>
            <a:off x="554416" y="2731167"/>
            <a:ext cx="11167447" cy="3484983"/>
          </a:xfrm>
          <a:prstGeom prst="rect">
            <a:avLst/>
          </a:prstGeom>
        </p:spPr>
      </p:pic>
      <p:sp>
        <p:nvSpPr>
          <p:cNvPr id="5" name="TextBox 4">
            <a:extLst>
              <a:ext uri="{FF2B5EF4-FFF2-40B4-BE49-F238E27FC236}">
                <a16:creationId xmlns:a16="http://schemas.microsoft.com/office/drawing/2014/main" id="{80A803F9-3E22-44E6-A680-2F454B44F8B4}"/>
              </a:ext>
            </a:extLst>
          </p:cNvPr>
          <p:cNvSpPr txBox="1"/>
          <p:nvPr/>
        </p:nvSpPr>
        <p:spPr>
          <a:xfrm>
            <a:off x="961603" y="550257"/>
            <a:ext cx="2743199"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In our WebCrawler flow, the GetHTTP processor creates the initial FlowFile.</a:t>
            </a:r>
            <a:endParaRPr lang="en-US">
              <a:ea typeface="+mn-lt"/>
              <a:cs typeface="+mn-lt"/>
            </a:endParaRPr>
          </a:p>
          <a:p>
            <a:pPr algn="l"/>
            <a:endParaRPr lang="en-US" dirty="0">
              <a:cs typeface="Calibri"/>
            </a:endParaRPr>
          </a:p>
        </p:txBody>
      </p:sp>
    </p:spTree>
    <p:extLst>
      <p:ext uri="{BB962C8B-B14F-4D97-AF65-F5344CB8AC3E}">
        <p14:creationId xmlns:p14="http://schemas.microsoft.com/office/powerpoint/2010/main" val="102741964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Triangle 9">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9DD82D9-2CDF-4D74-B4DA-94A14853BAED}"/>
              </a:ext>
            </a:extLst>
          </p:cNvPr>
          <p:cNvSpPr>
            <a:spLocks noGrp="1"/>
          </p:cNvSpPr>
          <p:nvPr>
            <p:ph type="title"/>
          </p:nvPr>
        </p:nvSpPr>
        <p:spPr>
          <a:xfrm>
            <a:off x="1075767" y="1188637"/>
            <a:ext cx="2988234" cy="4480726"/>
          </a:xfrm>
        </p:spPr>
        <p:txBody>
          <a:bodyPr>
            <a:normAutofit/>
          </a:bodyPr>
          <a:lstStyle/>
          <a:p>
            <a:pPr algn="r"/>
            <a:r>
              <a:rPr lang="en-US" sz="5100">
                <a:cs typeface="Calibri Light"/>
              </a:rPr>
              <a:t>Pass by Reference</a:t>
            </a:r>
            <a:endParaRPr lang="en-US" sz="5100"/>
          </a:p>
        </p:txBody>
      </p:sp>
      <p:cxnSp>
        <p:nvCxnSpPr>
          <p:cNvPr id="14" name="Straight Connector 13">
            <a:extLst>
              <a:ext uri="{FF2B5EF4-FFF2-40B4-BE49-F238E27FC236}">
                <a16:creationId xmlns:a16="http://schemas.microsoft.com/office/drawing/2014/main" id="{23AAC9B5-8015-485C-ACF9-A750390E9A5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852863"/>
            <a:ext cx="0" cy="3236495"/>
          </a:xfrm>
          <a:prstGeom prst="line">
            <a:avLst/>
          </a:prstGeom>
          <a:ln w="19050" cap="sq">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69201E4E-C496-4651-AF46-54C434E4F919}"/>
              </a:ext>
            </a:extLst>
          </p:cNvPr>
          <p:cNvSpPr>
            <a:spLocks noGrp="1"/>
          </p:cNvSpPr>
          <p:nvPr>
            <p:ph idx="1"/>
          </p:nvPr>
        </p:nvSpPr>
        <p:spPr>
          <a:xfrm>
            <a:off x="4850659" y="1648870"/>
            <a:ext cx="6348227" cy="3560260"/>
          </a:xfrm>
        </p:spPr>
        <p:txBody>
          <a:bodyPr vert="horz" lIns="91440" tIns="45720" rIns="91440" bIns="45720" rtlCol="0" anchor="ctr">
            <a:normAutofit/>
          </a:bodyPr>
          <a:lstStyle/>
          <a:p>
            <a:pPr algn="r" rtl="1"/>
            <a:r>
              <a:rPr lang="he-IL" sz="2200" dirty="0">
                <a:ea typeface="+mn-lt"/>
                <a:cs typeface="+mn-lt"/>
              </a:rPr>
              <a:t>היבט חשוב ב</a:t>
            </a:r>
            <a:r>
              <a:rPr lang="en-US" sz="2200" dirty="0">
                <a:ea typeface="+mn-lt"/>
                <a:cs typeface="+mn-lt"/>
              </a:rPr>
              <a:t>flow-based programming</a:t>
            </a:r>
            <a:r>
              <a:rPr lang="he-IL" sz="2200" dirty="0">
                <a:ea typeface="+mn-lt"/>
                <a:cs typeface="+mn-lt"/>
              </a:rPr>
              <a:t> הוא הרעיון של המשאבים המוגבלים בין הקופסאות השחורות (ב</a:t>
            </a:r>
            <a:r>
              <a:rPr lang="en-US" sz="2200" dirty="0">
                <a:ea typeface="+mn-lt"/>
                <a:cs typeface="+mn-lt"/>
              </a:rPr>
              <a:t>NIFI</a:t>
            </a:r>
            <a:r>
              <a:rPr lang="he-IL" sz="2200" dirty="0">
                <a:ea typeface="+mn-lt"/>
                <a:cs typeface="+mn-lt"/>
              </a:rPr>
              <a:t> זה תורים ו</a:t>
            </a:r>
            <a:r>
              <a:rPr lang="en-US" sz="2200" dirty="0">
                <a:ea typeface="+mn-lt"/>
                <a:cs typeface="+mn-lt"/>
              </a:rPr>
              <a:t>processors</a:t>
            </a:r>
            <a:r>
              <a:rPr lang="he-IL" sz="2200" dirty="0">
                <a:ea typeface="+mn-lt"/>
                <a:cs typeface="+mn-lt"/>
              </a:rPr>
              <a:t>).</a:t>
            </a:r>
            <a:endParaRPr lang="en-US" sz="2200" dirty="0">
              <a:ea typeface="+mn-lt"/>
              <a:cs typeface="+mn-lt"/>
            </a:endParaRPr>
          </a:p>
          <a:p>
            <a:pPr algn="r" rtl="1"/>
            <a:endParaRPr lang="en-US" sz="2200" dirty="0">
              <a:ea typeface="+mn-lt"/>
              <a:cs typeface="+mn-lt"/>
            </a:endParaRPr>
          </a:p>
          <a:p>
            <a:pPr algn="r" rtl="1"/>
            <a:r>
              <a:rPr lang="en-US" sz="2200" dirty="0">
                <a:ea typeface="+mn-lt"/>
                <a:cs typeface="+mn-lt"/>
              </a:rPr>
              <a:t>FF</a:t>
            </a:r>
            <a:r>
              <a:rPr lang="he-IL" sz="2200" dirty="0">
                <a:ea typeface="+mn-lt"/>
                <a:cs typeface="+mn-lt"/>
              </a:rPr>
              <a:t> מנותבים מ</a:t>
            </a:r>
            <a:r>
              <a:rPr lang="en-US" sz="2200" dirty="0">
                <a:ea typeface="+mn-lt"/>
                <a:cs typeface="+mn-lt"/>
              </a:rPr>
              <a:t>processor</a:t>
            </a:r>
            <a:r>
              <a:rPr lang="he-IL" sz="2200" dirty="0">
                <a:ea typeface="+mn-lt"/>
                <a:cs typeface="+mn-lt"/>
              </a:rPr>
              <a:t> אחד לשני דרך תורים פשוט על ידי העברת </a:t>
            </a:r>
            <a:r>
              <a:rPr lang="en-US" sz="2200" dirty="0">
                <a:ea typeface="+mn-lt"/>
                <a:cs typeface="+mn-lt"/>
              </a:rPr>
              <a:t>reference</a:t>
            </a:r>
            <a:r>
              <a:rPr lang="he-IL" sz="2200" dirty="0">
                <a:ea typeface="+mn-lt"/>
                <a:cs typeface="+mn-lt"/>
              </a:rPr>
              <a:t> ל</a:t>
            </a:r>
            <a:r>
              <a:rPr lang="en-US" sz="2200" dirty="0">
                <a:ea typeface="+mn-lt"/>
                <a:cs typeface="+mn-lt"/>
              </a:rPr>
              <a:t>FF</a:t>
            </a:r>
            <a:r>
              <a:rPr lang="he-IL" sz="2200" dirty="0">
                <a:ea typeface="+mn-lt"/>
                <a:cs typeface="+mn-lt"/>
              </a:rPr>
              <a:t>.</a:t>
            </a:r>
            <a:endParaRPr lang="en-US" sz="2200" dirty="0">
              <a:cs typeface="Calibri"/>
            </a:endParaRPr>
          </a:p>
        </p:txBody>
      </p:sp>
    </p:spTree>
    <p:extLst>
      <p:ext uri="{BB962C8B-B14F-4D97-AF65-F5344CB8AC3E}">
        <p14:creationId xmlns:p14="http://schemas.microsoft.com/office/powerpoint/2010/main" val="15217773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10">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12">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88A3F86-F1F3-452C-A5A8-698703C0AFA3}"/>
              </a:ext>
            </a:extLst>
          </p:cNvPr>
          <p:cNvSpPr>
            <a:spLocks noGrp="1"/>
          </p:cNvSpPr>
          <p:nvPr>
            <p:ph type="title"/>
          </p:nvPr>
        </p:nvSpPr>
        <p:spPr>
          <a:xfrm>
            <a:off x="1046746" y="586822"/>
            <a:ext cx="3560252" cy="1645920"/>
          </a:xfrm>
        </p:spPr>
        <p:txBody>
          <a:bodyPr>
            <a:normAutofit/>
          </a:bodyPr>
          <a:lstStyle/>
          <a:p>
            <a:r>
              <a:rPr lang="en-US" sz="3200">
                <a:cs typeface="Calibri Light"/>
              </a:rPr>
              <a:t>Back to our example</a:t>
            </a:r>
            <a:endParaRPr lang="en-US" sz="3200"/>
          </a:p>
        </p:txBody>
      </p:sp>
      <p:sp>
        <p:nvSpPr>
          <p:cNvPr id="15" name="Rectangle 14">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17" name="Rectangle 16">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1CDA2AAD-9521-460D-BDDC-DD62D37962A4}"/>
              </a:ext>
            </a:extLst>
          </p:cNvPr>
          <p:cNvSpPr>
            <a:spLocks noGrp="1"/>
          </p:cNvSpPr>
          <p:nvPr>
            <p:ph idx="1"/>
          </p:nvPr>
        </p:nvSpPr>
        <p:spPr>
          <a:xfrm>
            <a:off x="5074687" y="364292"/>
            <a:ext cx="6649996" cy="2090980"/>
          </a:xfrm>
        </p:spPr>
        <p:txBody>
          <a:bodyPr vert="horz" lIns="91440" tIns="45720" rIns="91440" bIns="45720" rtlCol="0" anchor="ctr">
            <a:normAutofit/>
          </a:bodyPr>
          <a:lstStyle/>
          <a:p>
            <a:pPr algn="r" rtl="1"/>
            <a:r>
              <a:rPr lang="he-IL" sz="2000" dirty="0">
                <a:ea typeface="+mn-lt"/>
                <a:cs typeface="+mn-lt"/>
              </a:rPr>
              <a:t>ה</a:t>
            </a:r>
            <a:r>
              <a:rPr lang="en-US" sz="2000" dirty="0" err="1">
                <a:ea typeface="+mn-lt"/>
                <a:cs typeface="+mn-lt"/>
              </a:rPr>
              <a:t>InvokeHTTP</a:t>
            </a:r>
            <a:r>
              <a:rPr lang="en-US" sz="2000" dirty="0">
                <a:ea typeface="+mn-lt"/>
                <a:cs typeface="+mn-lt"/>
              </a:rPr>
              <a:t> processor</a:t>
            </a:r>
            <a:r>
              <a:rPr lang="he-IL" sz="2000" dirty="0">
                <a:ea typeface="+mn-lt"/>
                <a:cs typeface="+mn-lt"/>
              </a:rPr>
              <a:t> פונה לכתובת האתר עם בקשת </a:t>
            </a:r>
            <a:r>
              <a:rPr lang="en-US" sz="2000" dirty="0">
                <a:ea typeface="+mn-lt"/>
                <a:cs typeface="+mn-lt"/>
              </a:rPr>
              <a:t>GET</a:t>
            </a:r>
            <a:r>
              <a:rPr lang="he-IL" sz="2000" dirty="0">
                <a:ea typeface="+mn-lt"/>
                <a:cs typeface="+mn-lt"/>
              </a:rPr>
              <a:t> ומוסיף את ה</a:t>
            </a:r>
            <a:r>
              <a:rPr lang="en-US" sz="2000" dirty="0">
                <a:ea typeface="+mn-lt"/>
                <a:cs typeface="+mn-lt"/>
              </a:rPr>
              <a:t>status code</a:t>
            </a:r>
            <a:r>
              <a:rPr lang="he-IL" sz="2000" dirty="0">
                <a:ea typeface="+mn-lt"/>
                <a:cs typeface="+mn-lt"/>
              </a:rPr>
              <a:t> ל</a:t>
            </a:r>
            <a:r>
              <a:rPr lang="en-US" sz="2000" dirty="0">
                <a:ea typeface="+mn-lt"/>
                <a:cs typeface="+mn-lt"/>
              </a:rPr>
              <a:t>attributes</a:t>
            </a:r>
            <a:r>
              <a:rPr lang="he-IL" sz="2000" dirty="0">
                <a:ea typeface="+mn-lt"/>
                <a:cs typeface="+mn-lt"/>
              </a:rPr>
              <a:t> של ה</a:t>
            </a:r>
            <a:r>
              <a:rPr lang="en-US" sz="2000" dirty="0">
                <a:ea typeface="+mn-lt"/>
                <a:cs typeface="+mn-lt"/>
              </a:rPr>
              <a:t>FF</a:t>
            </a:r>
            <a:r>
              <a:rPr lang="he-IL" sz="2000" dirty="0">
                <a:ea typeface="+mn-lt"/>
                <a:cs typeface="+mn-lt"/>
              </a:rPr>
              <a:t> בהתאם למה הייתה התגובה מהשרת</a:t>
            </a:r>
            <a:r>
              <a:rPr lang="en-US" sz="2000" dirty="0">
                <a:ea typeface="+mn-lt"/>
                <a:cs typeface="+mn-lt"/>
              </a:rPr>
              <a:t>.</a:t>
            </a:r>
          </a:p>
          <a:p>
            <a:pPr algn="r" rtl="1"/>
            <a:r>
              <a:rPr lang="he-IL" sz="2000" dirty="0">
                <a:ea typeface="+mn-lt"/>
                <a:cs typeface="+mn-lt"/>
              </a:rPr>
              <a:t>לאחר עדכון שם הקובץ של ה</a:t>
            </a:r>
            <a:r>
              <a:rPr lang="en-US" sz="2000" dirty="0">
                <a:ea typeface="+mn-lt"/>
                <a:cs typeface="+mn-lt"/>
              </a:rPr>
              <a:t>FF</a:t>
            </a:r>
            <a:r>
              <a:rPr lang="he-IL" sz="2000" dirty="0">
                <a:ea typeface="+mn-lt"/>
                <a:cs typeface="+mn-lt"/>
              </a:rPr>
              <a:t> (עם </a:t>
            </a:r>
            <a:r>
              <a:rPr lang="en-US" sz="2000" dirty="0" err="1">
                <a:ea typeface="+mn-lt"/>
                <a:cs typeface="+mn-lt"/>
              </a:rPr>
              <a:t>updateAttribute</a:t>
            </a:r>
            <a:r>
              <a:rPr lang="he-IL" sz="2000" dirty="0">
                <a:ea typeface="+mn-lt"/>
                <a:cs typeface="+mn-lt"/>
              </a:rPr>
              <a:t>) יש פרוססור של </a:t>
            </a:r>
            <a:r>
              <a:rPr lang="en-US" sz="2000" dirty="0" err="1">
                <a:ea typeface="+mn-lt"/>
                <a:cs typeface="+mn-lt"/>
              </a:rPr>
              <a:t>routeOnAttribure</a:t>
            </a:r>
            <a:r>
              <a:rPr lang="he-IL" sz="2000" dirty="0">
                <a:ea typeface="+mn-lt"/>
                <a:cs typeface="+mn-lt"/>
              </a:rPr>
              <a:t> שמנתב </a:t>
            </a:r>
            <a:r>
              <a:rPr lang="en-US" sz="2000" dirty="0">
                <a:ea typeface="+mn-lt"/>
                <a:cs typeface="+mn-lt"/>
              </a:rPr>
              <a:t>FF</a:t>
            </a:r>
            <a:r>
              <a:rPr lang="he-IL" sz="2000" dirty="0">
                <a:ea typeface="+mn-lt"/>
                <a:cs typeface="+mn-lt"/>
              </a:rPr>
              <a:t> עם </a:t>
            </a:r>
            <a:r>
              <a:rPr lang="en-US" sz="2000" dirty="0">
                <a:ea typeface="+mn-lt"/>
                <a:cs typeface="+mn-lt"/>
              </a:rPr>
              <a:t>status code</a:t>
            </a:r>
            <a:r>
              <a:rPr lang="he-IL" sz="2000" dirty="0">
                <a:ea typeface="+mn-lt"/>
                <a:cs typeface="+mn-lt"/>
              </a:rPr>
              <a:t> מוצלח ל2 פרוססורים אחרים.</a:t>
            </a:r>
            <a:endParaRPr lang="en-US" sz="2000" dirty="0">
              <a:ea typeface="+mn-lt"/>
              <a:cs typeface="+mn-lt"/>
            </a:endParaRPr>
          </a:p>
        </p:txBody>
      </p:sp>
      <p:pic>
        <p:nvPicPr>
          <p:cNvPr id="4" name="Picture 4" descr="Timeline&#10;&#10;Description automatically generated">
            <a:extLst>
              <a:ext uri="{FF2B5EF4-FFF2-40B4-BE49-F238E27FC236}">
                <a16:creationId xmlns:a16="http://schemas.microsoft.com/office/drawing/2014/main" id="{56A6AE20-6215-4B94-A423-07AB7A128AB9}"/>
              </a:ext>
            </a:extLst>
          </p:cNvPr>
          <p:cNvPicPr>
            <a:picLocks noChangeAspect="1"/>
          </p:cNvPicPr>
          <p:nvPr/>
        </p:nvPicPr>
        <p:blipFill rotWithShape="1">
          <a:blip r:embed="rId2"/>
          <a:srcRect r="4498" b="60972"/>
          <a:stretch/>
        </p:blipFill>
        <p:spPr>
          <a:xfrm>
            <a:off x="557784" y="2953210"/>
            <a:ext cx="11164824" cy="3045556"/>
          </a:xfrm>
          <a:prstGeom prst="rect">
            <a:avLst/>
          </a:prstGeom>
        </p:spPr>
      </p:pic>
      <p:cxnSp>
        <p:nvCxnSpPr>
          <p:cNvPr id="6" name="Straight Arrow Connector 5">
            <a:extLst>
              <a:ext uri="{FF2B5EF4-FFF2-40B4-BE49-F238E27FC236}">
                <a16:creationId xmlns:a16="http://schemas.microsoft.com/office/drawing/2014/main" id="{F55223CC-EAEF-4A75-8DCF-410ECA47D757}"/>
              </a:ext>
            </a:extLst>
          </p:cNvPr>
          <p:cNvCxnSpPr>
            <a:cxnSpLocks/>
          </p:cNvCxnSpPr>
          <p:nvPr/>
        </p:nvCxnSpPr>
        <p:spPr>
          <a:xfrm>
            <a:off x="8164749" y="3190672"/>
            <a:ext cx="590145" cy="94682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231191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8">
            <a:extLst>
              <a:ext uri="{FF2B5EF4-FFF2-40B4-BE49-F238E27FC236}">
                <a16:creationId xmlns:a16="http://schemas.microsoft.com/office/drawing/2014/main" id="{B082622D-AAF3-4897-8629-FC918530D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8" name="Rectangle 10">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0366E2B-BCB1-47E6-A5E2-1DFA5F82608C}"/>
              </a:ext>
            </a:extLst>
          </p:cNvPr>
          <p:cNvSpPr>
            <a:spLocks noGrp="1"/>
          </p:cNvSpPr>
          <p:nvPr>
            <p:ph type="title"/>
          </p:nvPr>
        </p:nvSpPr>
        <p:spPr>
          <a:xfrm>
            <a:off x="1046746" y="641850"/>
            <a:ext cx="3611880" cy="1535865"/>
          </a:xfrm>
        </p:spPr>
        <p:txBody>
          <a:bodyPr>
            <a:normAutofit/>
          </a:bodyPr>
          <a:lstStyle/>
          <a:p>
            <a:r>
              <a:rPr lang="en-US" sz="3200">
                <a:cs typeface="Calibri Light"/>
              </a:rPr>
              <a:t>Back to our example</a:t>
            </a:r>
            <a:endParaRPr lang="en-US" sz="3200"/>
          </a:p>
        </p:txBody>
      </p:sp>
      <p:sp>
        <p:nvSpPr>
          <p:cNvPr id="20" name="Rectangle 12">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1" name="Rectangle 14">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4145A6D0-BEAE-4422-8768-A7FE3DFCC9D6}"/>
              </a:ext>
            </a:extLst>
          </p:cNvPr>
          <p:cNvSpPr>
            <a:spLocks noGrp="1"/>
          </p:cNvSpPr>
          <p:nvPr>
            <p:ph idx="1"/>
          </p:nvPr>
        </p:nvSpPr>
        <p:spPr>
          <a:xfrm>
            <a:off x="4976959" y="365373"/>
            <a:ext cx="6740982" cy="2088819"/>
          </a:xfrm>
        </p:spPr>
        <p:txBody>
          <a:bodyPr vert="horz" lIns="91440" tIns="45720" rIns="91440" bIns="45720" rtlCol="0" anchor="ctr">
            <a:normAutofit/>
          </a:bodyPr>
          <a:lstStyle/>
          <a:p>
            <a:pPr algn="r" rtl="1"/>
            <a:r>
              <a:rPr lang="he-IL" sz="2000" dirty="0">
                <a:ea typeface="+mn-lt"/>
                <a:cs typeface="+mn-lt"/>
              </a:rPr>
              <a:t>שמגיעים ל</a:t>
            </a:r>
            <a:r>
              <a:rPr lang="en-US" sz="2000" dirty="0">
                <a:ea typeface="+mn-lt"/>
                <a:cs typeface="+mn-lt"/>
              </a:rPr>
              <a:t> </a:t>
            </a:r>
            <a:r>
              <a:rPr lang="en-US" sz="2000" dirty="0" err="1">
                <a:ea typeface="+mn-lt"/>
                <a:cs typeface="+mn-lt"/>
              </a:rPr>
              <a:t>RouteOnAttribute</a:t>
            </a:r>
            <a:r>
              <a:rPr lang="en-US" sz="2000" dirty="0">
                <a:ea typeface="+mn-lt"/>
                <a:cs typeface="+mn-lt"/>
              </a:rPr>
              <a:t> processor </a:t>
            </a:r>
            <a:r>
              <a:rPr lang="he-IL" sz="2000" dirty="0">
                <a:ea typeface="+mn-lt"/>
                <a:cs typeface="+mn-lt"/>
              </a:rPr>
              <a:t>יש</a:t>
            </a:r>
            <a:r>
              <a:rPr lang="en-US" sz="2000" dirty="0" err="1">
                <a:ea typeface="+mn-lt"/>
                <a:cs typeface="+mn-lt"/>
              </a:rPr>
              <a:t>FlowFile</a:t>
            </a:r>
            <a:r>
              <a:rPr lang="en-US" sz="2000" dirty="0">
                <a:ea typeface="+mn-lt"/>
                <a:cs typeface="+mn-lt"/>
              </a:rPr>
              <a:t> (F1)</a:t>
            </a:r>
            <a:r>
              <a:rPr lang="he-IL" sz="2000" dirty="0">
                <a:ea typeface="+mn-lt"/>
                <a:cs typeface="+mn-lt"/>
              </a:rPr>
              <a:t> </a:t>
            </a:r>
            <a:r>
              <a:rPr lang="en-US" sz="2000" dirty="0">
                <a:ea typeface="+mn-lt"/>
                <a:cs typeface="+mn-lt"/>
              </a:rPr>
              <a:t> </a:t>
            </a:r>
            <a:r>
              <a:rPr lang="he-IL" sz="2000" dirty="0">
                <a:ea typeface="+mn-lt"/>
                <a:cs typeface="+mn-lt"/>
              </a:rPr>
              <a:t>שמכיל </a:t>
            </a:r>
            <a:r>
              <a:rPr lang="en-US" sz="2000" dirty="0">
                <a:ea typeface="+mn-lt"/>
                <a:cs typeface="+mn-lt"/>
              </a:rPr>
              <a:t>attribute</a:t>
            </a:r>
            <a:r>
              <a:rPr lang="he-IL" sz="2000" dirty="0">
                <a:ea typeface="+mn-lt"/>
                <a:cs typeface="+mn-lt"/>
              </a:rPr>
              <a:t> של </a:t>
            </a:r>
            <a:r>
              <a:rPr lang="en-US" sz="2000" dirty="0">
                <a:ea typeface="+mn-lt"/>
                <a:cs typeface="+mn-lt"/>
              </a:rPr>
              <a:t>status code</a:t>
            </a:r>
            <a:r>
              <a:rPr lang="he-IL" sz="2000" dirty="0">
                <a:ea typeface="+mn-lt"/>
                <a:cs typeface="+mn-lt"/>
              </a:rPr>
              <a:t> ומצביע עם תוכן </a:t>
            </a:r>
            <a:r>
              <a:rPr lang="en-US" sz="2000" dirty="0">
                <a:ea typeface="+mn-lt"/>
                <a:cs typeface="+mn-lt"/>
              </a:rPr>
              <a:t>(C1)</a:t>
            </a:r>
            <a:r>
              <a:rPr lang="he-IL" sz="2000" dirty="0">
                <a:ea typeface="+mn-lt"/>
                <a:cs typeface="+mn-lt"/>
              </a:rPr>
              <a:t>.</a:t>
            </a:r>
            <a:endParaRPr lang="en-US" sz="2000" dirty="0">
              <a:ea typeface="+mn-lt"/>
              <a:cs typeface="+mn-lt"/>
            </a:endParaRPr>
          </a:p>
          <a:p>
            <a:pPr algn="r" rtl="1"/>
            <a:r>
              <a:rPr lang="he-IL" sz="2000" dirty="0">
                <a:ea typeface="+mn-lt"/>
                <a:cs typeface="+mn-lt"/>
              </a:rPr>
              <a:t>לאחר שהוא בוחן את הסטטוס שלו, הוא רובע שיש לנתב אותו לשני מיקומים שונים.</a:t>
            </a:r>
            <a:br>
              <a:rPr lang="en-US" sz="2000" dirty="0">
                <a:ea typeface="+mn-lt"/>
                <a:cs typeface="+mn-lt"/>
              </a:rPr>
            </a:br>
            <a:r>
              <a:rPr lang="he-IL" sz="2000" dirty="0">
                <a:ea typeface="+mn-lt"/>
                <a:cs typeface="+mn-lt"/>
              </a:rPr>
              <a:t>הדבר הראשון שקורה הוא </a:t>
            </a:r>
            <a:r>
              <a:rPr lang="en-US" sz="2000" dirty="0">
                <a:ea typeface="+mn-lt"/>
                <a:cs typeface="+mn-lt"/>
              </a:rPr>
              <a:t>clone</a:t>
            </a:r>
            <a:r>
              <a:rPr lang="he-IL" sz="2000" dirty="0">
                <a:ea typeface="+mn-lt"/>
                <a:cs typeface="+mn-lt"/>
              </a:rPr>
              <a:t> כדי ליצור את </a:t>
            </a:r>
            <a:r>
              <a:rPr lang="en-US" sz="2000" dirty="0">
                <a:ea typeface="+mn-lt"/>
                <a:cs typeface="+mn-lt"/>
              </a:rPr>
              <a:t>F2</a:t>
            </a:r>
            <a:r>
              <a:rPr lang="he-IL" sz="2000" dirty="0">
                <a:ea typeface="+mn-lt"/>
                <a:cs typeface="+mn-lt"/>
              </a:rPr>
              <a:t> (זה מעתיק את כל ה</a:t>
            </a:r>
            <a:r>
              <a:rPr lang="en-US" sz="2000" dirty="0">
                <a:ea typeface="+mn-lt"/>
                <a:cs typeface="+mn-lt"/>
              </a:rPr>
              <a:t>attributes</a:t>
            </a:r>
            <a:r>
              <a:rPr lang="he-IL" sz="2000" dirty="0">
                <a:ea typeface="+mn-lt"/>
                <a:cs typeface="+mn-lt"/>
              </a:rPr>
              <a:t> ואת הפוינטר ל</a:t>
            </a:r>
            <a:r>
              <a:rPr lang="en-US" sz="2000" dirty="0">
                <a:ea typeface="+mn-lt"/>
                <a:cs typeface="+mn-lt"/>
              </a:rPr>
              <a:t>content</a:t>
            </a:r>
            <a:r>
              <a:rPr lang="he-IL" sz="2000" dirty="0">
                <a:ea typeface="+mn-lt"/>
                <a:cs typeface="+mn-lt"/>
              </a:rPr>
              <a:t>).</a:t>
            </a:r>
            <a:endParaRPr lang="en-US" sz="2000" dirty="0">
              <a:ea typeface="+mn-lt"/>
              <a:cs typeface="+mn-lt"/>
            </a:endParaRPr>
          </a:p>
        </p:txBody>
      </p:sp>
      <p:pic>
        <p:nvPicPr>
          <p:cNvPr id="4" name="Picture 4" descr="A picture containing diagram&#10;&#10;Description automatically generated">
            <a:extLst>
              <a:ext uri="{FF2B5EF4-FFF2-40B4-BE49-F238E27FC236}">
                <a16:creationId xmlns:a16="http://schemas.microsoft.com/office/drawing/2014/main" id="{334729A0-36E2-46DF-B4E1-0009FBA06A77}"/>
              </a:ext>
            </a:extLst>
          </p:cNvPr>
          <p:cNvPicPr>
            <a:picLocks noChangeAspect="1"/>
          </p:cNvPicPr>
          <p:nvPr/>
        </p:nvPicPr>
        <p:blipFill rotWithShape="1">
          <a:blip r:embed="rId2"/>
          <a:srcRect t="690" b="5103"/>
          <a:stretch/>
        </p:blipFill>
        <p:spPr>
          <a:xfrm>
            <a:off x="338629" y="2670478"/>
            <a:ext cx="11511479" cy="4060530"/>
          </a:xfrm>
          <a:prstGeom prst="rect">
            <a:avLst/>
          </a:prstGeom>
        </p:spPr>
      </p:pic>
      <p:sp>
        <p:nvSpPr>
          <p:cNvPr id="5" name="Oval 4">
            <a:extLst>
              <a:ext uri="{FF2B5EF4-FFF2-40B4-BE49-F238E27FC236}">
                <a16:creationId xmlns:a16="http://schemas.microsoft.com/office/drawing/2014/main" id="{6D94C58D-0FF2-4618-A615-896F3EE712E4}"/>
              </a:ext>
            </a:extLst>
          </p:cNvPr>
          <p:cNvSpPr/>
          <p:nvPr/>
        </p:nvSpPr>
        <p:spPr>
          <a:xfrm>
            <a:off x="3204445" y="3153869"/>
            <a:ext cx="1247521" cy="424832"/>
          </a:xfrm>
          <a:prstGeom prst="ellipse">
            <a:avLst/>
          </a:prstGeom>
          <a:no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5EDA8F5C-F174-498F-90DA-6DFE1A53C31E}"/>
              </a:ext>
            </a:extLst>
          </p:cNvPr>
          <p:cNvSpPr/>
          <p:nvPr/>
        </p:nvSpPr>
        <p:spPr>
          <a:xfrm>
            <a:off x="1653471" y="5729833"/>
            <a:ext cx="1247521" cy="424832"/>
          </a:xfrm>
          <a:prstGeom prst="ellipse">
            <a:avLst/>
          </a:prstGeom>
          <a:no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547E2CDC-5D6D-44B8-A429-3F4F2B77DB42}"/>
              </a:ext>
            </a:extLst>
          </p:cNvPr>
          <p:cNvSpPr/>
          <p:nvPr/>
        </p:nvSpPr>
        <p:spPr>
          <a:xfrm>
            <a:off x="3966445" y="5729834"/>
            <a:ext cx="1247521" cy="424832"/>
          </a:xfrm>
          <a:prstGeom prst="ellipse">
            <a:avLst/>
          </a:prstGeom>
          <a:no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4354508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7">
            <a:extLst>
              <a:ext uri="{FF2B5EF4-FFF2-40B4-BE49-F238E27FC236}">
                <a16:creationId xmlns:a16="http://schemas.microsoft.com/office/drawing/2014/main" id="{2CB6C291-6CAF-46DF-ACFF-AADF0FD03F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81708" y="0"/>
            <a:ext cx="10910292"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9">
            <a:extLst>
              <a:ext uri="{FF2B5EF4-FFF2-40B4-BE49-F238E27FC236}">
                <a16:creationId xmlns:a16="http://schemas.microsoft.com/office/drawing/2014/main" id="{4735DC46-5663-471D-AADB-81E00E65BC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196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1">
            <a:extLst>
              <a:ext uri="{FF2B5EF4-FFF2-40B4-BE49-F238E27FC236}">
                <a16:creationId xmlns:a16="http://schemas.microsoft.com/office/drawing/2014/main" id="{595E59CC-7059-4455-9789-EDFBBE8F5A9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1" t="7983" r="60644" b="14447"/>
          <a:stretch/>
        </p:blipFill>
        <p:spPr>
          <a:xfrm>
            <a:off x="2777490" y="2"/>
            <a:ext cx="6185757" cy="6857999"/>
          </a:xfrm>
          <a:custGeom>
            <a:avLst/>
            <a:gdLst>
              <a:gd name="connsiteX0" fmla="*/ 0 w 9414510"/>
              <a:gd name="connsiteY0" fmla="*/ 0 h 6857999"/>
              <a:gd name="connsiteX1" fmla="*/ 9414510 w 9414510"/>
              <a:gd name="connsiteY1" fmla="*/ 0 h 6857999"/>
              <a:gd name="connsiteX2" fmla="*/ 9414510 w 9414510"/>
              <a:gd name="connsiteY2" fmla="*/ 6857999 h 6857999"/>
              <a:gd name="connsiteX3" fmla="*/ 0 w 9414510"/>
              <a:gd name="connsiteY3" fmla="*/ 6857999 h 6857999"/>
            </a:gdLst>
            <a:ahLst/>
            <a:cxnLst>
              <a:cxn ang="0">
                <a:pos x="connsiteX0" y="connsiteY0"/>
              </a:cxn>
              <a:cxn ang="0">
                <a:pos x="connsiteX1" y="connsiteY1"/>
              </a:cxn>
              <a:cxn ang="0">
                <a:pos x="connsiteX2" y="connsiteY2"/>
              </a:cxn>
              <a:cxn ang="0">
                <a:pos x="connsiteX3" y="connsiteY3"/>
              </a:cxn>
            </a:cxnLst>
            <a:rect l="l" t="t" r="r" b="b"/>
            <a:pathLst>
              <a:path w="9414510" h="6857999">
                <a:moveTo>
                  <a:pt x="0" y="0"/>
                </a:moveTo>
                <a:lnTo>
                  <a:pt x="9414510" y="0"/>
                </a:lnTo>
                <a:lnTo>
                  <a:pt x="9414510" y="6857999"/>
                </a:lnTo>
                <a:lnTo>
                  <a:pt x="0" y="6857999"/>
                </a:lnTo>
                <a:close/>
              </a:path>
            </a:pathLst>
          </a:custGeom>
        </p:spPr>
      </p:pic>
      <p:sp>
        <p:nvSpPr>
          <p:cNvPr id="2" name="Title 1">
            <a:extLst>
              <a:ext uri="{FF2B5EF4-FFF2-40B4-BE49-F238E27FC236}">
                <a16:creationId xmlns:a16="http://schemas.microsoft.com/office/drawing/2014/main" id="{87F2AE68-894C-4075-A7DE-133641558EB4}"/>
              </a:ext>
            </a:extLst>
          </p:cNvPr>
          <p:cNvSpPr>
            <a:spLocks noGrp="1"/>
          </p:cNvSpPr>
          <p:nvPr>
            <p:ph type="title"/>
          </p:nvPr>
        </p:nvSpPr>
        <p:spPr>
          <a:xfrm>
            <a:off x="640080" y="1243013"/>
            <a:ext cx="3855720" cy="4371974"/>
          </a:xfrm>
        </p:spPr>
        <p:txBody>
          <a:bodyPr>
            <a:normAutofit/>
          </a:bodyPr>
          <a:lstStyle/>
          <a:p>
            <a:r>
              <a:rPr lang="en-US" dirty="0">
                <a:solidFill>
                  <a:srgbClr val="3F3F3F"/>
                </a:solidFill>
                <a:cs typeface="Calibri Light"/>
              </a:rPr>
              <a:t>Content Based Routing</a:t>
            </a:r>
            <a:endParaRPr lang="en-US" dirty="0">
              <a:solidFill>
                <a:srgbClr val="3F3F3F"/>
              </a:solidFill>
            </a:endParaRPr>
          </a:p>
        </p:txBody>
      </p:sp>
      <p:sp>
        <p:nvSpPr>
          <p:cNvPr id="3" name="Content Placeholder 2">
            <a:extLst>
              <a:ext uri="{FF2B5EF4-FFF2-40B4-BE49-F238E27FC236}">
                <a16:creationId xmlns:a16="http://schemas.microsoft.com/office/drawing/2014/main" id="{5F790FFB-2304-4263-8F65-A73A2B2ACC86}"/>
              </a:ext>
            </a:extLst>
          </p:cNvPr>
          <p:cNvSpPr>
            <a:spLocks noGrp="1"/>
          </p:cNvSpPr>
          <p:nvPr>
            <p:ph idx="1"/>
          </p:nvPr>
        </p:nvSpPr>
        <p:spPr>
          <a:xfrm>
            <a:off x="5777508" y="1242031"/>
            <a:ext cx="6340854" cy="4792027"/>
          </a:xfrm>
        </p:spPr>
        <p:txBody>
          <a:bodyPr vert="horz" lIns="91440" tIns="45720" rIns="91440" bIns="45720" rtlCol="0" anchor="ctr">
            <a:normAutofit/>
          </a:bodyPr>
          <a:lstStyle/>
          <a:p>
            <a:pPr algn="r" rtl="1"/>
            <a:r>
              <a:rPr lang="he-IL" sz="2200" dirty="0">
                <a:solidFill>
                  <a:srgbClr val="FFFFFF"/>
                </a:solidFill>
                <a:ea typeface="+mn-lt"/>
                <a:cs typeface="+mn-lt"/>
              </a:rPr>
              <a:t>בנוסף לניתוב לפי </a:t>
            </a:r>
            <a:r>
              <a:rPr lang="en-US" sz="2200" dirty="0">
                <a:solidFill>
                  <a:srgbClr val="FFFFFF"/>
                </a:solidFill>
                <a:ea typeface="+mn-lt"/>
                <a:cs typeface="+mn-lt"/>
              </a:rPr>
              <a:t>attributes</a:t>
            </a:r>
            <a:r>
              <a:rPr lang="he-IL" sz="2200" dirty="0">
                <a:solidFill>
                  <a:srgbClr val="FFFFFF"/>
                </a:solidFill>
                <a:ea typeface="+mn-lt"/>
                <a:cs typeface="+mn-lt"/>
              </a:rPr>
              <a:t> אפשר גם לנתב לפי תוכן (</a:t>
            </a:r>
            <a:r>
              <a:rPr lang="en-US" sz="2200" dirty="0" err="1">
                <a:solidFill>
                  <a:srgbClr val="FFFFFF"/>
                </a:solidFill>
                <a:ea typeface="+mn-lt"/>
                <a:cs typeface="+mn-lt"/>
              </a:rPr>
              <a:t>SplitText</a:t>
            </a:r>
            <a:r>
              <a:rPr lang="he-IL" sz="2200" dirty="0">
                <a:solidFill>
                  <a:srgbClr val="FFFFFF"/>
                </a:solidFill>
                <a:ea typeface="+mn-lt"/>
                <a:cs typeface="+mn-lt"/>
              </a:rPr>
              <a:t>).</a:t>
            </a:r>
            <a:endParaRPr lang="en-US" sz="2200" dirty="0">
              <a:solidFill>
                <a:srgbClr val="FFFFFF"/>
              </a:solidFill>
              <a:ea typeface="+mn-lt"/>
              <a:cs typeface="+mn-lt"/>
            </a:endParaRPr>
          </a:p>
          <a:p>
            <a:pPr algn="r" rtl="1"/>
            <a:r>
              <a:rPr lang="he-IL" sz="2200" dirty="0">
                <a:solidFill>
                  <a:srgbClr val="FFFFFF"/>
                </a:solidFill>
                <a:ea typeface="+mn-lt"/>
                <a:cs typeface="+mn-lt"/>
              </a:rPr>
              <a:t>זה אמנם לא כל כך יעיל, אבל לפעמים זה הכרחי מכיוון שאתם רוצים לפצל את התוכן של </a:t>
            </a:r>
            <a:r>
              <a:rPr lang="en-US" sz="2200" dirty="0">
                <a:solidFill>
                  <a:srgbClr val="FFFFFF"/>
                </a:solidFill>
                <a:ea typeface="+mn-lt"/>
                <a:cs typeface="+mn-lt"/>
              </a:rPr>
              <a:t>FF</a:t>
            </a:r>
            <a:r>
              <a:rPr lang="he-IL" sz="2200" dirty="0">
                <a:solidFill>
                  <a:srgbClr val="FFFFFF"/>
                </a:solidFill>
                <a:ea typeface="+mn-lt"/>
                <a:cs typeface="+mn-lt"/>
              </a:rPr>
              <a:t> למספר </a:t>
            </a:r>
            <a:r>
              <a:rPr lang="en-US" sz="2200" dirty="0" err="1">
                <a:solidFill>
                  <a:srgbClr val="FFFFFF"/>
                </a:solidFill>
                <a:ea typeface="+mn-lt"/>
                <a:cs typeface="+mn-lt"/>
              </a:rPr>
              <a:t>FlowFiles</a:t>
            </a:r>
            <a:r>
              <a:rPr lang="he-IL" sz="2200" dirty="0">
                <a:solidFill>
                  <a:srgbClr val="FFFFFF"/>
                </a:solidFill>
                <a:ea typeface="+mn-lt"/>
                <a:cs typeface="+mn-lt"/>
              </a:rPr>
              <a:t>.</a:t>
            </a:r>
            <a:endParaRPr lang="en-US" sz="2200" dirty="0">
              <a:solidFill>
                <a:srgbClr val="FFFFFF"/>
              </a:solidFill>
              <a:ea typeface="+mn-lt"/>
              <a:cs typeface="+mn-lt"/>
            </a:endParaRPr>
          </a:p>
          <a:p>
            <a:pPr algn="r" rtl="1"/>
            <a:r>
              <a:rPr lang="he-IL" sz="2200" dirty="0">
                <a:solidFill>
                  <a:srgbClr val="FFFFFF"/>
                </a:solidFill>
                <a:ea typeface="+mn-lt"/>
                <a:cs typeface="+mn-lt"/>
              </a:rPr>
              <a:t>יתרון אחד של </a:t>
            </a:r>
            <a:r>
              <a:rPr lang="en-US" sz="2200" dirty="0" err="1">
                <a:solidFill>
                  <a:srgbClr val="FFFFFF"/>
                </a:solidFill>
                <a:ea typeface="+mn-lt"/>
                <a:cs typeface="+mn-lt"/>
              </a:rPr>
              <a:t>SplitText</a:t>
            </a:r>
            <a:r>
              <a:rPr lang="he-IL" sz="2200" dirty="0">
                <a:solidFill>
                  <a:srgbClr val="FFFFFF"/>
                </a:solidFill>
                <a:ea typeface="+mn-lt"/>
                <a:cs typeface="+mn-lt"/>
              </a:rPr>
              <a:t> הוא שמכיוון שהוא מחלק נתחים צמודים, הוא יכול לבצע ניתוב זה מבלי להעתיק שום תוכן.</a:t>
            </a:r>
            <a:endParaRPr lang="en-US" sz="2200" dirty="0">
              <a:solidFill>
                <a:srgbClr val="FFFFFF"/>
              </a:solidFill>
              <a:ea typeface="+mn-lt"/>
              <a:cs typeface="+mn-lt"/>
            </a:endParaRPr>
          </a:p>
          <a:p>
            <a:pPr algn="r" rtl="1"/>
            <a:r>
              <a:rPr lang="he-IL" sz="2200" dirty="0">
                <a:solidFill>
                  <a:srgbClr val="FFFFFF"/>
                </a:solidFill>
                <a:ea typeface="+mn-lt"/>
                <a:cs typeface="+mn-lt"/>
              </a:rPr>
              <a:t>כל מה שהוא עושה זה ליצור </a:t>
            </a:r>
            <a:r>
              <a:rPr lang="en-US" sz="2200" dirty="0">
                <a:solidFill>
                  <a:srgbClr val="FFFFFF"/>
                </a:solidFill>
                <a:ea typeface="+mn-lt"/>
                <a:cs typeface="+mn-lt"/>
              </a:rPr>
              <a:t>FF</a:t>
            </a:r>
            <a:r>
              <a:rPr lang="he-IL" sz="2200" dirty="0">
                <a:solidFill>
                  <a:srgbClr val="FFFFFF"/>
                </a:solidFill>
                <a:ea typeface="+mn-lt"/>
                <a:cs typeface="+mn-lt"/>
              </a:rPr>
              <a:t> חדשים, שלכל אחד מהם יש מצביע לקטע מהתוכן המקורי של </a:t>
            </a:r>
            <a:r>
              <a:rPr lang="en-US" sz="2200" dirty="0">
                <a:solidFill>
                  <a:srgbClr val="FFFFFF"/>
                </a:solidFill>
                <a:ea typeface="+mn-lt"/>
                <a:cs typeface="+mn-lt"/>
              </a:rPr>
              <a:t>FF</a:t>
            </a:r>
            <a:r>
              <a:rPr lang="he-IL" sz="2200" dirty="0">
                <a:solidFill>
                  <a:srgbClr val="FFFFFF"/>
                </a:solidFill>
                <a:ea typeface="+mn-lt"/>
                <a:cs typeface="+mn-lt"/>
              </a:rPr>
              <a:t>.</a:t>
            </a:r>
            <a:endParaRPr lang="en-US" sz="2200" dirty="0">
              <a:solidFill>
                <a:srgbClr val="FFFFFF"/>
              </a:solidFill>
              <a:ea typeface="+mn-lt"/>
              <a:cs typeface="+mn-lt"/>
            </a:endParaRPr>
          </a:p>
        </p:txBody>
      </p:sp>
    </p:spTree>
    <p:extLst>
      <p:ext uri="{BB962C8B-B14F-4D97-AF65-F5344CB8AC3E}">
        <p14:creationId xmlns:p14="http://schemas.microsoft.com/office/powerpoint/2010/main" val="2782142377"/>
      </p:ext>
    </p:extLst>
  </p:cSld>
  <p:clrMapOvr>
    <a:overrideClrMapping bg1="dk1" tx1="lt1" bg2="dk2" tx2="lt2" accent1="accent1" accent2="accent2" accent3="accent3" accent4="accent4" accent5="accent5" accent6="accent6" hlink="hlink" folHlink="folHlink"/>
  </p:clrMapOvr>
</p:sld>
</file>

<file path=ppt/slides/slide1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7">
            <a:extLst>
              <a:ext uri="{FF2B5EF4-FFF2-40B4-BE49-F238E27FC236}">
                <a16:creationId xmlns:a16="http://schemas.microsoft.com/office/drawing/2014/main" id="{2CB6C291-6CAF-46DF-ACFF-AADF0FD03F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81708" y="0"/>
            <a:ext cx="10910292"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9">
            <a:extLst>
              <a:ext uri="{FF2B5EF4-FFF2-40B4-BE49-F238E27FC236}">
                <a16:creationId xmlns:a16="http://schemas.microsoft.com/office/drawing/2014/main" id="{4735DC46-5663-471D-AADB-81E00E65BC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196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1">
            <a:extLst>
              <a:ext uri="{FF2B5EF4-FFF2-40B4-BE49-F238E27FC236}">
                <a16:creationId xmlns:a16="http://schemas.microsoft.com/office/drawing/2014/main" id="{595E59CC-7059-4455-9789-EDFBBE8F5A9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1" t="7983" r="60644" b="14447"/>
          <a:stretch/>
        </p:blipFill>
        <p:spPr>
          <a:xfrm>
            <a:off x="2777490" y="2"/>
            <a:ext cx="6185757" cy="6857999"/>
          </a:xfrm>
          <a:custGeom>
            <a:avLst/>
            <a:gdLst>
              <a:gd name="connsiteX0" fmla="*/ 0 w 9414510"/>
              <a:gd name="connsiteY0" fmla="*/ 0 h 6857999"/>
              <a:gd name="connsiteX1" fmla="*/ 9414510 w 9414510"/>
              <a:gd name="connsiteY1" fmla="*/ 0 h 6857999"/>
              <a:gd name="connsiteX2" fmla="*/ 9414510 w 9414510"/>
              <a:gd name="connsiteY2" fmla="*/ 6857999 h 6857999"/>
              <a:gd name="connsiteX3" fmla="*/ 0 w 9414510"/>
              <a:gd name="connsiteY3" fmla="*/ 6857999 h 6857999"/>
            </a:gdLst>
            <a:ahLst/>
            <a:cxnLst>
              <a:cxn ang="0">
                <a:pos x="connsiteX0" y="connsiteY0"/>
              </a:cxn>
              <a:cxn ang="0">
                <a:pos x="connsiteX1" y="connsiteY1"/>
              </a:cxn>
              <a:cxn ang="0">
                <a:pos x="connsiteX2" y="connsiteY2"/>
              </a:cxn>
              <a:cxn ang="0">
                <a:pos x="connsiteX3" y="connsiteY3"/>
              </a:cxn>
            </a:cxnLst>
            <a:rect l="l" t="t" r="r" b="b"/>
            <a:pathLst>
              <a:path w="9414510" h="6857999">
                <a:moveTo>
                  <a:pt x="0" y="0"/>
                </a:moveTo>
                <a:lnTo>
                  <a:pt x="9414510" y="0"/>
                </a:lnTo>
                <a:lnTo>
                  <a:pt x="9414510" y="6857999"/>
                </a:lnTo>
                <a:lnTo>
                  <a:pt x="0" y="6857999"/>
                </a:lnTo>
                <a:close/>
              </a:path>
            </a:pathLst>
          </a:custGeom>
        </p:spPr>
      </p:pic>
      <p:sp>
        <p:nvSpPr>
          <p:cNvPr id="2" name="Title 1">
            <a:extLst>
              <a:ext uri="{FF2B5EF4-FFF2-40B4-BE49-F238E27FC236}">
                <a16:creationId xmlns:a16="http://schemas.microsoft.com/office/drawing/2014/main" id="{87F2AE68-894C-4075-A7DE-133641558EB4}"/>
              </a:ext>
            </a:extLst>
          </p:cNvPr>
          <p:cNvSpPr>
            <a:spLocks noGrp="1"/>
          </p:cNvSpPr>
          <p:nvPr>
            <p:ph type="title"/>
          </p:nvPr>
        </p:nvSpPr>
        <p:spPr>
          <a:xfrm>
            <a:off x="491726" y="-779996"/>
            <a:ext cx="3855720" cy="4371974"/>
          </a:xfrm>
        </p:spPr>
        <p:txBody>
          <a:bodyPr>
            <a:normAutofit/>
          </a:bodyPr>
          <a:lstStyle/>
          <a:p>
            <a:r>
              <a:rPr lang="en-US">
                <a:solidFill>
                  <a:srgbClr val="3F3F3F"/>
                </a:solidFill>
                <a:cs typeface="Calibri Light"/>
              </a:rPr>
              <a:t>Content Based Routing</a:t>
            </a:r>
            <a:endParaRPr lang="en-US">
              <a:solidFill>
                <a:srgbClr val="3F3F3F"/>
              </a:solidFill>
            </a:endParaRPr>
          </a:p>
        </p:txBody>
      </p:sp>
      <p:sp>
        <p:nvSpPr>
          <p:cNvPr id="3" name="Content Placeholder 2">
            <a:extLst>
              <a:ext uri="{FF2B5EF4-FFF2-40B4-BE49-F238E27FC236}">
                <a16:creationId xmlns:a16="http://schemas.microsoft.com/office/drawing/2014/main" id="{5F790FFB-2304-4263-8F65-A73A2B2ACC86}"/>
              </a:ext>
            </a:extLst>
          </p:cNvPr>
          <p:cNvSpPr>
            <a:spLocks noGrp="1"/>
          </p:cNvSpPr>
          <p:nvPr>
            <p:ph idx="1"/>
          </p:nvPr>
        </p:nvSpPr>
        <p:spPr>
          <a:xfrm>
            <a:off x="5745852" y="1242031"/>
            <a:ext cx="6372510" cy="4792027"/>
          </a:xfrm>
        </p:spPr>
        <p:txBody>
          <a:bodyPr vert="horz" lIns="91440" tIns="45720" rIns="91440" bIns="45720" rtlCol="0" anchor="ctr">
            <a:normAutofit/>
          </a:bodyPr>
          <a:lstStyle/>
          <a:p>
            <a:pPr algn="r" rtl="1"/>
            <a:r>
              <a:rPr lang="en-US" sz="2200" dirty="0" err="1">
                <a:ea typeface="+mn-lt"/>
                <a:cs typeface="+mn-lt"/>
              </a:rPr>
              <a:t>RouteText</a:t>
            </a:r>
            <a:r>
              <a:rPr lang="he-IL" sz="2200" dirty="0">
                <a:ea typeface="+mn-lt"/>
                <a:cs typeface="+mn-lt"/>
              </a:rPr>
              <a:t> הוא</a:t>
            </a:r>
            <a:r>
              <a:rPr lang="en-US" sz="2200" dirty="0">
                <a:ea typeface="+mn-lt"/>
                <a:cs typeface="+mn-lt"/>
              </a:rPr>
              <a:t> processor </a:t>
            </a:r>
            <a:r>
              <a:rPr lang="he-IL" sz="2200" dirty="0">
                <a:ea typeface="+mn-lt"/>
                <a:cs typeface="+mn-lt"/>
              </a:rPr>
              <a:t>שמראה מדוע יכול להיות מצב שנצטרך להעתתיק תוכן בשביל ניתובים מסויימים.</a:t>
            </a:r>
            <a:endParaRPr lang="en-US" sz="2200" dirty="0">
              <a:solidFill>
                <a:srgbClr val="FFFFFF"/>
              </a:solidFill>
              <a:ea typeface="+mn-lt"/>
              <a:cs typeface="+mn-lt"/>
            </a:endParaRPr>
          </a:p>
          <a:p>
            <a:pPr algn="r" rtl="1"/>
            <a:r>
              <a:rPr lang="he-IL" sz="2200" dirty="0">
                <a:ea typeface="+mn-lt"/>
                <a:cs typeface="+mn-lt"/>
              </a:rPr>
              <a:t>הוא מנתח כל שורה ומנתב אותה בהתאם למאפיינים שהוגדרו לו.</a:t>
            </a:r>
            <a:endParaRPr lang="en-US" dirty="0">
              <a:ea typeface="+mn-lt"/>
              <a:cs typeface="+mn-lt"/>
            </a:endParaRPr>
          </a:p>
          <a:p>
            <a:pPr algn="r" rtl="1"/>
            <a:r>
              <a:rPr lang="he-IL" sz="2200" dirty="0">
                <a:ea typeface="+mn-lt"/>
                <a:cs typeface="+mn-lt"/>
              </a:rPr>
              <a:t>כאשר יותר משורה אחת מנותבת לאותו </a:t>
            </a:r>
            <a:r>
              <a:rPr lang="en-US" sz="2200" dirty="0">
                <a:ea typeface="+mn-lt"/>
                <a:cs typeface="+mn-lt"/>
              </a:rPr>
              <a:t>connection</a:t>
            </a:r>
            <a:r>
              <a:rPr lang="he-IL" sz="2200" dirty="0">
                <a:ea typeface="+mn-lt"/>
                <a:cs typeface="+mn-lt"/>
              </a:rPr>
              <a:t>, שורות אלו מתאחדות ל</a:t>
            </a:r>
            <a:r>
              <a:rPr lang="en-US" sz="2200" dirty="0">
                <a:ea typeface="+mn-lt"/>
                <a:cs typeface="+mn-lt"/>
              </a:rPr>
              <a:t>FF</a:t>
            </a:r>
            <a:r>
              <a:rPr lang="he-IL" sz="2200" dirty="0">
                <a:ea typeface="+mn-lt"/>
                <a:cs typeface="+mn-lt"/>
              </a:rPr>
              <a:t> אחד.</a:t>
            </a:r>
            <a:endParaRPr lang="en-US" dirty="0">
              <a:ea typeface="+mn-lt"/>
              <a:cs typeface="+mn-lt"/>
            </a:endParaRPr>
          </a:p>
          <a:p>
            <a:pPr algn="r" rtl="1"/>
            <a:r>
              <a:rPr lang="he-IL" sz="2200" dirty="0">
                <a:ea typeface="+mn-lt"/>
                <a:cs typeface="+mn-lt"/>
              </a:rPr>
              <a:t>מאחר והשורות הן לאו דווקא עוקבות (למשל שורה 1 ושורה 100 עונות על ההגדרה) ומצביע אחד לא יכול לתאר את 2 השורות האלה, הפרוססור צריך להעתיק את התוכן למיקום חדש.</a:t>
            </a:r>
            <a:endParaRPr lang="en-US" sz="2200" dirty="0">
              <a:ea typeface="+mn-lt"/>
              <a:cs typeface="+mn-lt"/>
            </a:endParaRPr>
          </a:p>
        </p:txBody>
      </p:sp>
      <p:pic>
        <p:nvPicPr>
          <p:cNvPr id="4" name="Picture 4" descr="Timeline&#10;&#10;Description automatically generated">
            <a:extLst>
              <a:ext uri="{FF2B5EF4-FFF2-40B4-BE49-F238E27FC236}">
                <a16:creationId xmlns:a16="http://schemas.microsoft.com/office/drawing/2014/main" id="{3F1BBFAC-DAA6-4C90-B901-B34CE3F7458A}"/>
              </a:ext>
            </a:extLst>
          </p:cNvPr>
          <p:cNvPicPr>
            <a:picLocks noChangeAspect="1"/>
          </p:cNvPicPr>
          <p:nvPr/>
        </p:nvPicPr>
        <p:blipFill rotWithShape="1">
          <a:blip r:embed="rId3"/>
          <a:srcRect l="38394" t="50893" r="175" b="14286"/>
          <a:stretch/>
        </p:blipFill>
        <p:spPr>
          <a:xfrm>
            <a:off x="-2585" y="3529086"/>
            <a:ext cx="5758004" cy="2380135"/>
          </a:xfrm>
          <a:prstGeom prst="rect">
            <a:avLst/>
          </a:prstGeom>
        </p:spPr>
      </p:pic>
      <p:sp>
        <p:nvSpPr>
          <p:cNvPr id="5" name="TextBox 4">
            <a:extLst>
              <a:ext uri="{FF2B5EF4-FFF2-40B4-BE49-F238E27FC236}">
                <a16:creationId xmlns:a16="http://schemas.microsoft.com/office/drawing/2014/main" id="{BEE98FD1-A3EF-4EBE-A135-69B6DFB3967E}"/>
              </a:ext>
            </a:extLst>
          </p:cNvPr>
          <p:cNvSpPr txBox="1"/>
          <p:nvPr/>
        </p:nvSpPr>
        <p:spPr>
          <a:xfrm>
            <a:off x="320985" y="2627213"/>
            <a:ext cx="1131536" cy="369332"/>
          </a:xfrm>
          <a:prstGeom prst="rect">
            <a:avLst/>
          </a:prstGeom>
          <a:no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bg1"/>
                </a:solidFill>
              </a:rPr>
              <a:t>RouteText</a:t>
            </a:r>
            <a:endParaRPr lang="en-US">
              <a:solidFill>
                <a:schemeClr val="bg1"/>
              </a:solidFill>
              <a:cs typeface="Calibri"/>
            </a:endParaRPr>
          </a:p>
        </p:txBody>
      </p:sp>
      <p:cxnSp>
        <p:nvCxnSpPr>
          <p:cNvPr id="6" name="Straight Arrow Connector 5">
            <a:extLst>
              <a:ext uri="{FF2B5EF4-FFF2-40B4-BE49-F238E27FC236}">
                <a16:creationId xmlns:a16="http://schemas.microsoft.com/office/drawing/2014/main" id="{B87F9D03-4755-4D23-B682-42BD0327A7D6}"/>
              </a:ext>
            </a:extLst>
          </p:cNvPr>
          <p:cNvCxnSpPr/>
          <p:nvPr/>
        </p:nvCxnSpPr>
        <p:spPr>
          <a:xfrm>
            <a:off x="879250" y="2993294"/>
            <a:ext cx="4046" cy="87394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0" name="TextBox 9">
            <a:extLst>
              <a:ext uri="{FF2B5EF4-FFF2-40B4-BE49-F238E27FC236}">
                <a16:creationId xmlns:a16="http://schemas.microsoft.com/office/drawing/2014/main" id="{1C527743-4228-4704-9655-E602B5E23AE1}"/>
              </a:ext>
            </a:extLst>
          </p:cNvPr>
          <p:cNvSpPr txBox="1"/>
          <p:nvPr/>
        </p:nvSpPr>
        <p:spPr>
          <a:xfrm>
            <a:off x="2613727" y="5223407"/>
            <a:ext cx="1131536" cy="369332"/>
          </a:xfrm>
          <a:prstGeom prst="rect">
            <a:avLst/>
          </a:prstGeom>
          <a:no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bg1"/>
                </a:solidFill>
              </a:rPr>
              <a:t>SplitText</a:t>
            </a:r>
            <a:endParaRPr lang="en-US">
              <a:solidFill>
                <a:schemeClr val="bg1"/>
              </a:solidFill>
              <a:cs typeface="Calibri"/>
            </a:endParaRPr>
          </a:p>
        </p:txBody>
      </p:sp>
      <p:cxnSp>
        <p:nvCxnSpPr>
          <p:cNvPr id="12" name="Straight Arrow Connector 11">
            <a:extLst>
              <a:ext uri="{FF2B5EF4-FFF2-40B4-BE49-F238E27FC236}">
                <a16:creationId xmlns:a16="http://schemas.microsoft.com/office/drawing/2014/main" id="{39D55181-153E-45E4-AEA2-BE84C49AAD6B}"/>
              </a:ext>
            </a:extLst>
          </p:cNvPr>
          <p:cNvCxnSpPr>
            <a:cxnSpLocks/>
          </p:cNvCxnSpPr>
          <p:nvPr/>
        </p:nvCxnSpPr>
        <p:spPr>
          <a:xfrm flipV="1">
            <a:off x="3165250" y="4352756"/>
            <a:ext cx="179373" cy="89956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575470675"/>
      </p:ext>
    </p:extLst>
  </p:cSld>
  <p:clrMapOvr>
    <a:overrideClrMapping bg1="dk1" tx1="lt1" bg2="dk2" tx2="lt2" accent1="accent1" accent2="accent2" accent3="accent3" accent4="accent4" accent5="accent5" accent6="accent6" hlink="hlink" folHlink="folHlink"/>
  </p:clrMapOvr>
</p:sld>
</file>

<file path=ppt/slides/slide1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B082622D-AAF3-4897-8629-FC918530D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9" name="Rectangle 28">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0B27AA0-FE15-4E5C-B756-B16D2D9B3F07}"/>
              </a:ext>
            </a:extLst>
          </p:cNvPr>
          <p:cNvSpPr>
            <a:spLocks noGrp="1"/>
          </p:cNvSpPr>
          <p:nvPr>
            <p:ph type="title"/>
          </p:nvPr>
        </p:nvSpPr>
        <p:spPr>
          <a:xfrm>
            <a:off x="1046746" y="641850"/>
            <a:ext cx="3611880" cy="1535865"/>
          </a:xfrm>
        </p:spPr>
        <p:txBody>
          <a:bodyPr>
            <a:normAutofit/>
          </a:bodyPr>
          <a:lstStyle/>
          <a:p>
            <a:r>
              <a:rPr lang="en-US" sz="3200">
                <a:cs typeface="Calibri Light"/>
              </a:rPr>
              <a:t>Funnels</a:t>
            </a:r>
            <a:endParaRPr lang="en-US" sz="3200"/>
          </a:p>
        </p:txBody>
      </p:sp>
      <p:sp>
        <p:nvSpPr>
          <p:cNvPr id="31" name="Rectangle 30">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33" name="Rectangle 32">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0DF2808C-2DA3-4302-A243-8F09546EC7CF}"/>
              </a:ext>
            </a:extLst>
          </p:cNvPr>
          <p:cNvSpPr>
            <a:spLocks noGrp="1"/>
          </p:cNvSpPr>
          <p:nvPr>
            <p:ph idx="1"/>
          </p:nvPr>
        </p:nvSpPr>
        <p:spPr>
          <a:xfrm>
            <a:off x="4984205" y="641850"/>
            <a:ext cx="6653379" cy="1535865"/>
          </a:xfrm>
        </p:spPr>
        <p:txBody>
          <a:bodyPr vert="horz" lIns="91440" tIns="45720" rIns="91440" bIns="45720" rtlCol="0" anchor="ctr">
            <a:noAutofit/>
          </a:bodyPr>
          <a:lstStyle/>
          <a:p>
            <a:pPr algn="r" rtl="1"/>
            <a:r>
              <a:rPr lang="he-IL" sz="2000" dirty="0">
                <a:ea typeface="+mn-lt"/>
                <a:cs typeface="+mn-lt"/>
              </a:rPr>
              <a:t>ה</a:t>
            </a:r>
            <a:r>
              <a:rPr lang="en-US" sz="2000" dirty="0">
                <a:ea typeface="+mn-lt"/>
                <a:cs typeface="+mn-lt"/>
              </a:rPr>
              <a:t> funnel </a:t>
            </a:r>
            <a:r>
              <a:rPr lang="he-IL" sz="2000" dirty="0">
                <a:ea typeface="+mn-lt"/>
                <a:cs typeface="+mn-lt"/>
              </a:rPr>
              <a:t>הוא רכיב שלוקח קלט מחיבור אחד או יותר ומנתב אותם ליעד אחד או יותר.</a:t>
            </a:r>
            <a:endParaRPr lang="en-US" sz="2000" dirty="0">
              <a:ea typeface="+mn-lt"/>
              <a:cs typeface="+mn-lt"/>
            </a:endParaRPr>
          </a:p>
          <a:p>
            <a:pPr algn="r" rtl="1"/>
            <a:r>
              <a:rPr lang="he-IL" sz="2000" dirty="0">
                <a:ea typeface="+mn-lt"/>
                <a:cs typeface="+mn-lt"/>
              </a:rPr>
              <a:t>אם הוא מחובר רק ל</a:t>
            </a:r>
            <a:r>
              <a:rPr lang="en-US" sz="2000" dirty="0">
                <a:ea typeface="+mn-lt"/>
                <a:cs typeface="+mn-lt"/>
              </a:rPr>
              <a:t>processor</a:t>
            </a:r>
            <a:r>
              <a:rPr lang="he-IL" sz="2000" dirty="0">
                <a:ea typeface="+mn-lt"/>
                <a:cs typeface="+mn-lt"/>
              </a:rPr>
              <a:t> אחד מה</a:t>
            </a:r>
            <a:r>
              <a:rPr lang="en-US" sz="2000" dirty="0">
                <a:ea typeface="+mn-lt"/>
                <a:cs typeface="+mn-lt"/>
              </a:rPr>
              <a:t>funnel</a:t>
            </a:r>
            <a:r>
              <a:rPr lang="he-IL" sz="2000" dirty="0">
                <a:ea typeface="+mn-lt"/>
                <a:cs typeface="+mn-lt"/>
              </a:rPr>
              <a:t> אז אין </a:t>
            </a:r>
            <a:r>
              <a:rPr lang="en-US" sz="2000" dirty="0">
                <a:ea typeface="+mn-lt"/>
                <a:cs typeface="+mn-lt"/>
              </a:rPr>
              <a:t>provenance events</a:t>
            </a:r>
            <a:r>
              <a:rPr lang="he-IL" sz="2000" dirty="0">
                <a:ea typeface="+mn-lt"/>
                <a:cs typeface="+mn-lt"/>
              </a:rPr>
              <a:t> שנוצרים.</a:t>
            </a:r>
            <a:endParaRPr lang="en-US" sz="2000" dirty="0">
              <a:ea typeface="+mn-lt"/>
              <a:cs typeface="+mn-lt"/>
            </a:endParaRPr>
          </a:p>
          <a:p>
            <a:pPr algn="r" rtl="1"/>
            <a:r>
              <a:rPr lang="he-IL" sz="2000" dirty="0">
                <a:ea typeface="+mn-lt"/>
                <a:cs typeface="+mn-lt"/>
              </a:rPr>
              <a:t>אם יש מספר מעבדים שמחוברים ל</a:t>
            </a:r>
            <a:r>
              <a:rPr lang="en-US" sz="2000" dirty="0">
                <a:ea typeface="+mn-lt"/>
                <a:cs typeface="+mn-lt"/>
              </a:rPr>
              <a:t>funnel</a:t>
            </a:r>
            <a:r>
              <a:rPr lang="he-IL" sz="2000" dirty="0">
                <a:ea typeface="+mn-lt"/>
                <a:cs typeface="+mn-lt"/>
              </a:rPr>
              <a:t>, אז מתרחש </a:t>
            </a:r>
            <a:r>
              <a:rPr lang="en-US" sz="2000" dirty="0">
                <a:ea typeface="+mn-lt"/>
                <a:cs typeface="+mn-lt"/>
              </a:rPr>
              <a:t>CLONE</a:t>
            </a:r>
            <a:r>
              <a:rPr lang="he-IL" sz="2000" dirty="0">
                <a:ea typeface="+mn-lt"/>
                <a:cs typeface="+mn-lt"/>
              </a:rPr>
              <a:t>.</a:t>
            </a:r>
            <a:endParaRPr lang="en-US" sz="2000" dirty="0">
              <a:cs typeface="Calibri"/>
            </a:endParaRPr>
          </a:p>
        </p:txBody>
      </p:sp>
      <p:pic>
        <p:nvPicPr>
          <p:cNvPr id="4" name="Picture 4" descr="Chart&#10;&#10;Description automatically generated">
            <a:extLst>
              <a:ext uri="{FF2B5EF4-FFF2-40B4-BE49-F238E27FC236}">
                <a16:creationId xmlns:a16="http://schemas.microsoft.com/office/drawing/2014/main" id="{0CBB8ED4-A360-403C-AAF4-BB3161BB1B71}"/>
              </a:ext>
            </a:extLst>
          </p:cNvPr>
          <p:cNvPicPr>
            <a:picLocks noChangeAspect="1"/>
          </p:cNvPicPr>
          <p:nvPr/>
        </p:nvPicPr>
        <p:blipFill rotWithShape="1">
          <a:blip r:embed="rId2"/>
          <a:srcRect t="1414" b="2571"/>
          <a:stretch/>
        </p:blipFill>
        <p:spPr>
          <a:xfrm>
            <a:off x="500469" y="2704192"/>
            <a:ext cx="11275452" cy="3954081"/>
          </a:xfrm>
          <a:prstGeom prst="rect">
            <a:avLst/>
          </a:prstGeom>
        </p:spPr>
      </p:pic>
      <p:sp>
        <p:nvSpPr>
          <p:cNvPr id="5" name="Oval 4">
            <a:extLst>
              <a:ext uri="{FF2B5EF4-FFF2-40B4-BE49-F238E27FC236}">
                <a16:creationId xmlns:a16="http://schemas.microsoft.com/office/drawing/2014/main" id="{C4527738-2924-40AC-A608-4394CE1E43D6}"/>
              </a:ext>
            </a:extLst>
          </p:cNvPr>
          <p:cNvSpPr/>
          <p:nvPr/>
        </p:nvSpPr>
        <p:spPr>
          <a:xfrm>
            <a:off x="4229436" y="5723090"/>
            <a:ext cx="923840" cy="269736"/>
          </a:xfrm>
          <a:prstGeom prst="ellipse">
            <a:avLst/>
          </a:prstGeom>
          <a:no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60BFBE3A-D55E-48A0-B2F0-2922D4537E9F}"/>
              </a:ext>
            </a:extLst>
          </p:cNvPr>
          <p:cNvSpPr/>
          <p:nvPr/>
        </p:nvSpPr>
        <p:spPr>
          <a:xfrm>
            <a:off x="2584055" y="5965850"/>
            <a:ext cx="923840" cy="242763"/>
          </a:xfrm>
          <a:prstGeom prst="ellipse">
            <a:avLst/>
          </a:prstGeom>
          <a:no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796221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1E214AA7-F028-4A0D-8698-61AEC754D1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1598340"/>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416AAA3-C68D-47A3-9691-6180A1E46816}"/>
              </a:ext>
            </a:extLst>
          </p:cNvPr>
          <p:cNvSpPr>
            <a:spLocks noGrp="1"/>
          </p:cNvSpPr>
          <p:nvPr>
            <p:ph type="title"/>
          </p:nvPr>
        </p:nvSpPr>
        <p:spPr>
          <a:xfrm>
            <a:off x="1159933" y="179372"/>
            <a:ext cx="9872134" cy="1193968"/>
          </a:xfrm>
          <a:solidFill>
            <a:srgbClr val="FFFFFF"/>
          </a:solidFill>
          <a:ln w="38100">
            <a:solidFill>
              <a:srgbClr val="7F7F7F"/>
            </a:solidFill>
            <a:miter lim="800000"/>
          </a:ln>
        </p:spPr>
        <p:txBody>
          <a:bodyPr vert="horz" lIns="91440" tIns="45720" rIns="91440" bIns="45720" rtlCol="0" anchor="ctr">
            <a:normAutofit/>
          </a:bodyPr>
          <a:lstStyle/>
          <a:p>
            <a:pPr algn="ctr"/>
            <a:r>
              <a:rPr lang="en-US" sz="3600" kern="1200">
                <a:solidFill>
                  <a:srgbClr val="3F3F3F"/>
                </a:solidFill>
                <a:latin typeface="+mj-lt"/>
                <a:ea typeface="+mj-ea"/>
                <a:cs typeface="+mj-cs"/>
              </a:rPr>
              <a:t>Built-in processors</a:t>
            </a:r>
          </a:p>
        </p:txBody>
      </p:sp>
      <p:sp>
        <p:nvSpPr>
          <p:cNvPr id="3" name="Content Placeholder 2">
            <a:extLst>
              <a:ext uri="{FF2B5EF4-FFF2-40B4-BE49-F238E27FC236}">
                <a16:creationId xmlns:a16="http://schemas.microsoft.com/office/drawing/2014/main" id="{5FA1A1E3-528B-4BBF-8DF5-CCC7B3C3BD27}"/>
              </a:ext>
            </a:extLst>
          </p:cNvPr>
          <p:cNvSpPr>
            <a:spLocks noGrp="1"/>
          </p:cNvSpPr>
          <p:nvPr>
            <p:ph idx="1"/>
          </p:nvPr>
        </p:nvSpPr>
        <p:spPr>
          <a:xfrm>
            <a:off x="1" y="1654215"/>
            <a:ext cx="5915876" cy="2959777"/>
          </a:xfrm>
        </p:spPr>
        <p:txBody>
          <a:bodyPr vert="horz" lIns="91440" tIns="45720" rIns="91440" bIns="45720" rtlCol="0" anchor="t">
            <a:noAutofit/>
          </a:bodyPr>
          <a:lstStyle/>
          <a:p>
            <a:pPr algn="r" rtl="1"/>
            <a:r>
              <a:rPr lang="en-US" sz="1800" dirty="0"/>
              <a:t>Data Ingestion Processors</a:t>
            </a:r>
            <a:endParaRPr lang="en-US" sz="1800" dirty="0">
              <a:cs typeface="Calibri"/>
            </a:endParaRPr>
          </a:p>
          <a:p>
            <a:pPr lvl="1" algn="r" rtl="1"/>
            <a:r>
              <a:rPr lang="he-IL" sz="1800" dirty="0"/>
              <a:t>משמשים להכנסת מידע ל</a:t>
            </a:r>
            <a:r>
              <a:rPr lang="en-US" sz="1800" dirty="0"/>
              <a:t>NIFI</a:t>
            </a:r>
            <a:r>
              <a:rPr lang="he-IL" sz="1800" dirty="0"/>
              <a:t>, אלה הם בעיקר נקודת ההתחלה של ה</a:t>
            </a:r>
            <a:r>
              <a:rPr lang="en-US" sz="1800" dirty="0"/>
              <a:t>flow</a:t>
            </a:r>
            <a:r>
              <a:rPr lang="he-IL" sz="1800" dirty="0"/>
              <a:t>.</a:t>
            </a:r>
            <a:endParaRPr lang="en-US" sz="1800" dirty="0">
              <a:cs typeface="Calibri"/>
            </a:endParaRPr>
          </a:p>
          <a:p>
            <a:pPr lvl="1" algn="r" rtl="1"/>
            <a:r>
              <a:rPr lang="en-US" sz="1800" dirty="0" err="1"/>
              <a:t>GetFile</a:t>
            </a:r>
            <a:r>
              <a:rPr lang="en-US" sz="1800" dirty="0"/>
              <a:t>, </a:t>
            </a:r>
            <a:r>
              <a:rPr lang="en-US" sz="1800" dirty="0" err="1"/>
              <a:t>GetHTTP</a:t>
            </a:r>
            <a:r>
              <a:rPr lang="en-US" sz="1800" dirty="0"/>
              <a:t>, </a:t>
            </a:r>
            <a:r>
              <a:rPr lang="en-US" sz="1800" dirty="0" err="1"/>
              <a:t>GetFTP</a:t>
            </a:r>
            <a:r>
              <a:rPr lang="en-US" sz="1800" dirty="0"/>
              <a:t>, </a:t>
            </a:r>
            <a:r>
              <a:rPr lang="en-US" sz="1800" dirty="0" err="1"/>
              <a:t>GetKAFKA</a:t>
            </a:r>
            <a:r>
              <a:rPr lang="en-US" sz="1800" dirty="0"/>
              <a:t>, etc.</a:t>
            </a:r>
            <a:endParaRPr lang="en-US" sz="1800" dirty="0">
              <a:cs typeface="Calibri"/>
            </a:endParaRPr>
          </a:p>
          <a:p>
            <a:pPr algn="r" rtl="1"/>
            <a:r>
              <a:rPr lang="he-IL" sz="1800" dirty="0"/>
              <a:t>ניתוב וגישור</a:t>
            </a:r>
            <a:endParaRPr lang="en-US" sz="1800" dirty="0">
              <a:cs typeface="Calibri"/>
            </a:endParaRPr>
          </a:p>
          <a:p>
            <a:pPr lvl="1" algn="r" rtl="1"/>
            <a:r>
              <a:rPr lang="he-IL" sz="1800" dirty="0"/>
              <a:t>משמשים לניתוב ה</a:t>
            </a:r>
            <a:r>
              <a:rPr lang="en-US" sz="1800" dirty="0"/>
              <a:t>FF</a:t>
            </a:r>
            <a:r>
              <a:rPr lang="he-IL" sz="1800" dirty="0"/>
              <a:t> ל</a:t>
            </a:r>
            <a:r>
              <a:rPr lang="en-US" sz="1800" dirty="0"/>
              <a:t>processors</a:t>
            </a:r>
            <a:r>
              <a:rPr lang="he-IL" sz="1800" dirty="0"/>
              <a:t> שונים או </a:t>
            </a:r>
            <a:r>
              <a:rPr lang="en-US" sz="1800" dirty="0"/>
              <a:t>flows</a:t>
            </a:r>
            <a:r>
              <a:rPr lang="he-IL" sz="1800" dirty="0"/>
              <a:t> שונים בהתאם למידע ב</a:t>
            </a:r>
            <a:r>
              <a:rPr lang="en-US" sz="1800" dirty="0"/>
              <a:t>attributes</a:t>
            </a:r>
            <a:r>
              <a:rPr lang="he-IL" sz="1800" dirty="0"/>
              <a:t> או בתוכן שלהם.</a:t>
            </a:r>
            <a:endParaRPr lang="en-US" sz="1800" dirty="0">
              <a:cs typeface="Calibri"/>
            </a:endParaRPr>
          </a:p>
          <a:p>
            <a:pPr lvl="1" algn="r" rtl="1"/>
            <a:r>
              <a:rPr lang="en-US" sz="1800" dirty="0" err="1"/>
              <a:t>RouteOnAttribute</a:t>
            </a:r>
            <a:r>
              <a:rPr lang="en-US" sz="1800" dirty="0"/>
              <a:t>, </a:t>
            </a:r>
            <a:r>
              <a:rPr lang="en-US" sz="1800" dirty="0" err="1"/>
              <a:t>RouteOnContent</a:t>
            </a:r>
            <a:r>
              <a:rPr lang="en-US" sz="1800" dirty="0"/>
              <a:t>, </a:t>
            </a:r>
            <a:r>
              <a:rPr lang="en-US" sz="1800" dirty="0" err="1"/>
              <a:t>ControlRate</a:t>
            </a:r>
            <a:r>
              <a:rPr lang="en-US" sz="1800" dirty="0"/>
              <a:t>, </a:t>
            </a:r>
            <a:r>
              <a:rPr lang="en-US" sz="1800" dirty="0" err="1"/>
              <a:t>RouteText</a:t>
            </a:r>
            <a:r>
              <a:rPr lang="en-US" sz="1800" dirty="0"/>
              <a:t>, etc.</a:t>
            </a:r>
            <a:endParaRPr lang="en-US" sz="1800" dirty="0">
              <a:cs typeface="Calibri"/>
            </a:endParaRPr>
          </a:p>
          <a:p>
            <a:pPr algn="r" rtl="1"/>
            <a:r>
              <a:rPr lang="he-IL" sz="1800" dirty="0"/>
              <a:t>גישה ל</a:t>
            </a:r>
            <a:r>
              <a:rPr lang="en-US" sz="1800" dirty="0"/>
              <a:t>DB</a:t>
            </a:r>
            <a:endParaRPr lang="en-US" sz="1800" dirty="0">
              <a:cs typeface="Calibri"/>
            </a:endParaRPr>
          </a:p>
          <a:p>
            <a:pPr lvl="1" algn="r" rtl="1"/>
            <a:r>
              <a:rPr lang="he-IL" sz="1800" dirty="0"/>
              <a:t>משמשים לביצוע </a:t>
            </a:r>
            <a:r>
              <a:rPr lang="en-US" sz="1800" dirty="0"/>
              <a:t>select</a:t>
            </a:r>
            <a:r>
              <a:rPr lang="he-IL" sz="1800" dirty="0"/>
              <a:t> או </a:t>
            </a:r>
            <a:r>
              <a:rPr lang="en-US" sz="1800" dirty="0"/>
              <a:t>insert</a:t>
            </a:r>
            <a:r>
              <a:rPr lang="he-IL" sz="1800" dirty="0"/>
              <a:t> ל</a:t>
            </a:r>
            <a:r>
              <a:rPr lang="en-US" sz="1800" dirty="0"/>
              <a:t>DB</a:t>
            </a:r>
            <a:r>
              <a:rPr lang="he-IL" sz="1800" dirty="0"/>
              <a:t>.</a:t>
            </a:r>
            <a:endParaRPr lang="en-US" sz="1800" dirty="0">
              <a:cs typeface="Calibri"/>
            </a:endParaRPr>
          </a:p>
          <a:p>
            <a:pPr lvl="1" algn="r" rtl="1"/>
            <a:r>
              <a:rPr lang="en-US" sz="1800" dirty="0" err="1"/>
              <a:t>ExecuteSQL</a:t>
            </a:r>
            <a:r>
              <a:rPr lang="en-US" sz="1800" dirty="0"/>
              <a:t>, </a:t>
            </a:r>
            <a:r>
              <a:rPr lang="en-US" sz="1800" dirty="0" err="1"/>
              <a:t>PutSQL</a:t>
            </a:r>
            <a:r>
              <a:rPr lang="en-US" sz="1800" dirty="0"/>
              <a:t>, </a:t>
            </a:r>
            <a:r>
              <a:rPr lang="en-US" sz="1800" dirty="0" err="1"/>
              <a:t>PutDatabaseRecord</a:t>
            </a:r>
            <a:r>
              <a:rPr lang="en-US" sz="1800" dirty="0"/>
              <a:t>, </a:t>
            </a:r>
            <a:r>
              <a:rPr lang="en-US" sz="1800" dirty="0" err="1"/>
              <a:t>ListDatabaseTables</a:t>
            </a:r>
            <a:r>
              <a:rPr lang="en-US" sz="1800" dirty="0"/>
              <a:t>, etc.</a:t>
            </a:r>
            <a:endParaRPr lang="en-US" sz="1800" dirty="0">
              <a:cs typeface="Calibri"/>
            </a:endParaRPr>
          </a:p>
          <a:p>
            <a:pPr algn="r" rtl="1"/>
            <a:r>
              <a:rPr lang="he-IL" sz="1800" dirty="0">
                <a:cs typeface="Calibri"/>
              </a:rPr>
              <a:t>פעולות על </a:t>
            </a:r>
            <a:r>
              <a:rPr lang="en-US" sz="1800" dirty="0">
                <a:cs typeface="Calibri"/>
              </a:rPr>
              <a:t>attributes</a:t>
            </a:r>
          </a:p>
          <a:p>
            <a:pPr lvl="1" algn="r" rtl="1"/>
            <a:r>
              <a:rPr lang="he-IL" sz="1800" dirty="0"/>
              <a:t>משמשים לחילוץ, ניתוח, שינוי ועיבוד </a:t>
            </a:r>
            <a:r>
              <a:rPr lang="en-US" sz="1800" dirty="0"/>
              <a:t>attributes</a:t>
            </a:r>
            <a:r>
              <a:rPr lang="he-IL" sz="1800" dirty="0"/>
              <a:t> של </a:t>
            </a:r>
            <a:r>
              <a:rPr lang="en-US" sz="1800" dirty="0"/>
              <a:t>FF</a:t>
            </a:r>
            <a:r>
              <a:rPr lang="he-IL" sz="1800" dirty="0"/>
              <a:t>.</a:t>
            </a:r>
            <a:endParaRPr lang="en-US" sz="1800" dirty="0">
              <a:cs typeface="Calibri"/>
            </a:endParaRPr>
          </a:p>
          <a:p>
            <a:pPr lvl="1" algn="r" rtl="1"/>
            <a:r>
              <a:rPr lang="en-US" sz="1800" dirty="0" err="1"/>
              <a:t>UpdateAttribute</a:t>
            </a:r>
            <a:r>
              <a:rPr lang="en-US" sz="1800" dirty="0"/>
              <a:t>, </a:t>
            </a:r>
            <a:r>
              <a:rPr lang="en-US" sz="1800" dirty="0" err="1"/>
              <a:t>EvaluateJSONPath</a:t>
            </a:r>
            <a:r>
              <a:rPr lang="en-US" sz="1800" dirty="0"/>
              <a:t>, </a:t>
            </a:r>
            <a:r>
              <a:rPr lang="en-US" sz="1800" dirty="0" err="1"/>
              <a:t>ExtractText</a:t>
            </a:r>
            <a:r>
              <a:rPr lang="en-US" sz="1800" dirty="0"/>
              <a:t>, </a:t>
            </a:r>
            <a:r>
              <a:rPr lang="en-US" sz="1800" dirty="0" err="1"/>
              <a:t>AttributesToJSON</a:t>
            </a:r>
            <a:r>
              <a:rPr lang="en-US" sz="1800" dirty="0"/>
              <a:t>, etc.</a:t>
            </a:r>
            <a:endParaRPr lang="en-US" sz="1800" dirty="0">
              <a:cs typeface="Calibri"/>
            </a:endParaRPr>
          </a:p>
          <a:p>
            <a:pPr algn="r" rtl="1"/>
            <a:endParaRPr lang="en-US" sz="1800" dirty="0">
              <a:cs typeface="Calibri"/>
            </a:endParaRPr>
          </a:p>
          <a:p>
            <a:pPr algn="r" rtl="1"/>
            <a:endParaRPr lang="en-US" sz="1800" dirty="0">
              <a:cs typeface="Calibri"/>
            </a:endParaRPr>
          </a:p>
        </p:txBody>
      </p:sp>
      <p:cxnSp>
        <p:nvCxnSpPr>
          <p:cNvPr id="20" name="Straight Connector 19">
            <a:extLst>
              <a:ext uri="{FF2B5EF4-FFF2-40B4-BE49-F238E27FC236}">
                <a16:creationId xmlns:a16="http://schemas.microsoft.com/office/drawing/2014/main" id="{D6206FDC-2777-4D7F-AF9C-73413DA664C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2888250"/>
            <a:ext cx="0" cy="2769135"/>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sp>
        <p:nvSpPr>
          <p:cNvPr id="6" name="Content Placeholder 2">
            <a:extLst>
              <a:ext uri="{FF2B5EF4-FFF2-40B4-BE49-F238E27FC236}">
                <a16:creationId xmlns:a16="http://schemas.microsoft.com/office/drawing/2014/main" id="{59BEE0C6-E740-42E2-A39D-6ECF3C23BA5D}"/>
              </a:ext>
            </a:extLst>
          </p:cNvPr>
          <p:cNvSpPr txBox="1">
            <a:spLocks/>
          </p:cNvSpPr>
          <p:nvPr/>
        </p:nvSpPr>
        <p:spPr>
          <a:xfrm>
            <a:off x="6193281" y="1611824"/>
            <a:ext cx="5869015" cy="4611901"/>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r>
              <a:rPr lang="he-IL" sz="1700" dirty="0"/>
              <a:t>שליחת מידע</a:t>
            </a:r>
            <a:endParaRPr lang="en-US" sz="1700" dirty="0">
              <a:cs typeface="Calibri"/>
            </a:endParaRPr>
          </a:p>
          <a:p>
            <a:pPr lvl="1" algn="r" rtl="1"/>
            <a:r>
              <a:rPr lang="he-IL" sz="1700" dirty="0">
                <a:cs typeface="Calibri"/>
              </a:rPr>
              <a:t>בדרך כלל החלק האחרון ב</a:t>
            </a:r>
            <a:r>
              <a:rPr lang="en-US" sz="1700" dirty="0">
                <a:cs typeface="Calibri"/>
              </a:rPr>
              <a:t>flow</a:t>
            </a:r>
            <a:r>
              <a:rPr lang="he-IL" sz="1700" dirty="0">
                <a:cs typeface="Calibri"/>
              </a:rPr>
              <a:t>, אחראיים לשלוח מידע לשרת היעד.</a:t>
            </a:r>
            <a:endParaRPr lang="en-US" sz="1700" dirty="0">
              <a:cs typeface="Calibri"/>
            </a:endParaRPr>
          </a:p>
          <a:p>
            <a:pPr lvl="1" algn="r" rtl="1"/>
            <a:r>
              <a:rPr lang="en-US" sz="1700" dirty="0" err="1"/>
              <a:t>PutEmail</a:t>
            </a:r>
            <a:r>
              <a:rPr lang="en-US" sz="1700" dirty="0"/>
              <a:t>, </a:t>
            </a:r>
            <a:r>
              <a:rPr lang="en-US" sz="1700" dirty="0" err="1"/>
              <a:t>PutKafka</a:t>
            </a:r>
            <a:r>
              <a:rPr lang="en-US" sz="1700" dirty="0"/>
              <a:t>, </a:t>
            </a:r>
            <a:r>
              <a:rPr lang="en-US" sz="1700" dirty="0" err="1"/>
              <a:t>PutFile</a:t>
            </a:r>
            <a:r>
              <a:rPr lang="en-US" sz="1700" dirty="0"/>
              <a:t>, </a:t>
            </a:r>
            <a:r>
              <a:rPr lang="en-US" sz="1700" dirty="0" err="1"/>
              <a:t>PutFTP</a:t>
            </a:r>
            <a:r>
              <a:rPr lang="en-US" sz="1700" dirty="0"/>
              <a:t>, etc.</a:t>
            </a:r>
            <a:endParaRPr lang="en-US" sz="1700" dirty="0">
              <a:cs typeface="Calibri"/>
            </a:endParaRPr>
          </a:p>
          <a:p>
            <a:pPr algn="r" rtl="1"/>
            <a:r>
              <a:rPr lang="he-IL" sz="1700" dirty="0"/>
              <a:t>פיצול ואיחוד</a:t>
            </a:r>
            <a:endParaRPr lang="en-US" sz="1700" dirty="0">
              <a:cs typeface="Calibri"/>
            </a:endParaRPr>
          </a:p>
          <a:p>
            <a:pPr lvl="1" algn="r" rtl="1"/>
            <a:r>
              <a:rPr lang="he-IL" sz="1700" dirty="0"/>
              <a:t>משמשים לפיצול ואיחוד </a:t>
            </a:r>
            <a:r>
              <a:rPr lang="en-US" sz="1700" dirty="0"/>
              <a:t>FF</a:t>
            </a:r>
            <a:endParaRPr lang="en-US" sz="1700" dirty="0">
              <a:cs typeface="Calibri"/>
            </a:endParaRPr>
          </a:p>
          <a:p>
            <a:pPr lvl="1" algn="r" rtl="1"/>
            <a:r>
              <a:rPr lang="en-US" sz="1700" dirty="0" err="1"/>
              <a:t>SplitText</a:t>
            </a:r>
            <a:r>
              <a:rPr lang="en-US" sz="1700" dirty="0"/>
              <a:t>, </a:t>
            </a:r>
            <a:r>
              <a:rPr lang="en-US" sz="1700" dirty="0" err="1"/>
              <a:t>SplitJson</a:t>
            </a:r>
            <a:r>
              <a:rPr lang="en-US" sz="1700" dirty="0"/>
              <a:t>, </a:t>
            </a:r>
            <a:r>
              <a:rPr lang="en-US" sz="1700" dirty="0" err="1"/>
              <a:t>SplitXml</a:t>
            </a:r>
            <a:r>
              <a:rPr lang="en-US" sz="1700" dirty="0"/>
              <a:t>, </a:t>
            </a:r>
            <a:r>
              <a:rPr lang="en-US" sz="1700" dirty="0" err="1"/>
              <a:t>MergeContent</a:t>
            </a:r>
            <a:r>
              <a:rPr lang="en-US" sz="1700" dirty="0"/>
              <a:t>, </a:t>
            </a:r>
            <a:r>
              <a:rPr lang="en-US" sz="1700" dirty="0" err="1"/>
              <a:t>SplitContent</a:t>
            </a:r>
            <a:r>
              <a:rPr lang="en-US" sz="1700" dirty="0"/>
              <a:t>, etc.</a:t>
            </a:r>
            <a:endParaRPr lang="en-US" sz="1700" dirty="0">
              <a:cs typeface="Calibri"/>
            </a:endParaRPr>
          </a:p>
          <a:p>
            <a:pPr algn="r" rtl="1"/>
            <a:r>
              <a:rPr lang="en-US" sz="1700" dirty="0"/>
              <a:t>HTTP Processors</a:t>
            </a:r>
            <a:endParaRPr lang="en-US" sz="1700" dirty="0">
              <a:cs typeface="Calibri"/>
            </a:endParaRPr>
          </a:p>
          <a:p>
            <a:pPr lvl="1" algn="r" rtl="1"/>
            <a:r>
              <a:rPr lang="he-IL" sz="1700" dirty="0"/>
              <a:t>משמשים להתמודדות עם בקשות </a:t>
            </a:r>
            <a:r>
              <a:rPr lang="en-US" sz="1700" dirty="0"/>
              <a:t>HTTP</a:t>
            </a:r>
            <a:r>
              <a:rPr lang="he-IL" sz="1700" dirty="0"/>
              <a:t>.</a:t>
            </a:r>
            <a:endParaRPr lang="en-US" sz="1700" dirty="0">
              <a:cs typeface="Calibri"/>
            </a:endParaRPr>
          </a:p>
          <a:p>
            <a:pPr lvl="1" algn="r" rtl="1"/>
            <a:r>
              <a:rPr lang="en-US" sz="1700" dirty="0" err="1"/>
              <a:t>InvokeHTTP</a:t>
            </a:r>
            <a:r>
              <a:rPr lang="en-US" sz="1700" dirty="0"/>
              <a:t>, </a:t>
            </a:r>
            <a:r>
              <a:rPr lang="en-US" sz="1700" dirty="0" err="1"/>
              <a:t>PostHTTP</a:t>
            </a:r>
            <a:r>
              <a:rPr lang="en-US" sz="1700" dirty="0"/>
              <a:t>, </a:t>
            </a:r>
            <a:r>
              <a:rPr lang="en-US" sz="1700" dirty="0" err="1"/>
              <a:t>ListenHTTP</a:t>
            </a:r>
            <a:r>
              <a:rPr lang="en-US" sz="1700" dirty="0"/>
              <a:t>, etc.</a:t>
            </a:r>
            <a:endParaRPr lang="en-US" sz="1700" dirty="0">
              <a:cs typeface="Calibri"/>
            </a:endParaRPr>
          </a:p>
          <a:p>
            <a:pPr algn="r" rtl="1"/>
            <a:r>
              <a:rPr lang="en-US" sz="1700" dirty="0"/>
              <a:t>AWS kind Processors</a:t>
            </a:r>
            <a:endParaRPr lang="en-US" sz="1700" dirty="0">
              <a:cs typeface="Calibri"/>
            </a:endParaRPr>
          </a:p>
          <a:p>
            <a:pPr lvl="1" algn="r" rtl="1"/>
            <a:r>
              <a:rPr lang="he-IL" sz="1700" dirty="0"/>
              <a:t>משמשים לאינטרקציה עם </a:t>
            </a:r>
            <a:r>
              <a:rPr lang="en-US" sz="1700" dirty="0"/>
              <a:t>object storage</a:t>
            </a:r>
            <a:r>
              <a:rPr lang="he-IL" sz="1700" dirty="0"/>
              <a:t>.</a:t>
            </a:r>
            <a:endParaRPr lang="en-US" sz="1700" dirty="0">
              <a:cs typeface="Calibri"/>
            </a:endParaRPr>
          </a:p>
          <a:p>
            <a:pPr lvl="1" algn="r" rtl="1"/>
            <a:r>
              <a:rPr lang="en-US" sz="1700" dirty="0" err="1"/>
              <a:t>GetSQS</a:t>
            </a:r>
            <a:r>
              <a:rPr lang="en-US" sz="1700" dirty="0"/>
              <a:t>, </a:t>
            </a:r>
            <a:r>
              <a:rPr lang="en-US" sz="1700" dirty="0" err="1"/>
              <a:t>PutSNS</a:t>
            </a:r>
            <a:r>
              <a:rPr lang="en-US" sz="1700" dirty="0"/>
              <a:t>, PutS3Object, FetchS3Object, etc.</a:t>
            </a:r>
            <a:endParaRPr lang="en-US" sz="1700" dirty="0">
              <a:cs typeface="Calibri"/>
            </a:endParaRPr>
          </a:p>
          <a:p>
            <a:pPr algn="r" rtl="1"/>
            <a:r>
              <a:rPr lang="en-US" sz="1700" dirty="0">
                <a:ea typeface="+mn-lt"/>
                <a:cs typeface="+mn-lt"/>
              </a:rPr>
              <a:t>Data Transformation Processors</a:t>
            </a:r>
          </a:p>
          <a:p>
            <a:pPr lvl="1" algn="r" rtl="1"/>
            <a:r>
              <a:rPr lang="he-IL" sz="1700" dirty="0">
                <a:ea typeface="+mn-lt"/>
                <a:cs typeface="+mn-lt"/>
              </a:rPr>
              <a:t>משומשים לשינוי התוכן של </a:t>
            </a:r>
            <a:r>
              <a:rPr lang="en-US" sz="1700" dirty="0">
                <a:ea typeface="+mn-lt"/>
                <a:cs typeface="+mn-lt"/>
              </a:rPr>
              <a:t>FF</a:t>
            </a:r>
            <a:r>
              <a:rPr lang="he-IL" sz="1700" dirty="0">
                <a:ea typeface="+mn-lt"/>
                <a:cs typeface="+mn-lt"/>
              </a:rPr>
              <a:t>.</a:t>
            </a:r>
            <a:endParaRPr lang="en-US" sz="1700" dirty="0">
              <a:ea typeface="+mn-lt"/>
              <a:cs typeface="+mn-lt"/>
            </a:endParaRPr>
          </a:p>
          <a:p>
            <a:pPr lvl="1" algn="r" rtl="1"/>
            <a:r>
              <a:rPr lang="en-US" sz="1700" dirty="0" err="1">
                <a:ea typeface="+mn-lt"/>
                <a:cs typeface="+mn-lt"/>
              </a:rPr>
              <a:t>ReplaceText</a:t>
            </a:r>
            <a:r>
              <a:rPr lang="en-US" sz="1700" dirty="0">
                <a:ea typeface="+mn-lt"/>
                <a:cs typeface="+mn-lt"/>
              </a:rPr>
              <a:t>, </a:t>
            </a:r>
            <a:r>
              <a:rPr lang="en-US" sz="1700" dirty="0" err="1">
                <a:ea typeface="+mn-lt"/>
                <a:cs typeface="+mn-lt"/>
              </a:rPr>
              <a:t>JoltTransformJSON</a:t>
            </a:r>
            <a:r>
              <a:rPr lang="en-US" sz="1700" dirty="0">
                <a:ea typeface="+mn-lt"/>
                <a:cs typeface="+mn-lt"/>
              </a:rPr>
              <a:t>, etc.</a:t>
            </a:r>
            <a:endParaRPr lang="en-US" sz="1700" dirty="0"/>
          </a:p>
        </p:txBody>
      </p:sp>
    </p:spTree>
    <p:extLst>
      <p:ext uri="{BB962C8B-B14F-4D97-AF65-F5344CB8AC3E}">
        <p14:creationId xmlns:p14="http://schemas.microsoft.com/office/powerpoint/2010/main" val="1979905327"/>
      </p:ext>
    </p:extLst>
  </p:cSld>
  <p:clrMapOvr>
    <a:overrideClrMapping bg1="dk1" tx1="lt1" bg2="dk2" tx2="lt2" accent1="accent1" accent2="accent2" accent3="accent3" accent4="accent4" accent5="accent5" accent6="accent6" hlink="hlink" folHlink="folHlink"/>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CE411-2A2B-4F96-97D3-AB5A92F0627B}"/>
              </a:ext>
            </a:extLst>
          </p:cNvPr>
          <p:cNvSpPr>
            <a:spLocks noGrp="1"/>
          </p:cNvSpPr>
          <p:nvPr>
            <p:ph type="title"/>
          </p:nvPr>
        </p:nvSpPr>
        <p:spPr/>
        <p:txBody>
          <a:bodyPr/>
          <a:lstStyle/>
          <a:p>
            <a:r>
              <a:rPr lang="en-US">
                <a:cs typeface="Calibri Light"/>
              </a:rPr>
              <a:t>Copy on Write</a:t>
            </a:r>
            <a:endParaRPr lang="en-US"/>
          </a:p>
        </p:txBody>
      </p:sp>
      <p:sp>
        <p:nvSpPr>
          <p:cNvPr id="3" name="Content Placeholder 2">
            <a:extLst>
              <a:ext uri="{FF2B5EF4-FFF2-40B4-BE49-F238E27FC236}">
                <a16:creationId xmlns:a16="http://schemas.microsoft.com/office/drawing/2014/main" id="{56096E35-9EDB-416A-8A75-A94B641F6C7D}"/>
              </a:ext>
            </a:extLst>
          </p:cNvPr>
          <p:cNvSpPr>
            <a:spLocks noGrp="1"/>
          </p:cNvSpPr>
          <p:nvPr>
            <p:ph idx="1"/>
          </p:nvPr>
        </p:nvSpPr>
        <p:spPr/>
        <p:txBody>
          <a:bodyPr vert="horz" lIns="91440" tIns="45720" rIns="91440" bIns="45720" rtlCol="0" anchor="t">
            <a:normAutofit/>
          </a:bodyPr>
          <a:lstStyle/>
          <a:p>
            <a:r>
              <a:rPr lang="en-US" dirty="0">
                <a:ea typeface="+mn-lt"/>
                <a:cs typeface="+mn-lt"/>
              </a:rPr>
              <a:t>This next example focuses on the </a:t>
            </a:r>
            <a:r>
              <a:rPr lang="en-US" dirty="0" err="1">
                <a:ea typeface="+mn-lt"/>
                <a:cs typeface="+mn-lt"/>
              </a:rPr>
              <a:t>CompressContent</a:t>
            </a:r>
            <a:r>
              <a:rPr lang="en-US" dirty="0">
                <a:ea typeface="+mn-lt"/>
                <a:cs typeface="+mn-lt"/>
              </a:rPr>
              <a:t> processor of the template that compresses the bundle of merged </a:t>
            </a:r>
            <a:r>
              <a:rPr lang="en-US" dirty="0" err="1">
                <a:ea typeface="+mn-lt"/>
                <a:cs typeface="+mn-lt"/>
              </a:rPr>
              <a:t>FlowFiles</a:t>
            </a:r>
            <a:r>
              <a:rPr lang="en-US" dirty="0">
                <a:ea typeface="+mn-lt"/>
                <a:cs typeface="+mn-lt"/>
              </a:rPr>
              <a:t> containing webpages that were queued to be analyzed.</a:t>
            </a:r>
          </a:p>
          <a:p>
            <a:r>
              <a:rPr lang="en-US" dirty="0">
                <a:ea typeface="+mn-lt"/>
                <a:cs typeface="+mn-lt"/>
              </a:rPr>
              <a:t>In this example, the content C1 for </a:t>
            </a:r>
            <a:r>
              <a:rPr lang="en-US" dirty="0" err="1">
                <a:ea typeface="+mn-lt"/>
                <a:cs typeface="+mn-lt"/>
              </a:rPr>
              <a:t>FlowFile</a:t>
            </a:r>
            <a:r>
              <a:rPr lang="en-US" dirty="0">
                <a:ea typeface="+mn-lt"/>
                <a:cs typeface="+mn-lt"/>
              </a:rPr>
              <a:t> F1 is being compressed in the </a:t>
            </a:r>
            <a:r>
              <a:rPr lang="en-US" dirty="0" err="1">
                <a:ea typeface="+mn-lt"/>
                <a:cs typeface="+mn-lt"/>
              </a:rPr>
              <a:t>CompressContent</a:t>
            </a:r>
            <a:r>
              <a:rPr lang="en-US" dirty="0">
                <a:ea typeface="+mn-lt"/>
                <a:cs typeface="+mn-lt"/>
              </a:rPr>
              <a:t> processor.</a:t>
            </a:r>
          </a:p>
          <a:p>
            <a:r>
              <a:rPr lang="en-US" dirty="0">
                <a:ea typeface="+mn-lt"/>
                <a:cs typeface="+mn-lt"/>
              </a:rPr>
              <a:t>Since C1 is immutable and we want a full re-playable provenance history we can’t just overwrite C1.</a:t>
            </a:r>
          </a:p>
          <a:p>
            <a:r>
              <a:rPr lang="en-US" dirty="0">
                <a:ea typeface="+mn-lt"/>
                <a:cs typeface="+mn-lt"/>
              </a:rPr>
              <a:t>In order to "modify" C1 we do a "copy on write", which we accomplish by modifying the content as it is copied to a new location within the content repository.</a:t>
            </a:r>
          </a:p>
          <a:p>
            <a:endParaRPr lang="en-US" dirty="0">
              <a:cs typeface="Calibri"/>
            </a:endParaRPr>
          </a:p>
        </p:txBody>
      </p:sp>
    </p:spTree>
    <p:extLst>
      <p:ext uri="{BB962C8B-B14F-4D97-AF65-F5344CB8AC3E}">
        <p14:creationId xmlns:p14="http://schemas.microsoft.com/office/powerpoint/2010/main" val="42395876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082622D-AAF3-4897-8629-FC918530D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3B46B7C-B41A-47C2-8E3F-FFA3C14C37A1}"/>
              </a:ext>
            </a:extLst>
          </p:cNvPr>
          <p:cNvSpPr>
            <a:spLocks noGrp="1"/>
          </p:cNvSpPr>
          <p:nvPr>
            <p:ph type="title"/>
          </p:nvPr>
        </p:nvSpPr>
        <p:spPr>
          <a:xfrm>
            <a:off x="1046746" y="641850"/>
            <a:ext cx="3611880" cy="1535865"/>
          </a:xfrm>
        </p:spPr>
        <p:txBody>
          <a:bodyPr>
            <a:normAutofit/>
          </a:bodyPr>
          <a:lstStyle/>
          <a:p>
            <a:r>
              <a:rPr lang="en-US" sz="3200">
                <a:cs typeface="Calibri Light"/>
              </a:rPr>
              <a:t>Copy on Write</a:t>
            </a:r>
            <a:endParaRPr lang="en-US" sz="3200"/>
          </a:p>
        </p:txBody>
      </p:sp>
      <p:sp>
        <p:nvSpPr>
          <p:cNvPr id="13" name="Rectangle 12">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15" name="Rectangle 14">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6FCF1C5A-5F3D-49D1-948C-51C7E14B0C62}"/>
              </a:ext>
            </a:extLst>
          </p:cNvPr>
          <p:cNvSpPr>
            <a:spLocks noGrp="1"/>
          </p:cNvSpPr>
          <p:nvPr>
            <p:ph idx="1"/>
          </p:nvPr>
        </p:nvSpPr>
        <p:spPr>
          <a:xfrm>
            <a:off x="5017419" y="432806"/>
            <a:ext cx="6646575" cy="1893262"/>
          </a:xfrm>
        </p:spPr>
        <p:txBody>
          <a:bodyPr vert="horz" lIns="91440" tIns="45720" rIns="91440" bIns="45720" rtlCol="0" anchor="ctr">
            <a:normAutofit fontScale="92500" lnSpcReduction="10000"/>
          </a:bodyPr>
          <a:lstStyle/>
          <a:p>
            <a:r>
              <a:rPr lang="en-US" sz="1800">
                <a:ea typeface="+mn-lt"/>
                <a:cs typeface="+mn-lt"/>
              </a:rPr>
              <a:t>When doing so, FlowFile reference F1 is updated to point to the new compressed content C2 and a new Provenance Event P2 is created referencing the new FlowFile F1.1. Because the FlowFile repo is immutable, instead of modifying the old F1, a new delta (F1.1) is created.</a:t>
            </a:r>
          </a:p>
          <a:p>
            <a:r>
              <a:rPr lang="en-US" sz="1800">
                <a:ea typeface="+mn-lt"/>
                <a:cs typeface="+mn-lt"/>
              </a:rPr>
              <a:t>Previous provenance events still have the pointer to the Content C1 and contain old attributes, but they are not the most up-to-date version of the FlowFile.</a:t>
            </a:r>
            <a:endParaRPr lang="en-US" sz="1800" dirty="0">
              <a:cs typeface="Calibri"/>
            </a:endParaRPr>
          </a:p>
        </p:txBody>
      </p:sp>
      <p:pic>
        <p:nvPicPr>
          <p:cNvPr id="4" name="Picture 4" descr="A picture containing timeline&#10;&#10;Description automatically generated">
            <a:extLst>
              <a:ext uri="{FF2B5EF4-FFF2-40B4-BE49-F238E27FC236}">
                <a16:creationId xmlns:a16="http://schemas.microsoft.com/office/drawing/2014/main" id="{763E4260-FDAE-408D-A212-701EBEF5C3BC}"/>
              </a:ext>
            </a:extLst>
          </p:cNvPr>
          <p:cNvPicPr>
            <a:picLocks noChangeAspect="1"/>
          </p:cNvPicPr>
          <p:nvPr/>
        </p:nvPicPr>
        <p:blipFill rotWithShape="1">
          <a:blip r:embed="rId2"/>
          <a:srcRect l="-24" t="754" b="3392"/>
          <a:stretch/>
        </p:blipFill>
        <p:spPr>
          <a:xfrm>
            <a:off x="493726" y="2549096"/>
            <a:ext cx="11170216" cy="4044605"/>
          </a:xfrm>
          <a:prstGeom prst="rect">
            <a:avLst/>
          </a:prstGeom>
        </p:spPr>
      </p:pic>
    </p:spTree>
    <p:extLst>
      <p:ext uri="{BB962C8B-B14F-4D97-AF65-F5344CB8AC3E}">
        <p14:creationId xmlns:p14="http://schemas.microsoft.com/office/powerpoint/2010/main" val="146836216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27D73B4-9F5C-4A64-A179-51B9500CB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C1F06963-6374-4B48-844F-071A9BAAAE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9528" y="554152"/>
            <a:ext cx="5742189" cy="5742189"/>
          </a:xfrm>
          <a:prstGeom prst="ellipse">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54306CC-8D2D-4ED8-A919-902E2A9BFC6C}"/>
              </a:ext>
            </a:extLst>
          </p:cNvPr>
          <p:cNvSpPr>
            <a:spLocks noGrp="1"/>
          </p:cNvSpPr>
          <p:nvPr>
            <p:ph type="title"/>
          </p:nvPr>
        </p:nvSpPr>
        <p:spPr>
          <a:xfrm>
            <a:off x="1245072" y="1289765"/>
            <a:ext cx="3651101" cy="4270963"/>
          </a:xfrm>
        </p:spPr>
        <p:txBody>
          <a:bodyPr anchor="ctr">
            <a:normAutofit/>
          </a:bodyPr>
          <a:lstStyle/>
          <a:p>
            <a:pPr algn="ctr"/>
            <a:r>
              <a:rPr lang="en-US" sz="5600">
                <a:solidFill>
                  <a:srgbClr val="FFFFFF"/>
                </a:solidFill>
                <a:cs typeface="Calibri Light"/>
              </a:rPr>
              <a:t>Copy  on Write</a:t>
            </a:r>
            <a:endParaRPr lang="en-US" sz="5600">
              <a:solidFill>
                <a:srgbClr val="FFFFFF"/>
              </a:solidFill>
            </a:endParaRPr>
          </a:p>
        </p:txBody>
      </p:sp>
      <p:sp>
        <p:nvSpPr>
          <p:cNvPr id="12"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3493" y="374394"/>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2"/>
          </a:solidFill>
          <a:ln w="776" cap="flat">
            <a:noFill/>
            <a:prstDash val="solid"/>
            <a:miter/>
          </a:ln>
        </p:spPr>
        <p:txBody>
          <a:bodyPr rtlCol="0" anchor="ctr"/>
          <a:lstStyle/>
          <a:p>
            <a:endParaRPr lang="en-US"/>
          </a:p>
        </p:txBody>
      </p:sp>
      <p:sp>
        <p:nvSpPr>
          <p:cNvPr id="14"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0109" y="1084507"/>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2"/>
          </a:solidFill>
          <a:ln w="751" cap="flat">
            <a:noFill/>
            <a:prstDash val="solid"/>
            <a:miter/>
          </a:ln>
        </p:spPr>
        <p:txBody>
          <a:bodyPr rtlCol="0" anchor="ctr"/>
          <a:lstStyle/>
          <a:p>
            <a:endParaRPr lang="en-US"/>
          </a:p>
        </p:txBody>
      </p:sp>
      <p:sp>
        <p:nvSpPr>
          <p:cNvPr id="3" name="Content Placeholder 2">
            <a:extLst>
              <a:ext uri="{FF2B5EF4-FFF2-40B4-BE49-F238E27FC236}">
                <a16:creationId xmlns:a16="http://schemas.microsoft.com/office/drawing/2014/main" id="{F582C433-48CC-4A55-BD4A-073E0209919E}"/>
              </a:ext>
            </a:extLst>
          </p:cNvPr>
          <p:cNvSpPr>
            <a:spLocks noGrp="1"/>
          </p:cNvSpPr>
          <p:nvPr>
            <p:ph idx="1"/>
          </p:nvPr>
        </p:nvSpPr>
        <p:spPr>
          <a:xfrm>
            <a:off x="6297233" y="518400"/>
            <a:ext cx="4771607" cy="5837949"/>
          </a:xfrm>
        </p:spPr>
        <p:txBody>
          <a:bodyPr vert="horz" lIns="91440" tIns="45720" rIns="91440" bIns="45720" rtlCol="0" anchor="ctr">
            <a:normAutofit/>
          </a:bodyPr>
          <a:lstStyle/>
          <a:p>
            <a:r>
              <a:rPr lang="en-US" sz="2000">
                <a:solidFill>
                  <a:schemeClr val="tx1">
                    <a:alpha val="80000"/>
                  </a:schemeClr>
                </a:solidFill>
                <a:ea typeface="+mn-lt"/>
                <a:cs typeface="+mn-lt"/>
              </a:rPr>
              <a:t>A unique case of Copy on Write is the MergeContent processor.</a:t>
            </a:r>
          </a:p>
          <a:p>
            <a:endParaRPr lang="en-US" sz="2000" dirty="0">
              <a:solidFill>
                <a:schemeClr val="tx1">
                  <a:alpha val="80000"/>
                </a:schemeClr>
              </a:solidFill>
              <a:ea typeface="+mn-lt"/>
              <a:cs typeface="+mn-lt"/>
            </a:endParaRPr>
          </a:p>
          <a:p>
            <a:r>
              <a:rPr lang="en-US" sz="2000">
                <a:solidFill>
                  <a:schemeClr val="tx1">
                    <a:alpha val="80000"/>
                  </a:schemeClr>
                </a:solidFill>
                <a:ea typeface="+mn-lt"/>
                <a:cs typeface="+mn-lt"/>
              </a:rPr>
              <a:t>The MergeContent processor is unique in that it takes in multiple FlowFiles </a:t>
            </a:r>
            <a:br>
              <a:rPr lang="en-US" sz="2000" dirty="0">
                <a:solidFill>
                  <a:schemeClr val="tx1">
                    <a:alpha val="80000"/>
                  </a:schemeClr>
                </a:solidFill>
                <a:ea typeface="+mn-lt"/>
                <a:cs typeface="+mn-lt"/>
              </a:rPr>
            </a:br>
            <a:r>
              <a:rPr lang="en-US" sz="2000">
                <a:solidFill>
                  <a:schemeClr val="tx1">
                    <a:alpha val="80000"/>
                  </a:schemeClr>
                </a:solidFill>
                <a:ea typeface="+mn-lt"/>
                <a:cs typeface="+mn-lt"/>
              </a:rPr>
              <a:t>(Regular processors act on one FF at a time) and combines them into one.</a:t>
            </a:r>
          </a:p>
          <a:p>
            <a:endParaRPr lang="en-US" sz="2000" dirty="0">
              <a:solidFill>
                <a:schemeClr val="tx1">
                  <a:alpha val="80000"/>
                </a:schemeClr>
              </a:solidFill>
              <a:ea typeface="+mn-lt"/>
              <a:cs typeface="+mn-lt"/>
            </a:endParaRPr>
          </a:p>
          <a:p>
            <a:r>
              <a:rPr lang="en-US" sz="2000">
                <a:solidFill>
                  <a:schemeClr val="tx1">
                    <a:alpha val="80000"/>
                  </a:schemeClr>
                </a:solidFill>
                <a:ea typeface="+mn-lt"/>
                <a:cs typeface="+mn-lt"/>
              </a:rPr>
              <a:t>The MergeContent processor require the contents of the input FlowFiles to be copied to a new merged location.</a:t>
            </a:r>
          </a:p>
          <a:p>
            <a:endParaRPr lang="en-US" sz="2000" dirty="0">
              <a:solidFill>
                <a:schemeClr val="tx1">
                  <a:alpha val="80000"/>
                </a:schemeClr>
              </a:solidFill>
              <a:ea typeface="+mn-lt"/>
              <a:cs typeface="+mn-lt"/>
            </a:endParaRPr>
          </a:p>
          <a:p>
            <a:r>
              <a:rPr lang="en-US" sz="2000">
                <a:solidFill>
                  <a:schemeClr val="tx1">
                    <a:alpha val="80000"/>
                  </a:schemeClr>
                </a:solidFill>
                <a:ea typeface="+mn-lt"/>
                <a:cs typeface="+mn-lt"/>
              </a:rPr>
              <a:t>After MergeContent finishes, it emits a provenance event of type "JOIN" that establishes that the given parents were joined together to create a new child FlowFile.</a:t>
            </a:r>
          </a:p>
        </p:txBody>
      </p:sp>
      <p:sp>
        <p:nvSpPr>
          <p:cNvPr id="16"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36547" y="5751820"/>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2"/>
          </a:solidFill>
          <a:ln w="516" cap="flat">
            <a:noFill/>
            <a:prstDash val="solid"/>
            <a:miter/>
          </a:ln>
        </p:spPr>
        <p:txBody>
          <a:bodyPr rtlCol="0" anchor="ctr"/>
          <a:lstStyle/>
          <a:p>
            <a:endParaRPr lang="en-US"/>
          </a:p>
        </p:txBody>
      </p:sp>
      <p:cxnSp>
        <p:nvCxnSpPr>
          <p:cNvPr id="18" name="Straight Connector 17">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0394"/>
            <a:ext cx="0" cy="3238728"/>
          </a:xfrm>
          <a:prstGeom prst="line">
            <a:avLst/>
          </a:prstGeom>
          <a:ln w="25400" cap="sq">
            <a:gradFill flip="none" rotWithShape="1">
              <a:gsLst>
                <a:gs pos="0">
                  <a:schemeClr val="accent1"/>
                </a:gs>
                <a:gs pos="100000">
                  <a:schemeClr val="accent2"/>
                </a:gs>
              </a:gsLst>
              <a:lin ang="5400000" scaled="0"/>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564294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27D73B4-9F5C-4A64-A179-51B9500CB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C1F06963-6374-4B48-844F-071A9BAAAE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9528" y="554152"/>
            <a:ext cx="5742189" cy="5742189"/>
          </a:xfrm>
          <a:prstGeom prst="ellipse">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7BC054E-261A-4CAB-9C3C-6CD172607419}"/>
              </a:ext>
            </a:extLst>
          </p:cNvPr>
          <p:cNvSpPr>
            <a:spLocks noGrp="1"/>
          </p:cNvSpPr>
          <p:nvPr>
            <p:ph type="title"/>
          </p:nvPr>
        </p:nvSpPr>
        <p:spPr>
          <a:xfrm>
            <a:off x="1245072" y="1289765"/>
            <a:ext cx="3651101" cy="4270963"/>
          </a:xfrm>
        </p:spPr>
        <p:txBody>
          <a:bodyPr anchor="ctr">
            <a:normAutofit/>
          </a:bodyPr>
          <a:lstStyle/>
          <a:p>
            <a:pPr algn="ctr"/>
            <a:r>
              <a:rPr lang="en-US" sz="5600">
                <a:solidFill>
                  <a:srgbClr val="FFFFFF"/>
                </a:solidFill>
                <a:cs typeface="Calibri Light"/>
              </a:rPr>
              <a:t>Updating Attributes</a:t>
            </a:r>
            <a:endParaRPr lang="en-US" sz="5600">
              <a:solidFill>
                <a:srgbClr val="FFFFFF"/>
              </a:solidFill>
            </a:endParaRPr>
          </a:p>
        </p:txBody>
      </p:sp>
      <p:sp>
        <p:nvSpPr>
          <p:cNvPr id="12"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3493" y="374394"/>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2"/>
          </a:solidFill>
          <a:ln w="776" cap="flat">
            <a:noFill/>
            <a:prstDash val="solid"/>
            <a:miter/>
          </a:ln>
        </p:spPr>
        <p:txBody>
          <a:bodyPr rtlCol="0" anchor="ctr"/>
          <a:lstStyle/>
          <a:p>
            <a:endParaRPr lang="en-US"/>
          </a:p>
        </p:txBody>
      </p:sp>
      <p:sp>
        <p:nvSpPr>
          <p:cNvPr id="14"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0109" y="1084507"/>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2"/>
          </a:solidFill>
          <a:ln w="751" cap="flat">
            <a:noFill/>
            <a:prstDash val="solid"/>
            <a:miter/>
          </a:ln>
        </p:spPr>
        <p:txBody>
          <a:bodyPr rtlCol="0" anchor="ctr"/>
          <a:lstStyle/>
          <a:p>
            <a:endParaRPr lang="en-US"/>
          </a:p>
        </p:txBody>
      </p:sp>
      <p:sp>
        <p:nvSpPr>
          <p:cNvPr id="3" name="Content Placeholder 2">
            <a:extLst>
              <a:ext uri="{FF2B5EF4-FFF2-40B4-BE49-F238E27FC236}">
                <a16:creationId xmlns:a16="http://schemas.microsoft.com/office/drawing/2014/main" id="{02A4591C-D5DC-4CB5-A4BF-46F99897EAA0}"/>
              </a:ext>
            </a:extLst>
          </p:cNvPr>
          <p:cNvSpPr>
            <a:spLocks noGrp="1"/>
          </p:cNvSpPr>
          <p:nvPr>
            <p:ph idx="1"/>
          </p:nvPr>
        </p:nvSpPr>
        <p:spPr>
          <a:xfrm>
            <a:off x="6297233" y="518400"/>
            <a:ext cx="4771607" cy="5837949"/>
          </a:xfrm>
        </p:spPr>
        <p:txBody>
          <a:bodyPr vert="horz" lIns="91440" tIns="45720" rIns="91440" bIns="45720" rtlCol="0" anchor="ctr">
            <a:normAutofit/>
          </a:bodyPr>
          <a:lstStyle/>
          <a:p>
            <a:r>
              <a:rPr lang="en-US" sz="2000">
                <a:solidFill>
                  <a:schemeClr val="tx1">
                    <a:alpha val="80000"/>
                  </a:schemeClr>
                </a:solidFill>
                <a:ea typeface="+mn-lt"/>
                <a:cs typeface="+mn-lt"/>
              </a:rPr>
              <a:t>It is assumed that attributes are small enough to be entirely read into local memory every time a processor executes on it.</a:t>
            </a:r>
          </a:p>
          <a:p>
            <a:endParaRPr lang="en-US" sz="2000" dirty="0">
              <a:solidFill>
                <a:schemeClr val="tx1">
                  <a:alpha val="80000"/>
                </a:schemeClr>
              </a:solidFill>
              <a:ea typeface="+mn-lt"/>
              <a:cs typeface="+mn-lt"/>
            </a:endParaRPr>
          </a:p>
          <a:p>
            <a:r>
              <a:rPr lang="en-US" sz="2000">
                <a:solidFill>
                  <a:schemeClr val="tx1">
                    <a:alpha val="80000"/>
                  </a:schemeClr>
                </a:solidFill>
                <a:ea typeface="+mn-lt"/>
                <a:cs typeface="+mn-lt"/>
              </a:rPr>
              <a:t>As attributes are the core way of routing and processing a FlowFile, it is very common to have processors that just change a FlowFile’s attributes.</a:t>
            </a:r>
          </a:p>
          <a:p>
            <a:endParaRPr lang="en-US" sz="2000" dirty="0">
              <a:solidFill>
                <a:schemeClr val="tx1">
                  <a:alpha val="80000"/>
                </a:schemeClr>
              </a:solidFill>
              <a:ea typeface="+mn-lt"/>
              <a:cs typeface="+mn-lt"/>
            </a:endParaRPr>
          </a:p>
          <a:p>
            <a:r>
              <a:rPr lang="en-US" sz="2000">
                <a:solidFill>
                  <a:schemeClr val="tx1">
                    <a:alpha val="80000"/>
                  </a:schemeClr>
                </a:solidFill>
                <a:ea typeface="+mn-lt"/>
                <a:cs typeface="+mn-lt"/>
              </a:rPr>
              <a:t>All the UpdateAttribute processor does is change the incoming FlowFile’s attributes according to the processor’s properties.</a:t>
            </a:r>
            <a:endParaRPr lang="en-US" sz="2000">
              <a:solidFill>
                <a:schemeClr val="tx1">
                  <a:alpha val="80000"/>
                </a:schemeClr>
              </a:solidFill>
              <a:cs typeface="Calibri"/>
            </a:endParaRPr>
          </a:p>
        </p:txBody>
      </p:sp>
      <p:sp>
        <p:nvSpPr>
          <p:cNvPr id="16"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36547" y="5751820"/>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2"/>
          </a:solidFill>
          <a:ln w="516" cap="flat">
            <a:noFill/>
            <a:prstDash val="solid"/>
            <a:miter/>
          </a:ln>
        </p:spPr>
        <p:txBody>
          <a:bodyPr rtlCol="0" anchor="ctr"/>
          <a:lstStyle/>
          <a:p>
            <a:endParaRPr lang="en-US"/>
          </a:p>
        </p:txBody>
      </p:sp>
      <p:cxnSp>
        <p:nvCxnSpPr>
          <p:cNvPr id="18" name="Straight Connector 17">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0394"/>
            <a:ext cx="0" cy="3238728"/>
          </a:xfrm>
          <a:prstGeom prst="line">
            <a:avLst/>
          </a:prstGeom>
          <a:ln w="25400" cap="sq">
            <a:gradFill flip="none" rotWithShape="1">
              <a:gsLst>
                <a:gs pos="0">
                  <a:schemeClr val="accent1"/>
                </a:gs>
                <a:gs pos="100000">
                  <a:schemeClr val="accent2"/>
                </a:gs>
              </a:gsLst>
              <a:lin ang="5400000" scaled="0"/>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3178433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321732"/>
            <a:ext cx="7058307" cy="1964266"/>
          </a:xfrm>
          <a:prstGeom prst="rect">
            <a:avLst/>
          </a:prstGeom>
          <a:solidFill>
            <a:srgbClr val="3F4E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FAAB1DE-8D18-4824-89BB-019780E21029}"/>
              </a:ext>
            </a:extLst>
          </p:cNvPr>
          <p:cNvSpPr>
            <a:spLocks noGrp="1"/>
          </p:cNvSpPr>
          <p:nvPr>
            <p:ph type="title"/>
          </p:nvPr>
        </p:nvSpPr>
        <p:spPr>
          <a:xfrm>
            <a:off x="524256" y="516804"/>
            <a:ext cx="6594189" cy="1625210"/>
          </a:xfrm>
        </p:spPr>
        <p:txBody>
          <a:bodyPr>
            <a:normAutofit/>
          </a:bodyPr>
          <a:lstStyle/>
          <a:p>
            <a:r>
              <a:rPr lang="en-US">
                <a:solidFill>
                  <a:srgbClr val="FFFFFF"/>
                </a:solidFill>
                <a:cs typeface="Calibri Light"/>
              </a:rPr>
              <a:t>Updatign Attributes</a:t>
            </a:r>
            <a:endParaRPr lang="en-US">
              <a:solidFill>
                <a:srgbClr val="FFFFFF"/>
              </a:solidFill>
            </a:endParaRPr>
          </a:p>
        </p:txBody>
      </p:sp>
      <p:sp>
        <p:nvSpPr>
          <p:cNvPr id="11" name="Rectangle 10">
            <a:extLst>
              <a:ext uri="{FF2B5EF4-FFF2-40B4-BE49-F238E27FC236}">
                <a16:creationId xmlns:a16="http://schemas.microsoft.com/office/drawing/2014/main" id="{36D30126-6314-4A93-B27E-5C66CF7819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9184" y="2432305"/>
            <a:ext cx="7056669" cy="4102852"/>
          </a:xfrm>
          <a:prstGeom prst="rect">
            <a:avLst/>
          </a:prstGeom>
          <a:solidFill>
            <a:srgbClr val="7F7F7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A picture containing table&#10;&#10;Description automatically generated">
            <a:extLst>
              <a:ext uri="{FF2B5EF4-FFF2-40B4-BE49-F238E27FC236}">
                <a16:creationId xmlns:a16="http://schemas.microsoft.com/office/drawing/2014/main" id="{9FF23413-4E90-480F-A55A-A57F10CA8DEF}"/>
              </a:ext>
            </a:extLst>
          </p:cNvPr>
          <p:cNvPicPr>
            <a:picLocks noChangeAspect="1"/>
          </p:cNvPicPr>
          <p:nvPr/>
        </p:nvPicPr>
        <p:blipFill>
          <a:blip r:embed="rId2"/>
          <a:stretch>
            <a:fillRect/>
          </a:stretch>
        </p:blipFill>
        <p:spPr>
          <a:xfrm>
            <a:off x="323983" y="2860976"/>
            <a:ext cx="7051945" cy="3245508"/>
          </a:xfrm>
          <a:prstGeom prst="rect">
            <a:avLst/>
          </a:prstGeom>
        </p:spPr>
      </p:pic>
      <p:sp>
        <p:nvSpPr>
          <p:cNvPr id="13" name="Rectangle 12">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321732"/>
            <a:ext cx="4335613" cy="6214534"/>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8545D5BB-223C-4025-ACD9-85A90FA6A6F7}"/>
              </a:ext>
            </a:extLst>
          </p:cNvPr>
          <p:cNvSpPr>
            <a:spLocks noGrp="1"/>
          </p:cNvSpPr>
          <p:nvPr>
            <p:ph idx="1"/>
          </p:nvPr>
        </p:nvSpPr>
        <p:spPr>
          <a:xfrm>
            <a:off x="8029319" y="917725"/>
            <a:ext cx="3424739" cy="4852362"/>
          </a:xfrm>
        </p:spPr>
        <p:txBody>
          <a:bodyPr vert="horz" lIns="91440" tIns="45720" rIns="91440" bIns="45720" rtlCol="0" anchor="ctr">
            <a:normAutofit/>
          </a:bodyPr>
          <a:lstStyle/>
          <a:p>
            <a:r>
              <a:rPr lang="en-US" sz="2000">
                <a:solidFill>
                  <a:srgbClr val="FFFFFF"/>
                </a:solidFill>
                <a:ea typeface="+mn-lt"/>
                <a:cs typeface="+mn-lt"/>
              </a:rPr>
              <a:t>Taking a look at the diagram, before the processor there is the FlowFile (F1) that has attributes and a pointer to the content (C1).</a:t>
            </a:r>
          </a:p>
          <a:p>
            <a:endParaRPr lang="en-US" sz="2000" dirty="0">
              <a:solidFill>
                <a:srgbClr val="FFFFFF"/>
              </a:solidFill>
              <a:ea typeface="+mn-lt"/>
              <a:cs typeface="+mn-lt"/>
            </a:endParaRPr>
          </a:p>
          <a:p>
            <a:r>
              <a:rPr lang="en-US" sz="2000">
                <a:solidFill>
                  <a:srgbClr val="FFFFFF"/>
                </a:solidFill>
                <a:ea typeface="+mn-lt"/>
                <a:cs typeface="+mn-lt"/>
              </a:rPr>
              <a:t>The processor updates the FlowFile’s attributes by creating a new delta (F1.1) that still has a pointer to the content (C1).</a:t>
            </a:r>
            <a:endParaRPr lang="en-US" sz="2000">
              <a:solidFill>
                <a:srgbClr val="FFFFFF"/>
              </a:solidFill>
              <a:cs typeface="Calibri"/>
            </a:endParaRPr>
          </a:p>
          <a:p>
            <a:endParaRPr lang="en-US" sz="2000" dirty="0">
              <a:solidFill>
                <a:srgbClr val="FFFFFF"/>
              </a:solidFill>
              <a:ea typeface="+mn-lt"/>
              <a:cs typeface="+mn-lt"/>
            </a:endParaRPr>
          </a:p>
          <a:p>
            <a:r>
              <a:rPr lang="en-US" sz="2000">
                <a:solidFill>
                  <a:srgbClr val="FFFFFF"/>
                </a:solidFill>
                <a:ea typeface="+mn-lt"/>
                <a:cs typeface="+mn-lt"/>
              </a:rPr>
              <a:t>An "ATTRIBUTES_MODIFIED" provenance event is emitted when this happens.</a:t>
            </a:r>
            <a:endParaRPr lang="en-US" sz="2000">
              <a:solidFill>
                <a:srgbClr val="FFFFFF"/>
              </a:solidFill>
              <a:cs typeface="Calibri"/>
            </a:endParaRPr>
          </a:p>
          <a:p>
            <a:endParaRPr lang="en-US" sz="2000">
              <a:solidFill>
                <a:srgbClr val="FFFFFF"/>
              </a:solidFill>
              <a:cs typeface="Calibri"/>
            </a:endParaRPr>
          </a:p>
        </p:txBody>
      </p:sp>
      <p:sp>
        <p:nvSpPr>
          <p:cNvPr id="5" name="Oval 4">
            <a:extLst>
              <a:ext uri="{FF2B5EF4-FFF2-40B4-BE49-F238E27FC236}">
                <a16:creationId xmlns:a16="http://schemas.microsoft.com/office/drawing/2014/main" id="{4605E381-5C9B-4A41-A5AD-F642F9FDFD4C}"/>
              </a:ext>
            </a:extLst>
          </p:cNvPr>
          <p:cNvSpPr/>
          <p:nvPr/>
        </p:nvSpPr>
        <p:spPr>
          <a:xfrm>
            <a:off x="561046" y="5298258"/>
            <a:ext cx="748513" cy="283222"/>
          </a:xfrm>
          <a:prstGeom prst="ellipse">
            <a:avLst/>
          </a:prstGeom>
          <a:no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7519968C-6506-4F87-BA6A-0550DCC443F4}"/>
              </a:ext>
            </a:extLst>
          </p:cNvPr>
          <p:cNvSpPr/>
          <p:nvPr/>
        </p:nvSpPr>
        <p:spPr>
          <a:xfrm>
            <a:off x="2300833" y="3814718"/>
            <a:ext cx="748513" cy="283222"/>
          </a:xfrm>
          <a:prstGeom prst="ellipse">
            <a:avLst/>
          </a:prstGeom>
          <a:no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3063553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539876-88FB-4B7B-8C30-B8DEC038998C}"/>
              </a:ext>
            </a:extLst>
          </p:cNvPr>
          <p:cNvSpPr>
            <a:spLocks noGrp="1"/>
          </p:cNvSpPr>
          <p:nvPr>
            <p:ph type="title"/>
          </p:nvPr>
        </p:nvSpPr>
        <p:spPr/>
        <p:txBody>
          <a:bodyPr/>
          <a:lstStyle/>
          <a:p>
            <a:r>
              <a:rPr lang="en-US">
                <a:cs typeface="Calibri Light"/>
              </a:rPr>
              <a:t>Data Egress</a:t>
            </a:r>
            <a:endParaRPr lang="en-US"/>
          </a:p>
        </p:txBody>
      </p:sp>
      <p:sp>
        <p:nvSpPr>
          <p:cNvPr id="3" name="Content Placeholder 2">
            <a:extLst>
              <a:ext uri="{FF2B5EF4-FFF2-40B4-BE49-F238E27FC236}">
                <a16:creationId xmlns:a16="http://schemas.microsoft.com/office/drawing/2014/main" id="{62B0B020-32D4-4B96-96D0-8A2140ABEC40}"/>
              </a:ext>
            </a:extLst>
          </p:cNvPr>
          <p:cNvSpPr>
            <a:spLocks noGrp="1"/>
          </p:cNvSpPr>
          <p:nvPr>
            <p:ph idx="1"/>
          </p:nvPr>
        </p:nvSpPr>
        <p:spPr/>
        <p:txBody>
          <a:bodyPr vert="horz" lIns="91440" tIns="45720" rIns="91440" bIns="45720" rtlCol="0" anchor="t">
            <a:normAutofit fontScale="92500" lnSpcReduction="10000"/>
          </a:bodyPr>
          <a:lstStyle/>
          <a:p>
            <a:r>
              <a:rPr lang="en-US">
                <a:ea typeface="+mn-lt"/>
                <a:cs typeface="+mn-lt"/>
              </a:rPr>
              <a:t>Eventually data in NiFi will reach a point where it has either:</a:t>
            </a:r>
          </a:p>
          <a:p>
            <a:pPr lvl="1"/>
            <a:r>
              <a:rPr lang="en-US">
                <a:ea typeface="+mn-lt"/>
                <a:cs typeface="+mn-lt"/>
              </a:rPr>
              <a:t>loaded into another system</a:t>
            </a:r>
            <a:endParaRPr lang="en-US" dirty="0">
              <a:cs typeface="Calibri"/>
            </a:endParaRPr>
          </a:p>
          <a:p>
            <a:pPr lvl="1"/>
            <a:r>
              <a:rPr lang="en-US">
                <a:ea typeface="+mn-lt"/>
                <a:cs typeface="+mn-lt"/>
              </a:rPr>
              <a:t>we filtered the FlowFile out</a:t>
            </a:r>
            <a:endParaRPr lang="en-US" dirty="0">
              <a:ea typeface="+mn-lt"/>
              <a:cs typeface="+mn-lt"/>
            </a:endParaRPr>
          </a:p>
          <a:p>
            <a:pPr marL="457200" lvl="1" indent="0">
              <a:buNone/>
            </a:pPr>
            <a:r>
              <a:rPr lang="en-US">
                <a:ea typeface="+mn-lt"/>
                <a:cs typeface="+mn-lt"/>
              </a:rPr>
              <a:t>Either way, the FlowFile will eventually be "DROPPED".</a:t>
            </a:r>
            <a:endParaRPr lang="en-US">
              <a:cs typeface="Calibri"/>
            </a:endParaRPr>
          </a:p>
          <a:p>
            <a:r>
              <a:rPr lang="en-US">
                <a:ea typeface="+mn-lt"/>
                <a:cs typeface="+mn-lt"/>
              </a:rPr>
              <a:t>"DROP" is a provenance event meaning that we are no longer processing the FlowFile in the Flow and it is available for deletion.</a:t>
            </a:r>
          </a:p>
          <a:p>
            <a:r>
              <a:rPr lang="en-US">
                <a:ea typeface="+mn-lt"/>
                <a:cs typeface="+mn-lt"/>
              </a:rPr>
              <a:t>It remains in the FlowFile Repository until the next repository checkpoint.</a:t>
            </a:r>
          </a:p>
          <a:p>
            <a:r>
              <a:rPr lang="en-US">
                <a:ea typeface="+mn-lt"/>
                <a:cs typeface="+mn-lt"/>
              </a:rPr>
              <a:t>The Provenance Repository keeps the Provenance events for some amount of time (default is 24 hours).</a:t>
            </a:r>
          </a:p>
          <a:p>
            <a:r>
              <a:rPr lang="en-US">
                <a:ea typeface="+mn-lt"/>
                <a:cs typeface="+mn-lt"/>
              </a:rPr>
              <a:t>The content in the Content Repo is marked for deletion once the FlowFile leaves NiFi (it is deleted or being archived as mentioned before).</a:t>
            </a:r>
            <a:endParaRPr lang="en-US" dirty="0">
              <a:cs typeface="Calibri"/>
            </a:endParaRPr>
          </a:p>
        </p:txBody>
      </p:sp>
    </p:spTree>
    <p:extLst>
      <p:ext uri="{BB962C8B-B14F-4D97-AF65-F5344CB8AC3E}">
        <p14:creationId xmlns:p14="http://schemas.microsoft.com/office/powerpoint/2010/main" val="167936560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2679492-7988-4050-9056-5424444524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091B163-7D61-4891-ABCF-5C13D9C418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779911" cy="6858000"/>
          </a:xfrm>
          <a:prstGeom prst="rect">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F5C6502B-2192-4351-BB67-310BAA701CEF}"/>
              </a:ext>
            </a:extLst>
          </p:cNvPr>
          <p:cNvSpPr>
            <a:spLocks noGrp="1"/>
          </p:cNvSpPr>
          <p:nvPr>
            <p:ph type="title"/>
          </p:nvPr>
        </p:nvSpPr>
        <p:spPr>
          <a:xfrm>
            <a:off x="1188069" y="381935"/>
            <a:ext cx="4008583" cy="5974414"/>
          </a:xfrm>
        </p:spPr>
        <p:txBody>
          <a:bodyPr anchor="ctr">
            <a:normAutofit/>
          </a:bodyPr>
          <a:lstStyle/>
          <a:p>
            <a:r>
              <a:rPr lang="en-US" sz="8000">
                <a:solidFill>
                  <a:srgbClr val="FFFFFF"/>
                </a:solidFill>
                <a:cs typeface="Calibri Light"/>
              </a:rPr>
              <a:t>Closing Remarks</a:t>
            </a:r>
            <a:endParaRPr lang="en-US" sz="8000">
              <a:solidFill>
                <a:srgbClr val="FFFFFF"/>
              </a:solidFill>
            </a:endParaRPr>
          </a:p>
        </p:txBody>
      </p:sp>
      <p:grpSp>
        <p:nvGrpSpPr>
          <p:cNvPr id="12" name="Group 11">
            <a:extLst>
              <a:ext uri="{FF2B5EF4-FFF2-40B4-BE49-F238E27FC236}">
                <a16:creationId xmlns:a16="http://schemas.microsoft.com/office/drawing/2014/main" id="{0474DF76-993E-44DE-AFB0-C416182ACEC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892" y="554152"/>
            <a:ext cx="574177" cy="1075866"/>
            <a:chOff x="613892" y="554152"/>
            <a:chExt cx="574177" cy="1075866"/>
          </a:xfrm>
          <a:solidFill>
            <a:srgbClr val="FFFFFF"/>
          </a:solidFill>
        </p:grpSpPr>
        <p:sp>
          <p:nvSpPr>
            <p:cNvPr id="13"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3061" y="554152"/>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grpFill/>
            <a:ln w="776" cap="flat">
              <a:noFill/>
              <a:prstDash val="solid"/>
              <a:miter/>
            </a:ln>
          </p:spPr>
          <p:txBody>
            <a:bodyPr rtlCol="0" anchor="ctr"/>
            <a:lstStyle/>
            <a:p>
              <a:endParaRPr lang="en-US"/>
            </a:p>
          </p:txBody>
        </p:sp>
        <p:sp>
          <p:nvSpPr>
            <p:cNvPr id="14"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75643" y="837005"/>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grpFill/>
            <a:ln w="516" cap="flat">
              <a:noFill/>
              <a:prstDash val="solid"/>
              <a:miter/>
            </a:ln>
          </p:spPr>
          <p:txBody>
            <a:bodyPr rtlCol="0" anchor="ctr"/>
            <a:lstStyle/>
            <a:p>
              <a:endParaRPr lang="en-US"/>
            </a:p>
          </p:txBody>
        </p:sp>
        <p:sp>
          <p:nvSpPr>
            <p:cNvPr id="15"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3892" y="1472473"/>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grpFill/>
            <a:ln w="751" cap="flat">
              <a:noFill/>
              <a:prstDash val="solid"/>
              <a:miter/>
            </a:ln>
          </p:spPr>
          <p:txBody>
            <a:bodyPr rtlCol="0" anchor="ctr"/>
            <a:lstStyle/>
            <a:p>
              <a:endParaRPr lang="en-US"/>
            </a:p>
          </p:txBody>
        </p:sp>
      </p:grpSp>
      <p:sp>
        <p:nvSpPr>
          <p:cNvPr id="3" name="Content Placeholder 2">
            <a:extLst>
              <a:ext uri="{FF2B5EF4-FFF2-40B4-BE49-F238E27FC236}">
                <a16:creationId xmlns:a16="http://schemas.microsoft.com/office/drawing/2014/main" id="{353008E1-6E7C-4D48-B31F-B26E9F7E5672}"/>
              </a:ext>
            </a:extLst>
          </p:cNvPr>
          <p:cNvSpPr>
            <a:spLocks noGrp="1"/>
          </p:cNvSpPr>
          <p:nvPr>
            <p:ph idx="1"/>
          </p:nvPr>
        </p:nvSpPr>
        <p:spPr>
          <a:xfrm>
            <a:off x="6297233" y="518400"/>
            <a:ext cx="4771607" cy="5837949"/>
          </a:xfrm>
        </p:spPr>
        <p:txBody>
          <a:bodyPr vert="horz" lIns="91440" tIns="45720" rIns="91440" bIns="45720" rtlCol="0" anchor="ctr">
            <a:normAutofit/>
          </a:bodyPr>
          <a:lstStyle/>
          <a:p>
            <a:r>
              <a:rPr lang="en-US" sz="2000">
                <a:solidFill>
                  <a:schemeClr val="tx1">
                    <a:alpha val="80000"/>
                  </a:schemeClr>
                </a:solidFill>
                <a:ea typeface="+mn-lt"/>
                <a:cs typeface="+mn-lt"/>
              </a:rPr>
              <a:t>Utilizing the copy-on-write, pass-by-reference, and immutability concepts in conjunction with the three repositories, NiFi is a fast, efficient, and robust enterprise dataflow platform.</a:t>
            </a:r>
          </a:p>
          <a:p>
            <a:r>
              <a:rPr lang="en-US" sz="2000">
                <a:solidFill>
                  <a:schemeClr val="tx1">
                    <a:alpha val="80000"/>
                  </a:schemeClr>
                </a:solidFill>
                <a:ea typeface="+mn-lt"/>
                <a:cs typeface="+mn-lt"/>
              </a:rPr>
              <a:t>Hopefully, this document has given you a better understanding of the low-level functionality of NiFi and the decisions behind them.</a:t>
            </a:r>
            <a:endParaRPr lang="en-US" sz="2000">
              <a:solidFill>
                <a:schemeClr val="tx1">
                  <a:alpha val="80000"/>
                </a:schemeClr>
              </a:solidFill>
              <a:cs typeface="Calibri"/>
            </a:endParaRPr>
          </a:p>
        </p:txBody>
      </p:sp>
      <p:cxnSp>
        <p:nvCxnSpPr>
          <p:cNvPr id="17" name="Straight Connector 16">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0394"/>
            <a:ext cx="0" cy="3238728"/>
          </a:xfrm>
          <a:prstGeom prst="line">
            <a:avLst/>
          </a:prstGeom>
          <a:ln w="25400" cap="sq">
            <a:gradFill flip="none" rotWithShape="1">
              <a:gsLst>
                <a:gs pos="0">
                  <a:schemeClr val="accent1"/>
                </a:gs>
                <a:gs pos="100000">
                  <a:schemeClr val="accent2"/>
                </a:gs>
              </a:gsLst>
              <a:lin ang="5400000" scaled="0"/>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183738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E84FCB-4966-469D-8D81-461E0B50B2AD}"/>
              </a:ext>
            </a:extLst>
          </p:cNvPr>
          <p:cNvSpPr>
            <a:spLocks noGrp="1"/>
          </p:cNvSpPr>
          <p:nvPr>
            <p:ph type="title"/>
          </p:nvPr>
        </p:nvSpPr>
        <p:spPr>
          <a:xfrm>
            <a:off x="524741" y="620392"/>
            <a:ext cx="3808268" cy="5504688"/>
          </a:xfrm>
        </p:spPr>
        <p:txBody>
          <a:bodyPr>
            <a:normAutofit/>
          </a:bodyPr>
          <a:lstStyle/>
          <a:p>
            <a:r>
              <a:rPr lang="en-US" sz="6000">
                <a:cs typeface="Calibri Light"/>
              </a:rPr>
              <a:t>Scripted processors</a:t>
            </a:r>
            <a:endParaRPr lang="en-US" sz="6000"/>
          </a:p>
        </p:txBody>
      </p:sp>
      <p:sp>
        <p:nvSpPr>
          <p:cNvPr id="9" name="Rectangle 8">
            <a:extLst>
              <a:ext uri="{FF2B5EF4-FFF2-40B4-BE49-F238E27FC236}">
                <a16:creationId xmlns:a16="http://schemas.microsoft.com/office/drawing/2014/main" id="{5D84EFE8-C53A-44C4-B289-D1B42CF690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graphicFrame>
        <p:nvGraphicFramePr>
          <p:cNvPr id="5" name="Content Placeholder 2">
            <a:extLst>
              <a:ext uri="{FF2B5EF4-FFF2-40B4-BE49-F238E27FC236}">
                <a16:creationId xmlns:a16="http://schemas.microsoft.com/office/drawing/2014/main" id="{CB3D20EB-B756-4DE6-A68A-3C760C48CA81}"/>
              </a:ext>
            </a:extLst>
          </p:cNvPr>
          <p:cNvGraphicFramePr>
            <a:graphicFrameLocks noGrp="1"/>
          </p:cNvGraphicFramePr>
          <p:nvPr>
            <p:ph idx="1"/>
            <p:extLst>
              <p:ext uri="{D42A27DB-BD31-4B8C-83A1-F6EECF244321}">
                <p14:modId xmlns:p14="http://schemas.microsoft.com/office/powerpoint/2010/main" val="842184887"/>
              </p:ext>
            </p:extLst>
          </p:nvPr>
        </p:nvGraphicFramePr>
        <p:xfrm>
          <a:off x="5093208" y="620392"/>
          <a:ext cx="6263640" cy="55046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Graphic 5" descr="Play with solid fill">
            <a:extLst>
              <a:ext uri="{FF2B5EF4-FFF2-40B4-BE49-F238E27FC236}">
                <a16:creationId xmlns:a16="http://schemas.microsoft.com/office/drawing/2014/main" id="{016C4B95-6740-4E7E-82FB-689B5394558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617326" y="4876261"/>
            <a:ext cx="854809" cy="914400"/>
          </a:xfrm>
          <a:prstGeom prst="rect">
            <a:avLst/>
          </a:prstGeom>
        </p:spPr>
      </p:pic>
    </p:spTree>
    <p:extLst>
      <p:ext uri="{BB962C8B-B14F-4D97-AF65-F5344CB8AC3E}">
        <p14:creationId xmlns:p14="http://schemas.microsoft.com/office/powerpoint/2010/main" val="11909953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321732"/>
            <a:ext cx="7058307" cy="1964266"/>
          </a:xfrm>
          <a:prstGeom prst="rect">
            <a:avLst/>
          </a:prstGeom>
          <a:solidFill>
            <a:schemeClr val="accent5">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0A446DC-3185-40BD-9895-567AA769772B}"/>
              </a:ext>
            </a:extLst>
          </p:cNvPr>
          <p:cNvSpPr>
            <a:spLocks noGrp="1"/>
          </p:cNvSpPr>
          <p:nvPr>
            <p:ph type="title"/>
          </p:nvPr>
        </p:nvSpPr>
        <p:spPr>
          <a:xfrm>
            <a:off x="524256" y="491260"/>
            <a:ext cx="6594189" cy="1625210"/>
          </a:xfrm>
        </p:spPr>
        <p:txBody>
          <a:bodyPr>
            <a:normAutofit/>
          </a:bodyPr>
          <a:lstStyle/>
          <a:p>
            <a:r>
              <a:rPr lang="en-US">
                <a:solidFill>
                  <a:srgbClr val="FFFFFF"/>
                </a:solidFill>
                <a:cs typeface="Calibri Light"/>
              </a:rPr>
              <a:t>Configuring processors</a:t>
            </a:r>
            <a:endParaRPr lang="en-US">
              <a:solidFill>
                <a:srgbClr val="FFFFFF"/>
              </a:solidFill>
            </a:endParaRPr>
          </a:p>
        </p:txBody>
      </p:sp>
      <p:pic>
        <p:nvPicPr>
          <p:cNvPr id="4" name="Picture 4" descr="Graphical user interface, table&#10;&#10;Description automatically generated">
            <a:extLst>
              <a:ext uri="{FF2B5EF4-FFF2-40B4-BE49-F238E27FC236}">
                <a16:creationId xmlns:a16="http://schemas.microsoft.com/office/drawing/2014/main" id="{09656E3B-CC51-4F7F-B898-9FC02A9D3883}"/>
              </a:ext>
            </a:extLst>
          </p:cNvPr>
          <p:cNvPicPr>
            <a:picLocks noChangeAspect="1"/>
          </p:cNvPicPr>
          <p:nvPr/>
        </p:nvPicPr>
        <p:blipFill rotWithShape="1">
          <a:blip r:embed="rId2"/>
          <a:srcRect r="3995" b="3"/>
          <a:stretch/>
        </p:blipFill>
        <p:spPr>
          <a:xfrm>
            <a:off x="327547" y="2454903"/>
            <a:ext cx="7058306" cy="4080254"/>
          </a:xfrm>
          <a:prstGeom prst="rect">
            <a:avLst/>
          </a:prstGeom>
        </p:spPr>
      </p:pic>
      <p:sp>
        <p:nvSpPr>
          <p:cNvPr id="11" name="Rectangle 10">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6975" y="321732"/>
            <a:ext cx="4313293" cy="6214534"/>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D50A524B-F8E2-4591-804C-DE3319E94E16}"/>
              </a:ext>
            </a:extLst>
          </p:cNvPr>
          <p:cNvSpPr>
            <a:spLocks noGrp="1"/>
          </p:cNvSpPr>
          <p:nvPr>
            <p:ph idx="1"/>
          </p:nvPr>
        </p:nvSpPr>
        <p:spPr>
          <a:xfrm>
            <a:off x="7597519" y="917725"/>
            <a:ext cx="4262939" cy="4852362"/>
          </a:xfrm>
        </p:spPr>
        <p:txBody>
          <a:bodyPr vert="horz" lIns="91440" tIns="45720" rIns="91440" bIns="45720" rtlCol="0" anchor="ctr">
            <a:normAutofit/>
          </a:bodyPr>
          <a:lstStyle/>
          <a:p>
            <a:pPr marL="0" indent="0" algn="r" rtl="1">
              <a:buNone/>
            </a:pPr>
            <a:r>
              <a:rPr lang="en-US" sz="2000" dirty="0" err="1">
                <a:solidFill>
                  <a:srgbClr val="FFFFFF"/>
                </a:solidFill>
                <a:latin typeface="Arial" panose="020B0604020202020204" pitchFamily="34" charset="0"/>
                <a:cs typeface="Arial" panose="020B0604020202020204" pitchFamily="34" charset="0"/>
              </a:rPr>
              <a:t>אחרי</a:t>
            </a:r>
            <a:r>
              <a:rPr lang="en-US" sz="2000" dirty="0">
                <a:solidFill>
                  <a:srgbClr val="FFFFFF"/>
                </a:solidFill>
                <a:latin typeface="Arial" panose="020B0604020202020204" pitchFamily="34" charset="0"/>
                <a:cs typeface="Arial" panose="020B0604020202020204" pitchFamily="34" charset="0"/>
              </a:rPr>
              <a:t> </a:t>
            </a:r>
            <a:r>
              <a:rPr lang="en-US" sz="2000" dirty="0" err="1">
                <a:solidFill>
                  <a:srgbClr val="FFFFFF"/>
                </a:solidFill>
                <a:latin typeface="Arial" panose="020B0604020202020204" pitchFamily="34" charset="0"/>
                <a:cs typeface="Arial" panose="020B0604020202020204" pitchFamily="34" charset="0"/>
              </a:rPr>
              <a:t>שגררנו</a:t>
            </a:r>
            <a:r>
              <a:rPr lang="en-US" sz="2000" dirty="0">
                <a:solidFill>
                  <a:srgbClr val="FFFFFF"/>
                </a:solidFill>
                <a:latin typeface="Arial" panose="020B0604020202020204" pitchFamily="34" charset="0"/>
                <a:cs typeface="Arial" panose="020B0604020202020204" pitchFamily="34" charset="0"/>
              </a:rPr>
              <a:t> </a:t>
            </a:r>
            <a:r>
              <a:rPr lang="en-US" sz="2000" dirty="0" err="1">
                <a:solidFill>
                  <a:srgbClr val="FFFFFF"/>
                </a:solidFill>
                <a:latin typeface="Arial" panose="020B0604020202020204" pitchFamily="34" charset="0"/>
                <a:cs typeface="Arial" panose="020B0604020202020204" pitchFamily="34" charset="0"/>
              </a:rPr>
              <a:t>אחד</a:t>
            </a:r>
            <a:r>
              <a:rPr lang="en-US" sz="2000" dirty="0">
                <a:solidFill>
                  <a:srgbClr val="FFFFFF"/>
                </a:solidFill>
                <a:latin typeface="Arial" panose="020B0604020202020204" pitchFamily="34" charset="0"/>
                <a:cs typeface="Arial" panose="020B0604020202020204" pitchFamily="34" charset="0"/>
              </a:rPr>
              <a:t> </a:t>
            </a:r>
            <a:r>
              <a:rPr lang="en-US" sz="2000" dirty="0" err="1">
                <a:solidFill>
                  <a:srgbClr val="FFFFFF"/>
                </a:solidFill>
                <a:latin typeface="Arial" panose="020B0604020202020204" pitchFamily="34" charset="0"/>
                <a:cs typeface="Arial" panose="020B0604020202020204" pitchFamily="34" charset="0"/>
              </a:rPr>
              <a:t>לתוך</a:t>
            </a:r>
            <a:r>
              <a:rPr lang="en-US" sz="2000" dirty="0">
                <a:solidFill>
                  <a:srgbClr val="FFFFFF"/>
                </a:solidFill>
                <a:latin typeface="Arial" panose="020B0604020202020204" pitchFamily="34" charset="0"/>
                <a:cs typeface="Arial" panose="020B0604020202020204" pitchFamily="34" charset="0"/>
              </a:rPr>
              <a:t> </a:t>
            </a:r>
            <a:r>
              <a:rPr lang="en-US" sz="2000" dirty="0" err="1">
                <a:solidFill>
                  <a:srgbClr val="FFFFFF"/>
                </a:solidFill>
                <a:latin typeface="Arial" panose="020B0604020202020204" pitchFamily="34" charset="0"/>
                <a:cs typeface="Arial" panose="020B0604020202020204" pitchFamily="34" charset="0"/>
              </a:rPr>
              <a:t>לקנבס</a:t>
            </a:r>
            <a:r>
              <a:rPr lang="en-US" sz="2000" dirty="0">
                <a:solidFill>
                  <a:srgbClr val="FFFFFF"/>
                </a:solidFill>
                <a:latin typeface="Arial" panose="020B0604020202020204" pitchFamily="34" charset="0"/>
                <a:cs typeface="Arial" panose="020B0604020202020204" pitchFamily="34" charset="0"/>
              </a:rPr>
              <a:t> </a:t>
            </a:r>
            <a:r>
              <a:rPr lang="en-US" sz="2000" dirty="0" err="1">
                <a:solidFill>
                  <a:srgbClr val="FFFFFF"/>
                </a:solidFill>
                <a:latin typeface="Arial" panose="020B0604020202020204" pitchFamily="34" charset="0"/>
                <a:cs typeface="Arial" panose="020B0604020202020204" pitchFamily="34" charset="0"/>
              </a:rPr>
              <a:t>שלנו</a:t>
            </a:r>
            <a:r>
              <a:rPr lang="en-US" sz="2000" dirty="0">
                <a:solidFill>
                  <a:srgbClr val="FFFFFF"/>
                </a:solidFill>
                <a:latin typeface="Arial" panose="020B0604020202020204" pitchFamily="34" charset="0"/>
                <a:cs typeface="Arial" panose="020B0604020202020204" pitchFamily="34" charset="0"/>
              </a:rPr>
              <a:t>, </a:t>
            </a:r>
            <a:r>
              <a:rPr lang="en-US" sz="2000" dirty="0" err="1">
                <a:solidFill>
                  <a:srgbClr val="FFFFFF"/>
                </a:solidFill>
                <a:latin typeface="Arial" panose="020B0604020202020204" pitchFamily="34" charset="0"/>
                <a:cs typeface="Arial" panose="020B0604020202020204" pitchFamily="34" charset="0"/>
              </a:rPr>
              <a:t>נוכל</a:t>
            </a:r>
            <a:r>
              <a:rPr lang="en-US" sz="2000" dirty="0">
                <a:solidFill>
                  <a:srgbClr val="FFFFFF"/>
                </a:solidFill>
                <a:latin typeface="Arial" panose="020B0604020202020204" pitchFamily="34" charset="0"/>
                <a:cs typeface="Arial" panose="020B0604020202020204" pitchFamily="34" charset="0"/>
              </a:rPr>
              <a:t> </a:t>
            </a:r>
            <a:r>
              <a:rPr lang="en-US" sz="2000" dirty="0" err="1">
                <a:solidFill>
                  <a:srgbClr val="FFFFFF"/>
                </a:solidFill>
                <a:latin typeface="Arial" panose="020B0604020202020204" pitchFamily="34" charset="0"/>
                <a:cs typeface="Arial" panose="020B0604020202020204" pitchFamily="34" charset="0"/>
              </a:rPr>
              <a:t>לעבוד</a:t>
            </a:r>
            <a:r>
              <a:rPr lang="en-US" sz="2000" dirty="0">
                <a:solidFill>
                  <a:srgbClr val="FFFFFF"/>
                </a:solidFill>
                <a:latin typeface="Arial" panose="020B0604020202020204" pitchFamily="34" charset="0"/>
                <a:cs typeface="Arial" panose="020B0604020202020204" pitchFamily="34" charset="0"/>
              </a:rPr>
              <a:t> </a:t>
            </a:r>
            <a:r>
              <a:rPr lang="en-US" sz="2000" dirty="0" err="1">
                <a:solidFill>
                  <a:srgbClr val="FFFFFF"/>
                </a:solidFill>
                <a:latin typeface="Arial" panose="020B0604020202020204" pitchFamily="34" charset="0"/>
                <a:cs typeface="Arial" panose="020B0604020202020204" pitchFamily="34" charset="0"/>
              </a:rPr>
              <a:t>איתו</a:t>
            </a:r>
            <a:r>
              <a:rPr lang="en-US" sz="2000" dirty="0">
                <a:solidFill>
                  <a:srgbClr val="FFFFFF"/>
                </a:solidFill>
                <a:latin typeface="Arial" panose="020B0604020202020204" pitchFamily="34" charset="0"/>
                <a:cs typeface="Arial" panose="020B0604020202020204" pitchFamily="34" charset="0"/>
              </a:rPr>
              <a:t> </a:t>
            </a:r>
            <a:r>
              <a:rPr lang="en-US" sz="2000" dirty="0" err="1">
                <a:solidFill>
                  <a:srgbClr val="FFFFFF"/>
                </a:solidFill>
                <a:latin typeface="Arial" panose="020B0604020202020204" pitchFamily="34" charset="0"/>
                <a:cs typeface="Arial" panose="020B0604020202020204" pitchFamily="34" charset="0"/>
              </a:rPr>
              <a:t>על</a:t>
            </a:r>
            <a:r>
              <a:rPr lang="en-US" sz="2000" dirty="0">
                <a:solidFill>
                  <a:srgbClr val="FFFFFF"/>
                </a:solidFill>
                <a:latin typeface="Arial" panose="020B0604020202020204" pitchFamily="34" charset="0"/>
                <a:cs typeface="Arial" panose="020B0604020202020204" pitchFamily="34" charset="0"/>
              </a:rPr>
              <a:t> </a:t>
            </a:r>
            <a:r>
              <a:rPr lang="en-US" sz="2000" dirty="0" err="1">
                <a:solidFill>
                  <a:srgbClr val="FFFFFF"/>
                </a:solidFill>
                <a:latin typeface="Arial" panose="020B0604020202020204" pitchFamily="34" charset="0"/>
                <a:cs typeface="Arial" panose="020B0604020202020204" pitchFamily="34" charset="0"/>
              </a:rPr>
              <a:t>ידי</a:t>
            </a:r>
            <a:r>
              <a:rPr lang="en-US" sz="2000" dirty="0">
                <a:solidFill>
                  <a:srgbClr val="FFFFFF"/>
                </a:solidFill>
                <a:latin typeface="Arial" panose="020B0604020202020204" pitchFamily="34" charset="0"/>
                <a:cs typeface="Arial" panose="020B0604020202020204" pitchFamily="34" charset="0"/>
              </a:rPr>
              <a:t> </a:t>
            </a:r>
            <a:r>
              <a:rPr lang="en-US" sz="2000" dirty="0" err="1">
                <a:solidFill>
                  <a:srgbClr val="FFFFFF"/>
                </a:solidFill>
                <a:latin typeface="Arial" panose="020B0604020202020204" pitchFamily="34" charset="0"/>
                <a:cs typeface="Arial" panose="020B0604020202020204" pitchFamily="34" charset="0"/>
              </a:rPr>
              <a:t>לחיצה</a:t>
            </a:r>
            <a:r>
              <a:rPr lang="en-US" sz="2000" dirty="0">
                <a:solidFill>
                  <a:srgbClr val="FFFFFF"/>
                </a:solidFill>
                <a:latin typeface="Arial" panose="020B0604020202020204" pitchFamily="34" charset="0"/>
                <a:cs typeface="Arial" panose="020B0604020202020204" pitchFamily="34" charset="0"/>
              </a:rPr>
              <a:t> </a:t>
            </a:r>
            <a:r>
              <a:rPr lang="en-US" sz="2000" dirty="0" err="1">
                <a:solidFill>
                  <a:srgbClr val="FFFFFF"/>
                </a:solidFill>
                <a:latin typeface="Arial" panose="020B0604020202020204" pitchFamily="34" charset="0"/>
                <a:cs typeface="Arial" panose="020B0604020202020204" pitchFamily="34" charset="0"/>
              </a:rPr>
              <a:t>על</a:t>
            </a:r>
            <a:r>
              <a:rPr lang="en-US" sz="2000" dirty="0">
                <a:solidFill>
                  <a:srgbClr val="FFFFFF"/>
                </a:solidFill>
                <a:latin typeface="Arial" panose="020B0604020202020204" pitchFamily="34" charset="0"/>
                <a:cs typeface="Arial" panose="020B0604020202020204" pitchFamily="34" charset="0"/>
              </a:rPr>
              <a:t> </a:t>
            </a:r>
            <a:r>
              <a:rPr lang="en-US" sz="2000" dirty="0" err="1">
                <a:solidFill>
                  <a:srgbClr val="FFFFFF"/>
                </a:solidFill>
                <a:latin typeface="Arial" panose="020B0604020202020204" pitchFamily="34" charset="0"/>
                <a:cs typeface="Arial" panose="020B0604020202020204" pitchFamily="34" charset="0"/>
              </a:rPr>
              <a:t>המקש</a:t>
            </a:r>
            <a:r>
              <a:rPr lang="en-US" sz="2000" dirty="0">
                <a:solidFill>
                  <a:srgbClr val="FFFFFF"/>
                </a:solidFill>
                <a:latin typeface="Arial" panose="020B0604020202020204" pitchFamily="34" charset="0"/>
                <a:cs typeface="Arial" panose="020B0604020202020204" pitchFamily="34" charset="0"/>
              </a:rPr>
              <a:t> </a:t>
            </a:r>
            <a:r>
              <a:rPr lang="en-US" sz="2000" dirty="0" err="1">
                <a:solidFill>
                  <a:srgbClr val="FFFFFF"/>
                </a:solidFill>
                <a:latin typeface="Arial" panose="020B0604020202020204" pitchFamily="34" charset="0"/>
                <a:cs typeface="Arial" panose="020B0604020202020204" pitchFamily="34" charset="0"/>
              </a:rPr>
              <a:t>הימני</a:t>
            </a:r>
            <a:r>
              <a:rPr lang="en-US" sz="2000" dirty="0">
                <a:solidFill>
                  <a:srgbClr val="FFFFFF"/>
                </a:solidFill>
                <a:latin typeface="Arial" panose="020B0604020202020204" pitchFamily="34" charset="0"/>
                <a:cs typeface="Arial" panose="020B0604020202020204" pitchFamily="34" charset="0"/>
              </a:rPr>
              <a:t> </a:t>
            </a:r>
            <a:r>
              <a:rPr lang="en-US" sz="2000" dirty="0" err="1">
                <a:solidFill>
                  <a:srgbClr val="FFFFFF"/>
                </a:solidFill>
                <a:latin typeface="Arial" panose="020B0604020202020204" pitchFamily="34" charset="0"/>
                <a:cs typeface="Arial" panose="020B0604020202020204" pitchFamily="34" charset="0"/>
              </a:rPr>
              <a:t>ולבחור</a:t>
            </a:r>
            <a:r>
              <a:rPr lang="en-US" sz="2000" dirty="0">
                <a:solidFill>
                  <a:srgbClr val="FFFFFF"/>
                </a:solidFill>
                <a:latin typeface="Arial" panose="020B0604020202020204" pitchFamily="34" charset="0"/>
                <a:cs typeface="Arial" panose="020B0604020202020204" pitchFamily="34" charset="0"/>
              </a:rPr>
              <a:t> </a:t>
            </a:r>
            <a:r>
              <a:rPr lang="en-US" sz="2000" dirty="0" err="1">
                <a:solidFill>
                  <a:srgbClr val="FFFFFF"/>
                </a:solidFill>
                <a:latin typeface="Arial" panose="020B0604020202020204" pitchFamily="34" charset="0"/>
                <a:cs typeface="Arial" panose="020B0604020202020204" pitchFamily="34" charset="0"/>
              </a:rPr>
              <a:t>אחת</a:t>
            </a:r>
            <a:r>
              <a:rPr lang="en-US" sz="2000" dirty="0">
                <a:solidFill>
                  <a:srgbClr val="FFFFFF"/>
                </a:solidFill>
                <a:latin typeface="Arial" panose="020B0604020202020204" pitchFamily="34" charset="0"/>
                <a:cs typeface="Arial" panose="020B0604020202020204" pitchFamily="34" charset="0"/>
              </a:rPr>
              <a:t> </a:t>
            </a:r>
            <a:r>
              <a:rPr lang="en-US" sz="2000" dirty="0" err="1">
                <a:solidFill>
                  <a:srgbClr val="FFFFFF"/>
                </a:solidFill>
                <a:latin typeface="Arial" panose="020B0604020202020204" pitchFamily="34" charset="0"/>
                <a:cs typeface="Arial" panose="020B0604020202020204" pitchFamily="34" charset="0"/>
              </a:rPr>
              <a:t>מהאופציות</a:t>
            </a:r>
            <a:r>
              <a:rPr lang="en-US" sz="2000" dirty="0">
                <a:solidFill>
                  <a:srgbClr val="FFFFFF"/>
                </a:solidFill>
                <a:latin typeface="Arial" panose="020B0604020202020204" pitchFamily="34" charset="0"/>
                <a:cs typeface="Arial" panose="020B0604020202020204" pitchFamily="34" charset="0"/>
              </a:rPr>
              <a:t> </a:t>
            </a:r>
            <a:r>
              <a:rPr lang="en-US" sz="2000" dirty="0" err="1">
                <a:solidFill>
                  <a:srgbClr val="FFFFFF"/>
                </a:solidFill>
                <a:latin typeface="Arial" panose="020B0604020202020204" pitchFamily="34" charset="0"/>
                <a:cs typeface="Arial" panose="020B0604020202020204" pitchFamily="34" charset="0"/>
              </a:rPr>
              <a:t>המוצגות</a:t>
            </a:r>
            <a:r>
              <a:rPr lang="en-US" sz="2000" dirty="0">
                <a:solidFill>
                  <a:srgbClr val="FFFFFF"/>
                </a:solidFill>
                <a:latin typeface="Arial" panose="020B0604020202020204" pitchFamily="34" charset="0"/>
                <a:cs typeface="Arial" panose="020B0604020202020204" pitchFamily="34" charset="0"/>
              </a:rPr>
              <a:t> )</a:t>
            </a:r>
            <a:r>
              <a:rPr lang="en-US" sz="2000" dirty="0" err="1">
                <a:solidFill>
                  <a:srgbClr val="FFFFFF"/>
                </a:solidFill>
                <a:latin typeface="Arial" panose="020B0604020202020204" pitchFamily="34" charset="0"/>
                <a:cs typeface="Arial" panose="020B0604020202020204" pitchFamily="34" charset="0"/>
              </a:rPr>
              <a:t>אופציות</a:t>
            </a:r>
            <a:r>
              <a:rPr lang="en-US" sz="2000" dirty="0">
                <a:solidFill>
                  <a:srgbClr val="FFFFFF"/>
                </a:solidFill>
                <a:latin typeface="Arial" panose="020B0604020202020204" pitchFamily="34" charset="0"/>
                <a:cs typeface="Arial" panose="020B0604020202020204" pitchFamily="34" charset="0"/>
              </a:rPr>
              <a:t> </a:t>
            </a:r>
            <a:r>
              <a:rPr lang="en-US" sz="2000" dirty="0" err="1">
                <a:solidFill>
                  <a:srgbClr val="FFFFFF"/>
                </a:solidFill>
                <a:latin typeface="Arial" panose="020B0604020202020204" pitchFamily="34" charset="0"/>
                <a:cs typeface="Arial" panose="020B0604020202020204" pitchFamily="34" charset="0"/>
              </a:rPr>
              <a:t>אלה</a:t>
            </a:r>
            <a:r>
              <a:rPr lang="en-US" sz="2000" dirty="0">
                <a:solidFill>
                  <a:srgbClr val="FFFFFF"/>
                </a:solidFill>
                <a:latin typeface="Arial" panose="020B0604020202020204" pitchFamily="34" charset="0"/>
                <a:cs typeface="Arial" panose="020B0604020202020204" pitchFamily="34" charset="0"/>
              </a:rPr>
              <a:t> </a:t>
            </a:r>
            <a:r>
              <a:rPr lang="en-US" sz="2000" dirty="0" err="1">
                <a:solidFill>
                  <a:srgbClr val="FFFFFF"/>
                </a:solidFill>
                <a:latin typeface="Arial" panose="020B0604020202020204" pitchFamily="34" charset="0"/>
                <a:cs typeface="Arial" panose="020B0604020202020204" pitchFamily="34" charset="0"/>
              </a:rPr>
              <a:t>יכולות</a:t>
            </a:r>
            <a:r>
              <a:rPr lang="en-US" sz="2000" dirty="0">
                <a:solidFill>
                  <a:srgbClr val="FFFFFF"/>
                </a:solidFill>
                <a:latin typeface="Arial" panose="020B0604020202020204" pitchFamily="34" charset="0"/>
                <a:cs typeface="Arial" panose="020B0604020202020204" pitchFamily="34" charset="0"/>
              </a:rPr>
              <a:t> </a:t>
            </a:r>
            <a:r>
              <a:rPr lang="en-US" sz="2000" dirty="0" err="1">
                <a:solidFill>
                  <a:srgbClr val="FFFFFF"/>
                </a:solidFill>
                <a:latin typeface="Arial" panose="020B0604020202020204" pitchFamily="34" charset="0"/>
                <a:cs typeface="Arial" panose="020B0604020202020204" pitchFamily="34" charset="0"/>
              </a:rPr>
              <a:t>להשתנות</a:t>
            </a:r>
            <a:r>
              <a:rPr lang="en-US" sz="2000" dirty="0">
                <a:solidFill>
                  <a:srgbClr val="FFFFFF"/>
                </a:solidFill>
                <a:latin typeface="Arial" panose="020B0604020202020204" pitchFamily="34" charset="0"/>
                <a:cs typeface="Arial" panose="020B0604020202020204" pitchFamily="34" charset="0"/>
              </a:rPr>
              <a:t> </a:t>
            </a:r>
            <a:r>
              <a:rPr lang="en-US" sz="2000" dirty="0" err="1">
                <a:solidFill>
                  <a:srgbClr val="FFFFFF"/>
                </a:solidFill>
                <a:latin typeface="Arial" panose="020B0604020202020204" pitchFamily="34" charset="0"/>
                <a:cs typeface="Arial" panose="020B0604020202020204" pitchFamily="34" charset="0"/>
              </a:rPr>
              <a:t>בהתאם</a:t>
            </a:r>
            <a:r>
              <a:rPr lang="en-US" sz="2000" dirty="0">
                <a:solidFill>
                  <a:srgbClr val="FFFFFF"/>
                </a:solidFill>
                <a:latin typeface="Arial" panose="020B0604020202020204" pitchFamily="34" charset="0"/>
                <a:cs typeface="Arial" panose="020B0604020202020204" pitchFamily="34" charset="0"/>
              </a:rPr>
              <a:t> </a:t>
            </a:r>
            <a:r>
              <a:rPr lang="en-US" sz="2000" dirty="0" err="1">
                <a:solidFill>
                  <a:srgbClr val="FFFFFF"/>
                </a:solidFill>
                <a:latin typeface="Arial" panose="020B0604020202020204" pitchFamily="34" charset="0"/>
                <a:cs typeface="Arial" panose="020B0604020202020204" pitchFamily="34" charset="0"/>
              </a:rPr>
              <a:t>להרשאות</a:t>
            </a:r>
            <a:r>
              <a:rPr lang="en-US" sz="2000" dirty="0">
                <a:solidFill>
                  <a:srgbClr val="FFFFFF"/>
                </a:solidFill>
                <a:latin typeface="Arial" panose="020B0604020202020204" pitchFamily="34" charset="0"/>
                <a:cs typeface="Arial" panose="020B0604020202020204" pitchFamily="34" charset="0"/>
              </a:rPr>
              <a:t> </a:t>
            </a:r>
            <a:r>
              <a:rPr lang="en-US" sz="2000" dirty="0" err="1">
                <a:solidFill>
                  <a:srgbClr val="FFFFFF"/>
                </a:solidFill>
                <a:latin typeface="Arial" panose="020B0604020202020204" pitchFamily="34" charset="0"/>
                <a:cs typeface="Arial" panose="020B0604020202020204" pitchFamily="34" charset="0"/>
              </a:rPr>
              <a:t>שלנו</a:t>
            </a:r>
            <a:r>
              <a:rPr lang="en-US" sz="2000" dirty="0">
                <a:solidFill>
                  <a:srgbClr val="FFFFFF"/>
                </a:solidFill>
                <a:latin typeface="Arial" panose="020B0604020202020204" pitchFamily="34" charset="0"/>
                <a:cs typeface="Arial" panose="020B0604020202020204" pitchFamily="34" charset="0"/>
              </a:rPr>
              <a:t>. (</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581364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C4028FD-8BAA-4A19-BFDE-594D991B7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945983B-DDE7-409B-B6E9-86F086B701BD}"/>
              </a:ext>
            </a:extLst>
          </p:cNvPr>
          <p:cNvSpPr>
            <a:spLocks noGrp="1"/>
          </p:cNvSpPr>
          <p:nvPr>
            <p:ph type="title"/>
          </p:nvPr>
        </p:nvSpPr>
        <p:spPr>
          <a:xfrm>
            <a:off x="838200" y="556995"/>
            <a:ext cx="10515600" cy="1133693"/>
          </a:xfrm>
        </p:spPr>
        <p:txBody>
          <a:bodyPr>
            <a:normAutofit/>
          </a:bodyPr>
          <a:lstStyle/>
          <a:p>
            <a:r>
              <a:rPr lang="en-US" sz="5200" dirty="0">
                <a:cs typeface="Calibri Light"/>
              </a:rPr>
              <a:t>Configuring processors</a:t>
            </a:r>
          </a:p>
        </p:txBody>
      </p:sp>
      <p:graphicFrame>
        <p:nvGraphicFramePr>
          <p:cNvPr id="5" name="Content Placeholder 2">
            <a:extLst>
              <a:ext uri="{FF2B5EF4-FFF2-40B4-BE49-F238E27FC236}">
                <a16:creationId xmlns:a16="http://schemas.microsoft.com/office/drawing/2014/main" id="{FCEF0024-EA76-497A-BC54-A0F74176B3A4}"/>
              </a:ext>
            </a:extLst>
          </p:cNvPr>
          <p:cNvGraphicFramePr>
            <a:graphicFrameLocks noGrp="1"/>
          </p:cNvGraphicFramePr>
          <p:nvPr>
            <p:ph idx="1"/>
            <p:extLst>
              <p:ext uri="{D42A27DB-BD31-4B8C-83A1-F6EECF244321}">
                <p14:modId xmlns:p14="http://schemas.microsoft.com/office/powerpoint/2010/main" val="2955782675"/>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0877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321732"/>
            <a:ext cx="7058307" cy="1964266"/>
          </a:xfrm>
          <a:prstGeom prst="rect">
            <a:avLst/>
          </a:prstGeom>
          <a:solidFill>
            <a:schemeClr val="accent5">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471C861-9FEC-43B8-9B95-89C9CFF112AF}"/>
              </a:ext>
            </a:extLst>
          </p:cNvPr>
          <p:cNvSpPr>
            <a:spLocks noGrp="1"/>
          </p:cNvSpPr>
          <p:nvPr>
            <p:ph type="title"/>
          </p:nvPr>
        </p:nvSpPr>
        <p:spPr>
          <a:xfrm>
            <a:off x="524256" y="491260"/>
            <a:ext cx="6594189" cy="1625210"/>
          </a:xfrm>
        </p:spPr>
        <p:txBody>
          <a:bodyPr vert="horz" lIns="91440" tIns="45720" rIns="91440" bIns="45720" rtlCol="0" anchor="ctr">
            <a:normAutofit/>
          </a:bodyPr>
          <a:lstStyle/>
          <a:p>
            <a:r>
              <a:rPr lang="en-US">
                <a:solidFill>
                  <a:srgbClr val="FFFFFF"/>
                </a:solidFill>
              </a:rPr>
              <a:t>Configuring processors - Settings tab</a:t>
            </a:r>
          </a:p>
        </p:txBody>
      </p:sp>
      <p:pic>
        <p:nvPicPr>
          <p:cNvPr id="4" name="Picture 4" descr="Graphical user interface, text, application, email&#10;&#10;Description automatically generated">
            <a:extLst>
              <a:ext uri="{FF2B5EF4-FFF2-40B4-BE49-F238E27FC236}">
                <a16:creationId xmlns:a16="http://schemas.microsoft.com/office/drawing/2014/main" id="{AFC272F2-1084-42AB-AD62-BA6556338778}"/>
              </a:ext>
            </a:extLst>
          </p:cNvPr>
          <p:cNvPicPr>
            <a:picLocks noGrp="1" noChangeAspect="1"/>
          </p:cNvPicPr>
          <p:nvPr>
            <p:ph idx="1"/>
          </p:nvPr>
        </p:nvPicPr>
        <p:blipFill rotWithShape="1">
          <a:blip r:embed="rId2"/>
          <a:srcRect r="1" b="21351"/>
          <a:stretch/>
        </p:blipFill>
        <p:spPr>
          <a:xfrm>
            <a:off x="327547" y="2454903"/>
            <a:ext cx="7058306" cy="4080254"/>
          </a:xfrm>
          <a:prstGeom prst="rect">
            <a:avLst/>
          </a:prstGeom>
        </p:spPr>
      </p:pic>
      <p:sp>
        <p:nvSpPr>
          <p:cNvPr id="12" name="Rectangle 11">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6975" y="321732"/>
            <a:ext cx="4313293" cy="6214534"/>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81C49B5A-E326-4E0A-95FA-8FB6E710C02A}"/>
              </a:ext>
            </a:extLst>
          </p:cNvPr>
          <p:cNvSpPr txBox="1"/>
          <p:nvPr/>
        </p:nvSpPr>
        <p:spPr>
          <a:xfrm>
            <a:off x="7557284" y="324310"/>
            <a:ext cx="4308119" cy="6207776"/>
          </a:xfrm>
          <a:prstGeom prst="rect">
            <a:avLst/>
          </a:prstGeom>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285750" indent="-228600" algn="r" rtl="1">
              <a:lnSpc>
                <a:spcPct val="90000"/>
              </a:lnSpc>
              <a:spcAft>
                <a:spcPts val="600"/>
              </a:spcAft>
              <a:buFont typeface="Arial" panose="020B0604020202020204" pitchFamily="34" charset="0"/>
              <a:buChar char="•"/>
            </a:pPr>
            <a:r>
              <a:rPr lang="en-US" sz="2000" b="1" u="sng" dirty="0">
                <a:solidFill>
                  <a:srgbClr val="FFFFFF"/>
                </a:solidFill>
              </a:rPr>
              <a:t>Name</a:t>
            </a:r>
            <a:r>
              <a:rPr lang="he-IL" sz="2000" b="1" dirty="0">
                <a:solidFill>
                  <a:srgbClr val="FFFFFF"/>
                </a:solidFill>
              </a:rPr>
              <a:t> </a:t>
            </a:r>
            <a:r>
              <a:rPr lang="he-IL" sz="2000" dirty="0">
                <a:solidFill>
                  <a:srgbClr val="FFFFFF"/>
                </a:solidFill>
              </a:rPr>
              <a:t>– השם של ה</a:t>
            </a:r>
            <a:r>
              <a:rPr lang="en-US" sz="2000" dirty="0">
                <a:solidFill>
                  <a:srgbClr val="FFFFFF"/>
                </a:solidFill>
              </a:rPr>
              <a:t>processor </a:t>
            </a:r>
            <a:r>
              <a:rPr lang="he-IL" sz="2000" dirty="0">
                <a:solidFill>
                  <a:srgbClr val="FFFFFF"/>
                </a:solidFill>
              </a:rPr>
              <a:t>.</a:t>
            </a:r>
            <a:endParaRPr lang="en-US" sz="2000" dirty="0">
              <a:solidFill>
                <a:srgbClr val="FFFFFF"/>
              </a:solidFill>
              <a:cs typeface="Calibri"/>
            </a:endParaRPr>
          </a:p>
          <a:p>
            <a:pPr marL="285750" indent="-228600" algn="r" rtl="1">
              <a:lnSpc>
                <a:spcPct val="90000"/>
              </a:lnSpc>
              <a:spcAft>
                <a:spcPts val="600"/>
              </a:spcAft>
              <a:buFont typeface="Arial" panose="020B0604020202020204" pitchFamily="34" charset="0"/>
              <a:buChar char="•"/>
            </a:pPr>
            <a:r>
              <a:rPr lang="en-US" sz="2000" b="1" u="sng" dirty="0">
                <a:solidFill>
                  <a:srgbClr val="FFFFFF"/>
                </a:solidFill>
              </a:rPr>
              <a:t>Penalty Duration</a:t>
            </a:r>
            <a:r>
              <a:rPr lang="he-IL" sz="2000" b="1" dirty="0">
                <a:solidFill>
                  <a:srgbClr val="FFFFFF"/>
                </a:solidFill>
              </a:rPr>
              <a:t> </a:t>
            </a:r>
            <a:r>
              <a:rPr lang="he-IL" sz="2000" dirty="0">
                <a:solidFill>
                  <a:srgbClr val="FFFFFF"/>
                </a:solidFill>
              </a:rPr>
              <a:t>– עלול להתרחש אירוע המצביע על כך שלא ניתן לעבד את הנתונים בשלב זה, אך ניתן יהיה לעבד את הנתנים במועד מאוחר יותר. למשל לנסות לדחוף מידע לשרות מרוחק, אבל יש לו כבר קובץ עם אותו שם. </a:t>
            </a:r>
            <a:endParaRPr lang="en-US" sz="2000" dirty="0">
              <a:solidFill>
                <a:srgbClr val="FFFFFF"/>
              </a:solidFill>
              <a:cs typeface="Calibri"/>
            </a:endParaRPr>
          </a:p>
          <a:p>
            <a:pPr marL="285750" indent="-228600" algn="r" rtl="1">
              <a:lnSpc>
                <a:spcPct val="90000"/>
              </a:lnSpc>
              <a:spcAft>
                <a:spcPts val="600"/>
              </a:spcAft>
              <a:buFont typeface="Arial" panose="020B0604020202020204" pitchFamily="34" charset="0"/>
              <a:buChar char="•"/>
            </a:pPr>
            <a:r>
              <a:rPr lang="en-US" sz="2000" b="1" u="sng" dirty="0">
                <a:solidFill>
                  <a:srgbClr val="FFFFFF"/>
                </a:solidFill>
              </a:rPr>
              <a:t>Yield duration</a:t>
            </a:r>
            <a:r>
              <a:rPr lang="he-IL" sz="2000" dirty="0">
                <a:solidFill>
                  <a:srgbClr val="FFFFFF"/>
                </a:solidFill>
              </a:rPr>
              <a:t> – הפרוססור לא יכול עוד להתקדם בלי קשר לנתונים שהוא מעבד. לדוגמא אם הוא צריך לדחוף נתונים לשירות מרוחק והשרות לא מגיב אין לו איך להתקדם.</a:t>
            </a:r>
            <a:endParaRPr lang="en-US" sz="2000" dirty="0">
              <a:solidFill>
                <a:srgbClr val="FFFFFF"/>
              </a:solidFill>
              <a:cs typeface="Calibri"/>
            </a:endParaRPr>
          </a:p>
          <a:p>
            <a:pPr marL="285750" indent="-228600" algn="r" rtl="1">
              <a:lnSpc>
                <a:spcPct val="90000"/>
              </a:lnSpc>
              <a:spcAft>
                <a:spcPts val="600"/>
              </a:spcAft>
              <a:buFont typeface="Arial" panose="020B0604020202020204" pitchFamily="34" charset="0"/>
              <a:buChar char="•"/>
            </a:pPr>
            <a:r>
              <a:rPr lang="en-US" sz="2000" b="1" u="sng" dirty="0">
                <a:solidFill>
                  <a:srgbClr val="FFFFFF"/>
                </a:solidFill>
              </a:rPr>
              <a:t>Bulletin level</a:t>
            </a:r>
            <a:r>
              <a:rPr lang="he-IL" sz="2000" dirty="0">
                <a:solidFill>
                  <a:srgbClr val="FFFFFF"/>
                </a:solidFill>
              </a:rPr>
              <a:t> – בכל פעם שהפרוססור רושם ל</a:t>
            </a:r>
            <a:r>
              <a:rPr lang="en-US" sz="2000" dirty="0">
                <a:solidFill>
                  <a:srgbClr val="FFFFFF"/>
                </a:solidFill>
              </a:rPr>
              <a:t>log</a:t>
            </a:r>
            <a:r>
              <a:rPr lang="he-IL" sz="2000" dirty="0">
                <a:solidFill>
                  <a:srgbClr val="FFFFFF"/>
                </a:solidFill>
              </a:rPr>
              <a:t> שלו, הוא ייצור גם </a:t>
            </a:r>
            <a:r>
              <a:rPr lang="en-US" sz="2000" dirty="0">
                <a:solidFill>
                  <a:srgbClr val="FFFFFF"/>
                </a:solidFill>
              </a:rPr>
              <a:t>bulletin</a:t>
            </a:r>
            <a:r>
              <a:rPr lang="he-IL" sz="2000" dirty="0">
                <a:solidFill>
                  <a:srgbClr val="FFFFFF"/>
                </a:solidFill>
              </a:rPr>
              <a:t>. הגדרה זו מציינת את הרמה הנמוכה ביותר של </a:t>
            </a:r>
            <a:r>
              <a:rPr lang="en-US" sz="2000" dirty="0">
                <a:solidFill>
                  <a:srgbClr val="FFFFFF"/>
                </a:solidFill>
              </a:rPr>
              <a:t>bulletin</a:t>
            </a:r>
            <a:r>
              <a:rPr lang="he-IL" sz="2000" dirty="0">
                <a:solidFill>
                  <a:srgbClr val="FFFFFF"/>
                </a:solidFill>
              </a:rPr>
              <a:t> שיש להציג ב</a:t>
            </a:r>
            <a:r>
              <a:rPr lang="en-US" sz="2000" dirty="0">
                <a:solidFill>
                  <a:srgbClr val="FFFFFF"/>
                </a:solidFill>
              </a:rPr>
              <a:t>UI</a:t>
            </a:r>
            <a:r>
              <a:rPr lang="he-IL" sz="2000" dirty="0">
                <a:solidFill>
                  <a:srgbClr val="FFFFFF"/>
                </a:solidFill>
              </a:rPr>
              <a:t>.</a:t>
            </a:r>
            <a:endParaRPr lang="en-US" sz="2000" dirty="0">
              <a:solidFill>
                <a:srgbClr val="FFFFFF"/>
              </a:solidFill>
              <a:cs typeface="Calibri"/>
            </a:endParaRPr>
          </a:p>
          <a:p>
            <a:pPr marL="285750" indent="-228600" algn="r" rtl="1">
              <a:lnSpc>
                <a:spcPct val="90000"/>
              </a:lnSpc>
              <a:spcAft>
                <a:spcPts val="600"/>
              </a:spcAft>
              <a:buFont typeface="Arial" panose="020B0604020202020204" pitchFamily="34" charset="0"/>
              <a:buChar char="•"/>
            </a:pPr>
            <a:r>
              <a:rPr lang="en-US" sz="2000" b="1" u="sng" dirty="0">
                <a:solidFill>
                  <a:srgbClr val="FFFFFF"/>
                </a:solidFill>
              </a:rPr>
              <a:t>Automatically Terminate Relationships</a:t>
            </a:r>
            <a:r>
              <a:rPr lang="he-IL" sz="2000" dirty="0">
                <a:solidFill>
                  <a:srgbClr val="FFFFFF"/>
                </a:solidFill>
              </a:rPr>
              <a:t> – נייפי יפיל כל </a:t>
            </a:r>
            <a:r>
              <a:rPr lang="en-US" sz="2000" dirty="0">
                <a:solidFill>
                  <a:srgbClr val="FFFFFF"/>
                </a:solidFill>
              </a:rPr>
              <a:t>FF</a:t>
            </a:r>
            <a:r>
              <a:rPr lang="he-IL" sz="2000" dirty="0">
                <a:solidFill>
                  <a:srgbClr val="FFFFFF"/>
                </a:solidFill>
              </a:rPr>
              <a:t> שמגיע ל</a:t>
            </a:r>
            <a:r>
              <a:rPr lang="en-US" sz="2000" dirty="0">
                <a:solidFill>
                  <a:srgbClr val="FFFFFF"/>
                </a:solidFill>
              </a:rPr>
              <a:t>relationships</a:t>
            </a:r>
            <a:r>
              <a:rPr lang="he-IL" sz="2000" dirty="0">
                <a:solidFill>
                  <a:srgbClr val="FFFFFF"/>
                </a:solidFill>
              </a:rPr>
              <a:t> שצויינו.</a:t>
            </a:r>
            <a:endParaRPr lang="en-US" sz="2000" dirty="0">
              <a:solidFill>
                <a:srgbClr val="FFFFFF"/>
              </a:solidFill>
            </a:endParaRPr>
          </a:p>
        </p:txBody>
      </p:sp>
    </p:spTree>
    <p:extLst>
      <p:ext uri="{BB962C8B-B14F-4D97-AF65-F5344CB8AC3E}">
        <p14:creationId xmlns:p14="http://schemas.microsoft.com/office/powerpoint/2010/main" val="42941915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321732"/>
            <a:ext cx="7058307" cy="1964266"/>
          </a:xfrm>
          <a:prstGeom prst="rect">
            <a:avLst/>
          </a:prstGeom>
          <a:solidFill>
            <a:schemeClr val="accent5">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471C861-9FEC-43B8-9B95-89C9CFF112AF}"/>
              </a:ext>
            </a:extLst>
          </p:cNvPr>
          <p:cNvSpPr>
            <a:spLocks noGrp="1"/>
          </p:cNvSpPr>
          <p:nvPr>
            <p:ph type="title"/>
          </p:nvPr>
        </p:nvSpPr>
        <p:spPr>
          <a:xfrm>
            <a:off x="524256" y="491260"/>
            <a:ext cx="6594189" cy="1625210"/>
          </a:xfrm>
        </p:spPr>
        <p:txBody>
          <a:bodyPr vert="horz" lIns="91440" tIns="45720" rIns="91440" bIns="45720" rtlCol="0" anchor="ctr">
            <a:normAutofit/>
          </a:bodyPr>
          <a:lstStyle/>
          <a:p>
            <a:r>
              <a:rPr lang="en-US" dirty="0">
                <a:solidFill>
                  <a:srgbClr val="FFFFFF"/>
                </a:solidFill>
              </a:rPr>
              <a:t>Configuring processors - Scheduling tab</a:t>
            </a:r>
          </a:p>
        </p:txBody>
      </p:sp>
      <p:sp>
        <p:nvSpPr>
          <p:cNvPr id="12" name="Rectangle 11">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6975" y="321732"/>
            <a:ext cx="4313293" cy="6214534"/>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defRPr/>
            </a:pPr>
            <a:endParaRPr lang="en-US" dirty="0">
              <a:cs typeface="Calibri"/>
            </a:endParaRPr>
          </a:p>
        </p:txBody>
      </p:sp>
      <p:sp>
        <p:nvSpPr>
          <p:cNvPr id="5" name="TextBox 4">
            <a:extLst>
              <a:ext uri="{FF2B5EF4-FFF2-40B4-BE49-F238E27FC236}">
                <a16:creationId xmlns:a16="http://schemas.microsoft.com/office/drawing/2014/main" id="{81C49B5A-E326-4E0A-95FA-8FB6E710C02A}"/>
              </a:ext>
            </a:extLst>
          </p:cNvPr>
          <p:cNvSpPr txBox="1"/>
          <p:nvPr/>
        </p:nvSpPr>
        <p:spPr>
          <a:xfrm>
            <a:off x="7557284" y="324310"/>
            <a:ext cx="4381797" cy="6207776"/>
          </a:xfrm>
          <a:prstGeom prst="rect">
            <a:avLst/>
          </a:prstGeom>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285750" indent="-228600" algn="r" rtl="1">
              <a:lnSpc>
                <a:spcPct val="90000"/>
              </a:lnSpc>
              <a:spcAft>
                <a:spcPts val="600"/>
              </a:spcAft>
              <a:buFont typeface="Arial" panose="020B0604020202020204" pitchFamily="34" charset="0"/>
              <a:buChar char="•"/>
            </a:pPr>
            <a:r>
              <a:rPr lang="en-US" sz="2000" b="1" u="sng" dirty="0">
                <a:solidFill>
                  <a:srgbClr val="FFFFFF"/>
                </a:solidFill>
              </a:rPr>
              <a:t>Scheduling strategy</a:t>
            </a:r>
          </a:p>
          <a:p>
            <a:pPr marL="742950" lvl="1" indent="-228600" algn="r" rtl="1">
              <a:lnSpc>
                <a:spcPct val="90000"/>
              </a:lnSpc>
              <a:spcAft>
                <a:spcPts val="600"/>
              </a:spcAft>
              <a:buFont typeface="Arial" panose="020B0604020202020204" pitchFamily="34" charset="0"/>
              <a:buChar char="•"/>
            </a:pPr>
            <a:r>
              <a:rPr lang="en-US" sz="2000" b="1" u="sng" dirty="0">
                <a:solidFill>
                  <a:schemeClr val="bg1"/>
                </a:solidFill>
              </a:rPr>
              <a:t>Timer Driven</a:t>
            </a:r>
            <a:r>
              <a:rPr lang="he-IL" sz="2000" dirty="0">
                <a:solidFill>
                  <a:schemeClr val="bg1"/>
                </a:solidFill>
              </a:rPr>
              <a:t> – יעבוד בזמן קבוע שמוגדר ב</a:t>
            </a:r>
            <a:r>
              <a:rPr lang="en-US" sz="2000" dirty="0">
                <a:solidFill>
                  <a:schemeClr val="bg1"/>
                </a:solidFill>
              </a:rPr>
              <a:t>Run schedule</a:t>
            </a:r>
            <a:r>
              <a:rPr lang="he-IL" sz="2000" dirty="0">
                <a:solidFill>
                  <a:schemeClr val="bg1"/>
                </a:solidFill>
              </a:rPr>
              <a:t>.</a:t>
            </a:r>
            <a:endParaRPr lang="en-US" sz="2000" dirty="0"/>
          </a:p>
          <a:p>
            <a:pPr marL="742950" lvl="1" indent="-228600" algn="r" rtl="1">
              <a:lnSpc>
                <a:spcPct val="90000"/>
              </a:lnSpc>
              <a:spcAft>
                <a:spcPts val="600"/>
              </a:spcAft>
              <a:buFont typeface="Arial" panose="020B0604020202020204" pitchFamily="34" charset="0"/>
              <a:buChar char="•"/>
            </a:pPr>
            <a:r>
              <a:rPr lang="en-US" sz="2000" b="1" u="sng" dirty="0">
                <a:solidFill>
                  <a:schemeClr val="bg1"/>
                </a:solidFill>
              </a:rPr>
              <a:t>Event driven</a:t>
            </a:r>
            <a:r>
              <a:rPr lang="he-IL" sz="2000" dirty="0">
                <a:solidFill>
                  <a:schemeClr val="bg1"/>
                </a:solidFill>
              </a:rPr>
              <a:t> – יופעל על ידי אירוע (כאשר </a:t>
            </a:r>
            <a:r>
              <a:rPr lang="en-US" sz="2000" dirty="0">
                <a:solidFill>
                  <a:schemeClr val="bg1"/>
                </a:solidFill>
              </a:rPr>
              <a:t>FF</a:t>
            </a:r>
            <a:r>
              <a:rPr lang="he-IL" sz="2000" dirty="0">
                <a:solidFill>
                  <a:schemeClr val="bg1"/>
                </a:solidFill>
              </a:rPr>
              <a:t> נכנס ל</a:t>
            </a:r>
            <a:r>
              <a:rPr lang="en-US" sz="2000" dirty="0">
                <a:solidFill>
                  <a:schemeClr val="bg1"/>
                </a:solidFill>
              </a:rPr>
              <a:t>connection</a:t>
            </a:r>
            <a:r>
              <a:rPr lang="he-IL" sz="2000" dirty="0">
                <a:solidFill>
                  <a:schemeClr val="bg1"/>
                </a:solidFill>
              </a:rPr>
              <a:t> שמחובר אליו) . הוא לא משומש ונשאר ל</a:t>
            </a:r>
            <a:r>
              <a:rPr lang="en-US" sz="2000" dirty="0">
                <a:solidFill>
                  <a:schemeClr val="bg1"/>
                </a:solidFill>
              </a:rPr>
              <a:t>backwards compatibility</a:t>
            </a:r>
            <a:r>
              <a:rPr lang="he-IL" sz="2000" dirty="0">
                <a:solidFill>
                  <a:schemeClr val="bg1"/>
                </a:solidFill>
              </a:rPr>
              <a:t>.</a:t>
            </a:r>
            <a:r>
              <a:rPr lang="en-US" sz="2000" dirty="0">
                <a:solidFill>
                  <a:schemeClr val="bg1"/>
                </a:solidFill>
              </a:rPr>
              <a:t>  </a:t>
            </a:r>
          </a:p>
          <a:p>
            <a:pPr marL="742950" lvl="1" indent="-228600" algn="r" rtl="1">
              <a:lnSpc>
                <a:spcPct val="90000"/>
              </a:lnSpc>
              <a:spcAft>
                <a:spcPts val="600"/>
              </a:spcAft>
              <a:buFont typeface="Arial" panose="020B0604020202020204" pitchFamily="34" charset="0"/>
              <a:buChar char="•"/>
            </a:pPr>
            <a:r>
              <a:rPr lang="en-US" sz="2000" b="1" u="sng" dirty="0">
                <a:solidFill>
                  <a:schemeClr val="bg1"/>
                </a:solidFill>
              </a:rPr>
              <a:t>CRON driven</a:t>
            </a:r>
            <a:r>
              <a:rPr lang="he-IL" sz="2000" dirty="0">
                <a:solidFill>
                  <a:schemeClr val="bg1"/>
                </a:solidFill>
              </a:rPr>
              <a:t> – כמו שאתם חושבים.</a:t>
            </a:r>
            <a:r>
              <a:rPr lang="en-US" sz="2000" dirty="0">
                <a:solidFill>
                  <a:schemeClr val="bg1"/>
                </a:solidFill>
              </a:rPr>
              <a:t> </a:t>
            </a:r>
            <a:endParaRPr lang="he-IL" sz="2000" dirty="0">
              <a:solidFill>
                <a:schemeClr val="bg1"/>
              </a:solidFill>
            </a:endParaRPr>
          </a:p>
          <a:p>
            <a:pPr marL="742950" lvl="1" indent="-228600" algn="r" rtl="1">
              <a:lnSpc>
                <a:spcPct val="90000"/>
              </a:lnSpc>
              <a:spcAft>
                <a:spcPts val="600"/>
              </a:spcAft>
              <a:buFont typeface="Arial" panose="020B0604020202020204" pitchFamily="34" charset="0"/>
              <a:buChar char="•"/>
            </a:pPr>
            <a:r>
              <a:rPr lang="en-US" sz="2000" b="1" u="sng" dirty="0">
                <a:solidFill>
                  <a:srgbClr val="FFFFFF"/>
                </a:solidFill>
              </a:rPr>
              <a:t>Concurrent T</a:t>
            </a:r>
            <a:r>
              <a:rPr lang="en-US" sz="2000" b="1" u="sng" dirty="0">
                <a:solidFill>
                  <a:schemeClr val="bg1"/>
                </a:solidFill>
              </a:rPr>
              <a:t>asks</a:t>
            </a:r>
            <a:r>
              <a:rPr lang="he-IL" sz="2000" dirty="0">
                <a:solidFill>
                  <a:schemeClr val="bg1"/>
                </a:solidFill>
              </a:rPr>
              <a:t> – שולט בכמה </a:t>
            </a:r>
            <a:r>
              <a:rPr lang="en-US" sz="2000" dirty="0">
                <a:solidFill>
                  <a:schemeClr val="bg1"/>
                </a:solidFill>
              </a:rPr>
              <a:t>threads</a:t>
            </a:r>
            <a:r>
              <a:rPr lang="he-IL" sz="2000" dirty="0">
                <a:solidFill>
                  <a:schemeClr val="bg1"/>
                </a:solidFill>
              </a:rPr>
              <a:t> הפרוססור ישתמש (כמה </a:t>
            </a:r>
            <a:r>
              <a:rPr lang="en-US" sz="2000" dirty="0">
                <a:solidFill>
                  <a:schemeClr val="bg1"/>
                </a:solidFill>
              </a:rPr>
              <a:t>FF</a:t>
            </a:r>
            <a:r>
              <a:rPr lang="he-IL" sz="2000" dirty="0">
                <a:solidFill>
                  <a:schemeClr val="bg1"/>
                </a:solidFill>
              </a:rPr>
              <a:t> יכולים להיות מעובדים בו זמנית). הוא עושה זאת על ידי שימוש במשאבי המערכת שלא יהיו זמינים לשימוש בפרוססורים אחרים.</a:t>
            </a:r>
            <a:r>
              <a:rPr lang="en-US" sz="2000" dirty="0">
                <a:solidFill>
                  <a:schemeClr val="bg1"/>
                </a:solidFill>
              </a:rPr>
              <a:t> </a:t>
            </a:r>
          </a:p>
          <a:p>
            <a:pPr marL="342900" indent="-285750" algn="r" rtl="1">
              <a:lnSpc>
                <a:spcPct val="90000"/>
              </a:lnSpc>
              <a:spcAft>
                <a:spcPts val="600"/>
              </a:spcAft>
              <a:buFont typeface="Arial" panose="020B0604020202020204" pitchFamily="34" charset="0"/>
              <a:buChar char="•"/>
            </a:pPr>
            <a:r>
              <a:rPr lang="en-US" sz="2000" b="1" u="sng" dirty="0">
                <a:solidFill>
                  <a:schemeClr val="bg1"/>
                </a:solidFill>
              </a:rPr>
              <a:t>Execution</a:t>
            </a:r>
            <a:r>
              <a:rPr lang="he-IL" sz="2000" dirty="0">
                <a:solidFill>
                  <a:schemeClr val="bg1"/>
                </a:solidFill>
              </a:rPr>
              <a:t> – משמש כדי לקבוע על איזה מכונה הפרוססור יתוזמן לרוץ.</a:t>
            </a:r>
            <a:endParaRPr lang="en-US" sz="2000" dirty="0">
              <a:solidFill>
                <a:schemeClr val="bg1"/>
              </a:solidFill>
              <a:ea typeface="+mn-lt"/>
              <a:cs typeface="+mn-lt"/>
            </a:endParaRPr>
          </a:p>
          <a:p>
            <a:pPr marL="342900" indent="-285750" algn="r" rtl="1">
              <a:lnSpc>
                <a:spcPct val="90000"/>
              </a:lnSpc>
              <a:spcAft>
                <a:spcPts val="600"/>
              </a:spcAft>
              <a:buFont typeface="Arial" panose="020B0604020202020204" pitchFamily="34" charset="0"/>
              <a:buChar char="•"/>
            </a:pPr>
            <a:endParaRPr lang="en-US" sz="1400" dirty="0">
              <a:solidFill>
                <a:srgbClr val="000000"/>
              </a:solidFill>
              <a:ea typeface="+mn-lt"/>
              <a:cs typeface="+mn-lt"/>
            </a:endParaRPr>
          </a:p>
        </p:txBody>
      </p:sp>
      <p:pic>
        <p:nvPicPr>
          <p:cNvPr id="7" name="Picture 7" descr="Graphical user interface, application&#10;&#10;Description automatically generated">
            <a:extLst>
              <a:ext uri="{FF2B5EF4-FFF2-40B4-BE49-F238E27FC236}">
                <a16:creationId xmlns:a16="http://schemas.microsoft.com/office/drawing/2014/main" id="{8F1C6DC4-6169-4F47-AB51-4590B8E5E421}"/>
              </a:ext>
            </a:extLst>
          </p:cNvPr>
          <p:cNvPicPr>
            <a:picLocks noGrp="1" noChangeAspect="1"/>
          </p:cNvPicPr>
          <p:nvPr>
            <p:ph idx="1"/>
          </p:nvPr>
        </p:nvPicPr>
        <p:blipFill>
          <a:blip r:embed="rId2"/>
          <a:stretch>
            <a:fillRect/>
          </a:stretch>
        </p:blipFill>
        <p:spPr>
          <a:xfrm>
            <a:off x="327346" y="2452758"/>
            <a:ext cx="7059715" cy="4081604"/>
          </a:xfrm>
        </p:spPr>
      </p:pic>
    </p:spTree>
    <p:extLst>
      <p:ext uri="{BB962C8B-B14F-4D97-AF65-F5344CB8AC3E}">
        <p14:creationId xmlns:p14="http://schemas.microsoft.com/office/powerpoint/2010/main" val="19840590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321732"/>
            <a:ext cx="7058307" cy="1964266"/>
          </a:xfrm>
          <a:prstGeom prst="rect">
            <a:avLst/>
          </a:prstGeom>
          <a:solidFill>
            <a:schemeClr val="accent5">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471C861-9FEC-43B8-9B95-89C9CFF112AF}"/>
              </a:ext>
            </a:extLst>
          </p:cNvPr>
          <p:cNvSpPr>
            <a:spLocks noGrp="1"/>
          </p:cNvSpPr>
          <p:nvPr>
            <p:ph type="title"/>
          </p:nvPr>
        </p:nvSpPr>
        <p:spPr>
          <a:xfrm>
            <a:off x="524256" y="491260"/>
            <a:ext cx="6594189" cy="1625210"/>
          </a:xfrm>
        </p:spPr>
        <p:txBody>
          <a:bodyPr vert="horz" lIns="91440" tIns="45720" rIns="91440" bIns="45720" rtlCol="0" anchor="ctr">
            <a:normAutofit/>
          </a:bodyPr>
          <a:lstStyle/>
          <a:p>
            <a:r>
              <a:rPr lang="en-US" dirty="0">
                <a:solidFill>
                  <a:srgbClr val="FFFFFF"/>
                </a:solidFill>
              </a:rPr>
              <a:t>Configuring processors - Scheduling tab</a:t>
            </a:r>
          </a:p>
        </p:txBody>
      </p:sp>
      <p:sp>
        <p:nvSpPr>
          <p:cNvPr id="12" name="Rectangle 11">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6975" y="321732"/>
            <a:ext cx="4313293" cy="6214534"/>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defRPr/>
            </a:pPr>
            <a:endParaRPr lang="en-US" dirty="0">
              <a:cs typeface="Calibri"/>
            </a:endParaRPr>
          </a:p>
        </p:txBody>
      </p:sp>
      <p:sp>
        <p:nvSpPr>
          <p:cNvPr id="5" name="TextBox 4">
            <a:extLst>
              <a:ext uri="{FF2B5EF4-FFF2-40B4-BE49-F238E27FC236}">
                <a16:creationId xmlns:a16="http://schemas.microsoft.com/office/drawing/2014/main" id="{81C49B5A-E326-4E0A-95FA-8FB6E710C02A}"/>
              </a:ext>
            </a:extLst>
          </p:cNvPr>
          <p:cNvSpPr txBox="1"/>
          <p:nvPr/>
        </p:nvSpPr>
        <p:spPr>
          <a:xfrm>
            <a:off x="7557284" y="324310"/>
            <a:ext cx="4375312" cy="6207776"/>
          </a:xfrm>
          <a:prstGeom prst="rect">
            <a:avLst/>
          </a:prstGeom>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57150" algn="r" rtl="1">
              <a:lnSpc>
                <a:spcPct val="90000"/>
              </a:lnSpc>
              <a:spcAft>
                <a:spcPts val="600"/>
              </a:spcAft>
            </a:pPr>
            <a:endParaRPr lang="en-US" sz="1400" b="1" u="sng" dirty="0">
              <a:solidFill>
                <a:schemeClr val="bg1"/>
              </a:solidFill>
              <a:ea typeface="+mn-lt"/>
              <a:cs typeface="+mn-lt"/>
            </a:endParaRPr>
          </a:p>
          <a:p>
            <a:pPr marL="342900" indent="-285750" algn="r" rtl="1">
              <a:lnSpc>
                <a:spcPct val="90000"/>
              </a:lnSpc>
              <a:spcAft>
                <a:spcPts val="600"/>
              </a:spcAft>
              <a:buFont typeface="Arial" panose="020B0604020202020204" pitchFamily="34" charset="0"/>
              <a:buChar char="•"/>
            </a:pPr>
            <a:r>
              <a:rPr lang="en-US" sz="2000" b="1" u="sng" dirty="0">
                <a:solidFill>
                  <a:schemeClr val="bg1"/>
                </a:solidFill>
                <a:ea typeface="+mn-lt"/>
                <a:cs typeface="+mn-lt"/>
              </a:rPr>
              <a:t>Run Duration</a:t>
            </a:r>
            <a:br>
              <a:rPr lang="en-US" sz="2000" b="1" u="sng" dirty="0">
                <a:solidFill>
                  <a:schemeClr val="bg1"/>
                </a:solidFill>
                <a:ea typeface="+mn-lt"/>
                <a:cs typeface="+mn-lt"/>
              </a:rPr>
            </a:br>
            <a:r>
              <a:rPr lang="he-IL" sz="2000" dirty="0">
                <a:solidFill>
                  <a:schemeClr val="bg1"/>
                </a:solidFill>
                <a:ea typeface="+mn-lt"/>
                <a:cs typeface="+mn-lt"/>
              </a:rPr>
              <a:t>שולט בכמה זמן יש לתזמן את הפעלת ה</a:t>
            </a:r>
            <a:r>
              <a:rPr lang="en-US" sz="2000" dirty="0">
                <a:solidFill>
                  <a:schemeClr val="bg1"/>
                </a:solidFill>
                <a:ea typeface="+mn-lt"/>
                <a:cs typeface="+mn-lt"/>
              </a:rPr>
              <a:t>processor</a:t>
            </a:r>
            <a:r>
              <a:rPr lang="he-IL" sz="2000" dirty="0">
                <a:solidFill>
                  <a:schemeClr val="bg1"/>
                </a:solidFill>
                <a:ea typeface="+mn-lt"/>
                <a:cs typeface="+mn-lt"/>
              </a:rPr>
              <a:t> בכל פעם שהוא מופעל. כאשר </a:t>
            </a:r>
            <a:r>
              <a:rPr lang="en-US" sz="2000" dirty="0">
                <a:solidFill>
                  <a:schemeClr val="bg1"/>
                </a:solidFill>
                <a:ea typeface="+mn-lt"/>
                <a:cs typeface="+mn-lt"/>
              </a:rPr>
              <a:t>processor</a:t>
            </a:r>
            <a:r>
              <a:rPr lang="he-IL" sz="2000" dirty="0">
                <a:solidFill>
                  <a:schemeClr val="bg1"/>
                </a:solidFill>
                <a:ea typeface="+mn-lt"/>
                <a:cs typeface="+mn-lt"/>
              </a:rPr>
              <a:t> מסיים לפעול, עליו לעדכן את ה</a:t>
            </a:r>
            <a:r>
              <a:rPr lang="en-US" sz="2000" dirty="0">
                <a:solidFill>
                  <a:schemeClr val="bg1"/>
                </a:solidFill>
                <a:ea typeface="+mn-lt"/>
                <a:cs typeface="+mn-lt"/>
              </a:rPr>
              <a:t>repository</a:t>
            </a:r>
            <a:r>
              <a:rPr lang="he-IL" sz="2000" dirty="0">
                <a:solidFill>
                  <a:schemeClr val="bg1"/>
                </a:solidFill>
                <a:ea typeface="+mn-lt"/>
                <a:cs typeface="+mn-lt"/>
              </a:rPr>
              <a:t> כדי להעביר את ה</a:t>
            </a:r>
            <a:r>
              <a:rPr lang="en-US" sz="2000" dirty="0">
                <a:solidFill>
                  <a:schemeClr val="bg1"/>
                </a:solidFill>
                <a:ea typeface="+mn-lt"/>
                <a:cs typeface="+mn-lt"/>
              </a:rPr>
              <a:t>FF</a:t>
            </a:r>
            <a:r>
              <a:rPr lang="he-IL" sz="2000" dirty="0">
                <a:solidFill>
                  <a:schemeClr val="bg1"/>
                </a:solidFill>
                <a:ea typeface="+mn-lt"/>
                <a:cs typeface="+mn-lt"/>
              </a:rPr>
              <a:t> ל</a:t>
            </a:r>
            <a:r>
              <a:rPr lang="en-US" sz="2000" dirty="0">
                <a:solidFill>
                  <a:schemeClr val="bg1"/>
                </a:solidFill>
                <a:ea typeface="+mn-lt"/>
                <a:cs typeface="+mn-lt"/>
              </a:rPr>
              <a:t>connection</a:t>
            </a:r>
            <a:r>
              <a:rPr lang="he-IL" sz="2000" dirty="0">
                <a:solidFill>
                  <a:schemeClr val="bg1"/>
                </a:solidFill>
                <a:ea typeface="+mn-lt"/>
                <a:cs typeface="+mn-lt"/>
              </a:rPr>
              <a:t> הבא. </a:t>
            </a:r>
            <a:br>
              <a:rPr lang="en-US" sz="2000" b="1" u="sng" dirty="0">
                <a:solidFill>
                  <a:schemeClr val="bg1"/>
                </a:solidFill>
                <a:ea typeface="+mn-lt"/>
                <a:cs typeface="+mn-lt"/>
              </a:rPr>
            </a:br>
            <a:br>
              <a:rPr lang="en-US" sz="2000" dirty="0">
                <a:solidFill>
                  <a:schemeClr val="bg1"/>
                </a:solidFill>
                <a:ea typeface="+mn-lt"/>
                <a:cs typeface="+mn-lt"/>
              </a:rPr>
            </a:br>
            <a:r>
              <a:rPr lang="he-IL" sz="2000" dirty="0">
                <a:solidFill>
                  <a:schemeClr val="bg1"/>
                </a:solidFill>
                <a:ea typeface="+mn-lt"/>
                <a:cs typeface="+mn-lt"/>
              </a:rPr>
              <a:t>עדכון ה</a:t>
            </a:r>
            <a:r>
              <a:rPr lang="en-US" sz="2000" dirty="0">
                <a:solidFill>
                  <a:schemeClr val="bg1"/>
                </a:solidFill>
                <a:ea typeface="+mn-lt"/>
                <a:cs typeface="+mn-lt"/>
              </a:rPr>
              <a:t>repository</a:t>
            </a:r>
            <a:r>
              <a:rPr lang="he-IL" sz="2000" dirty="0">
                <a:solidFill>
                  <a:schemeClr val="bg1"/>
                </a:solidFill>
                <a:ea typeface="+mn-lt"/>
                <a:cs typeface="+mn-lt"/>
              </a:rPr>
              <a:t> הוא יקר, כך ככל שניתן לבצע עבודה רבה יותר בבת אחת לפי העדכון, כך ה</a:t>
            </a:r>
            <a:r>
              <a:rPr lang="en-US" sz="2000" dirty="0">
                <a:solidFill>
                  <a:schemeClr val="bg1"/>
                </a:solidFill>
                <a:ea typeface="+mn-lt"/>
                <a:cs typeface="+mn-lt"/>
              </a:rPr>
              <a:t>processor</a:t>
            </a:r>
            <a:r>
              <a:rPr lang="he-IL" sz="2000" dirty="0">
                <a:solidFill>
                  <a:schemeClr val="bg1"/>
                </a:solidFill>
                <a:ea typeface="+mn-lt"/>
                <a:cs typeface="+mn-lt"/>
              </a:rPr>
              <a:t> יכול להתמודד עם עבודה רבה יותר (תפוקה רבה יותר).</a:t>
            </a:r>
            <a:br>
              <a:rPr lang="en-US" sz="2000" dirty="0">
                <a:solidFill>
                  <a:schemeClr val="bg1"/>
                </a:solidFill>
                <a:ea typeface="+mn-lt"/>
                <a:cs typeface="+mn-lt"/>
              </a:rPr>
            </a:br>
            <a:br>
              <a:rPr lang="en-US" sz="2000" dirty="0">
                <a:solidFill>
                  <a:schemeClr val="bg1"/>
                </a:solidFill>
                <a:ea typeface="+mn-lt"/>
                <a:cs typeface="+mn-lt"/>
              </a:rPr>
            </a:br>
            <a:r>
              <a:rPr lang="he-IL" sz="2000" dirty="0">
                <a:solidFill>
                  <a:schemeClr val="bg1"/>
                </a:solidFill>
                <a:ea typeface="+mn-lt"/>
                <a:cs typeface="+mn-lt"/>
              </a:rPr>
              <a:t>עם זאת, המשמעות היא שה</a:t>
            </a:r>
            <a:r>
              <a:rPr lang="en-US" sz="2000" dirty="0">
                <a:solidFill>
                  <a:schemeClr val="bg1"/>
                </a:solidFill>
                <a:ea typeface="+mn-lt"/>
                <a:cs typeface="+mn-lt"/>
              </a:rPr>
              <a:t>processor</a:t>
            </a:r>
            <a:r>
              <a:rPr lang="he-IL" sz="2000" dirty="0">
                <a:solidFill>
                  <a:schemeClr val="bg1"/>
                </a:solidFill>
                <a:ea typeface="+mn-lt"/>
                <a:cs typeface="+mn-lt"/>
              </a:rPr>
              <a:t> לא יכול להתחיל לעבד את אותם </a:t>
            </a:r>
            <a:r>
              <a:rPr lang="en-US" sz="2000" dirty="0">
                <a:solidFill>
                  <a:schemeClr val="bg1"/>
                </a:solidFill>
                <a:ea typeface="+mn-lt"/>
                <a:cs typeface="+mn-lt"/>
              </a:rPr>
              <a:t>FF</a:t>
            </a:r>
            <a:r>
              <a:rPr lang="he-IL" sz="2000" dirty="0">
                <a:solidFill>
                  <a:schemeClr val="bg1"/>
                </a:solidFill>
                <a:ea typeface="+mn-lt"/>
                <a:cs typeface="+mn-lt"/>
              </a:rPr>
              <a:t> עד שהתהליך הקודם מעדכן את ה</a:t>
            </a:r>
            <a:r>
              <a:rPr lang="en-US" sz="2000" dirty="0">
                <a:solidFill>
                  <a:schemeClr val="bg1"/>
                </a:solidFill>
                <a:ea typeface="+mn-lt"/>
                <a:cs typeface="+mn-lt"/>
              </a:rPr>
              <a:t>repository</a:t>
            </a:r>
            <a:r>
              <a:rPr lang="he-IL" sz="2000" dirty="0">
                <a:solidFill>
                  <a:schemeClr val="bg1"/>
                </a:solidFill>
                <a:ea typeface="+mn-lt"/>
                <a:cs typeface="+mn-lt"/>
              </a:rPr>
              <a:t>. כתוצאה מכך, זמן ההשהיה יהיה ארוך יותר (הזמן שנדרש לעיבוד </a:t>
            </a:r>
            <a:r>
              <a:rPr lang="en-US" sz="2000" dirty="0">
                <a:solidFill>
                  <a:schemeClr val="bg1"/>
                </a:solidFill>
                <a:ea typeface="+mn-lt"/>
                <a:cs typeface="+mn-lt"/>
              </a:rPr>
              <a:t>FF</a:t>
            </a:r>
            <a:r>
              <a:rPr lang="he-IL" sz="2000" dirty="0">
                <a:solidFill>
                  <a:schemeClr val="bg1"/>
                </a:solidFill>
                <a:ea typeface="+mn-lt"/>
                <a:cs typeface="+mn-lt"/>
              </a:rPr>
              <a:t> מההתחלה ועד הסוף יהיה ארוך יותר).</a:t>
            </a:r>
            <a:endParaRPr lang="en-US" sz="2000" dirty="0">
              <a:solidFill>
                <a:schemeClr val="bg1"/>
              </a:solidFill>
              <a:ea typeface="+mn-lt"/>
              <a:cs typeface="+mn-lt"/>
            </a:endParaRPr>
          </a:p>
          <a:p>
            <a:pPr marL="342900" indent="-285750" algn="r" rtl="1">
              <a:lnSpc>
                <a:spcPct val="90000"/>
              </a:lnSpc>
              <a:spcAft>
                <a:spcPts val="600"/>
              </a:spcAft>
              <a:buFont typeface="Arial" panose="020B0604020202020204" pitchFamily="34" charset="0"/>
              <a:buChar char="•"/>
            </a:pPr>
            <a:endParaRPr lang="en-US" sz="1400" dirty="0">
              <a:solidFill>
                <a:schemeClr val="bg1"/>
              </a:solidFill>
              <a:ea typeface="+mn-lt"/>
              <a:cs typeface="+mn-lt"/>
            </a:endParaRPr>
          </a:p>
        </p:txBody>
      </p:sp>
      <p:pic>
        <p:nvPicPr>
          <p:cNvPr id="7" name="Picture 7" descr="Graphical user interface, application&#10;&#10;Description automatically generated">
            <a:extLst>
              <a:ext uri="{FF2B5EF4-FFF2-40B4-BE49-F238E27FC236}">
                <a16:creationId xmlns:a16="http://schemas.microsoft.com/office/drawing/2014/main" id="{8F1C6DC4-6169-4F47-AB51-4590B8E5E421}"/>
              </a:ext>
            </a:extLst>
          </p:cNvPr>
          <p:cNvPicPr>
            <a:picLocks noGrp="1" noChangeAspect="1"/>
          </p:cNvPicPr>
          <p:nvPr>
            <p:ph idx="1"/>
          </p:nvPr>
        </p:nvPicPr>
        <p:blipFill>
          <a:blip r:embed="rId2"/>
          <a:stretch>
            <a:fillRect/>
          </a:stretch>
        </p:blipFill>
        <p:spPr>
          <a:xfrm>
            <a:off x="327346" y="2452758"/>
            <a:ext cx="7059715" cy="4081604"/>
          </a:xfrm>
        </p:spPr>
      </p:pic>
    </p:spTree>
    <p:extLst>
      <p:ext uri="{BB962C8B-B14F-4D97-AF65-F5344CB8AC3E}">
        <p14:creationId xmlns:p14="http://schemas.microsoft.com/office/powerpoint/2010/main" val="792466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321732"/>
            <a:ext cx="7058307" cy="1964266"/>
          </a:xfrm>
          <a:prstGeom prst="rect">
            <a:avLst/>
          </a:prstGeom>
          <a:solidFill>
            <a:schemeClr val="accent5">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471C861-9FEC-43B8-9B95-89C9CFF112AF}"/>
              </a:ext>
            </a:extLst>
          </p:cNvPr>
          <p:cNvSpPr>
            <a:spLocks noGrp="1"/>
          </p:cNvSpPr>
          <p:nvPr>
            <p:ph type="title"/>
          </p:nvPr>
        </p:nvSpPr>
        <p:spPr>
          <a:xfrm>
            <a:off x="524256" y="491260"/>
            <a:ext cx="6594189" cy="1625210"/>
          </a:xfrm>
        </p:spPr>
        <p:txBody>
          <a:bodyPr vert="horz" lIns="91440" tIns="45720" rIns="91440" bIns="45720" rtlCol="0" anchor="ctr">
            <a:normAutofit/>
          </a:bodyPr>
          <a:lstStyle/>
          <a:p>
            <a:r>
              <a:rPr lang="en-US" dirty="0">
                <a:solidFill>
                  <a:srgbClr val="FFFFFF"/>
                </a:solidFill>
              </a:rPr>
              <a:t>Configuring processors – Properties tab</a:t>
            </a:r>
            <a:endParaRPr lang="en-US" dirty="0"/>
          </a:p>
        </p:txBody>
      </p:sp>
      <p:sp>
        <p:nvSpPr>
          <p:cNvPr id="12" name="Rectangle 11">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6975" y="321732"/>
            <a:ext cx="4313293" cy="6214534"/>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defRPr/>
            </a:pPr>
            <a:endParaRPr lang="en-US" dirty="0">
              <a:cs typeface="Calibri"/>
            </a:endParaRPr>
          </a:p>
        </p:txBody>
      </p:sp>
      <p:sp>
        <p:nvSpPr>
          <p:cNvPr id="5" name="TextBox 4">
            <a:extLst>
              <a:ext uri="{FF2B5EF4-FFF2-40B4-BE49-F238E27FC236}">
                <a16:creationId xmlns:a16="http://schemas.microsoft.com/office/drawing/2014/main" id="{81C49B5A-E326-4E0A-95FA-8FB6E710C02A}"/>
              </a:ext>
            </a:extLst>
          </p:cNvPr>
          <p:cNvSpPr txBox="1"/>
          <p:nvPr/>
        </p:nvSpPr>
        <p:spPr>
          <a:xfrm>
            <a:off x="7557284" y="324310"/>
            <a:ext cx="4308119" cy="6207776"/>
          </a:xfrm>
          <a:prstGeom prst="rect">
            <a:avLst/>
          </a:prstGeom>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57150" algn="r" rtl="1">
              <a:lnSpc>
                <a:spcPct val="90000"/>
              </a:lnSpc>
              <a:spcAft>
                <a:spcPts val="600"/>
              </a:spcAft>
            </a:pPr>
            <a:endParaRPr lang="en-US" sz="1400" b="1" u="sng" dirty="0">
              <a:solidFill>
                <a:schemeClr val="bg1"/>
              </a:solidFill>
              <a:ea typeface="+mn-lt"/>
              <a:cs typeface="+mn-lt"/>
            </a:endParaRPr>
          </a:p>
          <a:p>
            <a:pPr marL="342900" indent="-285750" algn="r" rtl="1">
              <a:lnSpc>
                <a:spcPct val="90000"/>
              </a:lnSpc>
              <a:spcAft>
                <a:spcPts val="600"/>
              </a:spcAft>
              <a:buFont typeface="Arial" panose="020B0604020202020204" pitchFamily="34" charset="0"/>
              <a:buChar char="•"/>
            </a:pPr>
            <a:r>
              <a:rPr lang="he-IL" sz="2000" dirty="0">
                <a:solidFill>
                  <a:schemeClr val="bg1"/>
                </a:solidFill>
                <a:ea typeface="+mn-lt"/>
                <a:cs typeface="+mn-lt"/>
              </a:rPr>
              <a:t>הגדרת התנהגות ספציפית למעבד.</a:t>
            </a:r>
            <a:endParaRPr lang="en-US" sz="2000" dirty="0">
              <a:solidFill>
                <a:schemeClr val="bg1"/>
              </a:solidFill>
              <a:ea typeface="+mn-lt"/>
              <a:cs typeface="+mn-lt"/>
            </a:endParaRPr>
          </a:p>
          <a:p>
            <a:pPr marL="57150" algn="r" rtl="1">
              <a:lnSpc>
                <a:spcPct val="90000"/>
              </a:lnSpc>
              <a:spcAft>
                <a:spcPts val="600"/>
              </a:spcAft>
            </a:pPr>
            <a:endParaRPr lang="en-US" sz="2000" dirty="0">
              <a:solidFill>
                <a:schemeClr val="bg1"/>
              </a:solidFill>
              <a:ea typeface="+mn-lt"/>
              <a:cs typeface="+mn-lt"/>
            </a:endParaRPr>
          </a:p>
          <a:p>
            <a:pPr marL="342900" indent="-285750" algn="r" rtl="1">
              <a:lnSpc>
                <a:spcPct val="90000"/>
              </a:lnSpc>
              <a:spcAft>
                <a:spcPts val="600"/>
              </a:spcAft>
              <a:buFont typeface="Arial" panose="020B0604020202020204" pitchFamily="34" charset="0"/>
              <a:buChar char="•"/>
            </a:pPr>
            <a:r>
              <a:rPr lang="he-IL" sz="2000" dirty="0">
                <a:solidFill>
                  <a:schemeClr val="bg1"/>
                </a:solidFill>
                <a:ea typeface="+mn-lt"/>
                <a:cs typeface="+mn-lt"/>
              </a:rPr>
              <a:t>מצד שמאל אנחנו רואים את ההגדרות של </a:t>
            </a:r>
            <a:r>
              <a:rPr lang="en-US" sz="2000" dirty="0" err="1">
                <a:solidFill>
                  <a:schemeClr val="bg1"/>
                </a:solidFill>
                <a:ea typeface="+mn-lt"/>
                <a:cs typeface="+mn-lt"/>
              </a:rPr>
              <a:t>RouteOnAttribute</a:t>
            </a:r>
            <a:r>
              <a:rPr lang="he-IL" sz="2000" dirty="0">
                <a:solidFill>
                  <a:schemeClr val="bg1"/>
                </a:solidFill>
                <a:ea typeface="+mn-lt"/>
                <a:cs typeface="+mn-lt"/>
              </a:rPr>
              <a:t>.</a:t>
            </a:r>
            <a:endParaRPr lang="en-US" sz="2000" dirty="0">
              <a:solidFill>
                <a:schemeClr val="bg1"/>
              </a:solidFill>
              <a:ea typeface="+mn-lt"/>
              <a:cs typeface="+mn-lt"/>
            </a:endParaRPr>
          </a:p>
          <a:p>
            <a:pPr marL="342900" indent="-285750" algn="r" rtl="1">
              <a:lnSpc>
                <a:spcPct val="90000"/>
              </a:lnSpc>
              <a:spcAft>
                <a:spcPts val="600"/>
              </a:spcAft>
              <a:buFont typeface="Arial" panose="020B0604020202020204" pitchFamily="34" charset="0"/>
              <a:buChar char="•"/>
            </a:pPr>
            <a:endParaRPr lang="en-US" sz="2000" dirty="0">
              <a:solidFill>
                <a:srgbClr val="FFFFFF"/>
              </a:solidFill>
              <a:ea typeface="+mn-lt"/>
              <a:cs typeface="+mn-lt"/>
            </a:endParaRPr>
          </a:p>
          <a:p>
            <a:pPr marL="342900" indent="-285750" algn="r" rtl="1">
              <a:lnSpc>
                <a:spcPct val="90000"/>
              </a:lnSpc>
              <a:spcAft>
                <a:spcPts val="600"/>
              </a:spcAft>
              <a:buFont typeface="Arial" panose="020B0604020202020204" pitchFamily="34" charset="0"/>
              <a:buChar char="•"/>
            </a:pPr>
            <a:r>
              <a:rPr lang="he-IL" sz="2000" dirty="0">
                <a:solidFill>
                  <a:srgbClr val="FFFFFF"/>
                </a:solidFill>
                <a:ea typeface="+mn-lt"/>
                <a:cs typeface="+mn-lt"/>
              </a:rPr>
              <a:t>סימן הפלוס ייצור מאפיינים שהוגדרו על ידי המשתמש. ב</a:t>
            </a:r>
            <a:r>
              <a:rPr lang="en-US" sz="2000" dirty="0">
                <a:solidFill>
                  <a:srgbClr val="FFFFFF"/>
                </a:solidFill>
                <a:ea typeface="+mn-lt"/>
                <a:cs typeface="+mn-lt"/>
              </a:rPr>
              <a:t>processors</a:t>
            </a:r>
            <a:r>
              <a:rPr lang="he-IL" sz="2000" dirty="0">
                <a:solidFill>
                  <a:srgbClr val="FFFFFF"/>
                </a:solidFill>
                <a:ea typeface="+mn-lt"/>
                <a:cs typeface="+mn-lt"/>
              </a:rPr>
              <a:t> שאינם מאפשרים זאת, המעבד הופך להיות לא תקני שיש מאפיינים שהוגדרו על ידי המשתמש.</a:t>
            </a:r>
            <a:endParaRPr lang="en-US" sz="2000" dirty="0">
              <a:solidFill>
                <a:schemeClr val="bg1"/>
              </a:solidFill>
              <a:ea typeface="+mn-lt"/>
              <a:cs typeface="+mn-lt"/>
            </a:endParaRPr>
          </a:p>
          <a:p>
            <a:pPr marL="342900" indent="-285750" algn="r" rtl="1">
              <a:lnSpc>
                <a:spcPct val="90000"/>
              </a:lnSpc>
              <a:spcAft>
                <a:spcPts val="600"/>
              </a:spcAft>
              <a:buFont typeface="Arial" panose="020B0604020202020204" pitchFamily="34" charset="0"/>
              <a:buChar char="•"/>
            </a:pPr>
            <a:endParaRPr lang="en-US" sz="1400" dirty="0">
              <a:ea typeface="+mn-lt"/>
              <a:cs typeface="+mn-lt"/>
            </a:endParaRPr>
          </a:p>
        </p:txBody>
      </p:sp>
      <p:pic>
        <p:nvPicPr>
          <p:cNvPr id="6" name="Picture 7" descr="Graphical user interface, text, application&#10;&#10;Description automatically generated">
            <a:extLst>
              <a:ext uri="{FF2B5EF4-FFF2-40B4-BE49-F238E27FC236}">
                <a16:creationId xmlns:a16="http://schemas.microsoft.com/office/drawing/2014/main" id="{5DB52EE1-CFF9-4093-849F-A58C81D8E920}"/>
              </a:ext>
            </a:extLst>
          </p:cNvPr>
          <p:cNvPicPr>
            <a:picLocks noGrp="1" noChangeAspect="1"/>
          </p:cNvPicPr>
          <p:nvPr>
            <p:ph idx="1"/>
          </p:nvPr>
        </p:nvPicPr>
        <p:blipFill>
          <a:blip r:embed="rId2"/>
          <a:stretch>
            <a:fillRect/>
          </a:stretch>
        </p:blipFill>
        <p:spPr>
          <a:xfrm>
            <a:off x="329219" y="2385324"/>
            <a:ext cx="7055969" cy="4149038"/>
          </a:xfrm>
        </p:spPr>
      </p:pic>
    </p:spTree>
    <p:extLst>
      <p:ext uri="{BB962C8B-B14F-4D97-AF65-F5344CB8AC3E}">
        <p14:creationId xmlns:p14="http://schemas.microsoft.com/office/powerpoint/2010/main" val="23953892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C8DF6EA4-DEF9-4B47-836F-1665B583EE7E}"/>
              </a:ext>
            </a:extLst>
          </p:cNvPr>
          <p:cNvSpPr>
            <a:spLocks noGrp="1"/>
          </p:cNvSpPr>
          <p:nvPr>
            <p:ph type="title"/>
          </p:nvPr>
        </p:nvSpPr>
        <p:spPr>
          <a:xfrm>
            <a:off x="1179226" y="826680"/>
            <a:ext cx="9833548" cy="1325563"/>
          </a:xfrm>
        </p:spPr>
        <p:txBody>
          <a:bodyPr>
            <a:normAutofit/>
          </a:bodyPr>
          <a:lstStyle/>
          <a:p>
            <a:pPr algn="ctr"/>
            <a:r>
              <a:rPr lang="en-US" sz="4000">
                <a:solidFill>
                  <a:srgbClr val="FFFFFF"/>
                </a:solidFill>
                <a:cs typeface="Calibri Light"/>
              </a:rPr>
              <a:t>What is </a:t>
            </a:r>
            <a:r>
              <a:rPr lang="en-US" sz="4000" err="1">
                <a:solidFill>
                  <a:srgbClr val="FFFFFF"/>
                </a:solidFill>
                <a:cs typeface="Calibri Light"/>
              </a:rPr>
              <a:t>nifi</a:t>
            </a:r>
            <a:r>
              <a:rPr lang="en-US" sz="4000">
                <a:solidFill>
                  <a:srgbClr val="FFFFFF"/>
                </a:solidFill>
                <a:cs typeface="Calibri Light"/>
              </a:rPr>
              <a:t> used for ?</a:t>
            </a:r>
          </a:p>
        </p:txBody>
      </p:sp>
      <p:sp>
        <p:nvSpPr>
          <p:cNvPr id="4" name="TextBox 3">
            <a:extLst>
              <a:ext uri="{FF2B5EF4-FFF2-40B4-BE49-F238E27FC236}">
                <a16:creationId xmlns:a16="http://schemas.microsoft.com/office/drawing/2014/main" id="{50F1B8B7-2E07-415D-ADFE-0314209A55AB}"/>
              </a:ext>
            </a:extLst>
          </p:cNvPr>
          <p:cNvSpPr txBox="1"/>
          <p:nvPr/>
        </p:nvSpPr>
        <p:spPr>
          <a:xfrm>
            <a:off x="706878" y="3229583"/>
            <a:ext cx="10505872" cy="2123658"/>
          </a:xfrm>
          <a:prstGeom prst="rect">
            <a:avLst/>
          </a:prstGeom>
          <a:noFill/>
        </p:spPr>
        <p:txBody>
          <a:bodyPr wrap="square" rtlCol="0">
            <a:spAutoFit/>
          </a:bodyPr>
          <a:lstStyle/>
          <a:p>
            <a:pPr algn="r" rtl="1"/>
            <a:r>
              <a:rPr lang="he-IL" sz="2200" dirty="0"/>
              <a:t>במילים פשוטות, הכלי נבנה כדי להפוך את זרימת הנתונים בין מערכות לאוטומטית.</a:t>
            </a:r>
          </a:p>
          <a:p>
            <a:pPr algn="r" rtl="1"/>
            <a:endParaRPr lang="he-IL" sz="2200" dirty="0"/>
          </a:p>
          <a:p>
            <a:pPr algn="r" rtl="1"/>
            <a:r>
              <a:rPr lang="he-IL" sz="2200" dirty="0"/>
              <a:t>בעית בהזרמת המידע בין מערכות קיימת מאז שלארגונים יש יותר ממערכת אחת, בה חלק מהמערכות יצרו נתונים וחלק מהמערכות צרכו אותם.</a:t>
            </a:r>
            <a:endParaRPr lang="en-US" sz="2200" dirty="0"/>
          </a:p>
          <a:p>
            <a:pPr algn="r" rtl="1"/>
            <a:endParaRPr lang="en-US" sz="2200" dirty="0"/>
          </a:p>
          <a:p>
            <a:pPr algn="r" rtl="1"/>
            <a:r>
              <a:rPr lang="he-IL" sz="2200" dirty="0"/>
              <a:t>רשום ב</a:t>
            </a:r>
            <a:r>
              <a:rPr lang="en-US" sz="2200" dirty="0"/>
              <a:t>java</a:t>
            </a:r>
            <a:r>
              <a:rPr lang="he-IL" sz="2200" dirty="0"/>
              <a:t>.</a:t>
            </a:r>
            <a:endParaRPr lang="en-US" sz="2200" dirty="0"/>
          </a:p>
        </p:txBody>
      </p:sp>
    </p:spTree>
    <p:extLst>
      <p:ext uri="{BB962C8B-B14F-4D97-AF65-F5344CB8AC3E}">
        <p14:creationId xmlns:p14="http://schemas.microsoft.com/office/powerpoint/2010/main" val="2741749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321732"/>
            <a:ext cx="7058307" cy="1964266"/>
          </a:xfrm>
          <a:prstGeom prst="rect">
            <a:avLst/>
          </a:prstGeom>
          <a:solidFill>
            <a:schemeClr val="accent5">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471C861-9FEC-43B8-9B95-89C9CFF112AF}"/>
              </a:ext>
            </a:extLst>
          </p:cNvPr>
          <p:cNvSpPr>
            <a:spLocks noGrp="1"/>
          </p:cNvSpPr>
          <p:nvPr>
            <p:ph type="title"/>
          </p:nvPr>
        </p:nvSpPr>
        <p:spPr>
          <a:xfrm>
            <a:off x="524256" y="491260"/>
            <a:ext cx="6594189" cy="1625210"/>
          </a:xfrm>
        </p:spPr>
        <p:txBody>
          <a:bodyPr vert="horz" lIns="91440" tIns="45720" rIns="91440" bIns="45720" rtlCol="0" anchor="ctr">
            <a:normAutofit/>
          </a:bodyPr>
          <a:lstStyle/>
          <a:p>
            <a:r>
              <a:rPr lang="en-US" dirty="0">
                <a:solidFill>
                  <a:srgbClr val="FFFFFF"/>
                </a:solidFill>
              </a:rPr>
              <a:t>Configuring processors – Comments tab</a:t>
            </a:r>
            <a:endParaRPr lang="en-US" dirty="0"/>
          </a:p>
        </p:txBody>
      </p:sp>
      <p:sp>
        <p:nvSpPr>
          <p:cNvPr id="12" name="Rectangle 11">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6975" y="321732"/>
            <a:ext cx="4313293" cy="6214534"/>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defRPr/>
            </a:pPr>
            <a:endParaRPr lang="en-US" dirty="0">
              <a:cs typeface="Calibri"/>
            </a:endParaRPr>
          </a:p>
        </p:txBody>
      </p:sp>
      <p:sp>
        <p:nvSpPr>
          <p:cNvPr id="5" name="TextBox 4">
            <a:extLst>
              <a:ext uri="{FF2B5EF4-FFF2-40B4-BE49-F238E27FC236}">
                <a16:creationId xmlns:a16="http://schemas.microsoft.com/office/drawing/2014/main" id="{81C49B5A-E326-4E0A-95FA-8FB6E710C02A}"/>
              </a:ext>
            </a:extLst>
          </p:cNvPr>
          <p:cNvSpPr txBox="1"/>
          <p:nvPr/>
        </p:nvSpPr>
        <p:spPr>
          <a:xfrm>
            <a:off x="7557284" y="324310"/>
            <a:ext cx="4308119" cy="6207776"/>
          </a:xfrm>
          <a:prstGeom prst="rect">
            <a:avLst/>
          </a:prstGeom>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57150" algn="r" rtl="1">
              <a:lnSpc>
                <a:spcPct val="90000"/>
              </a:lnSpc>
              <a:spcAft>
                <a:spcPts val="600"/>
              </a:spcAft>
            </a:pPr>
            <a:endParaRPr lang="en-US" sz="2200" b="1" u="sng" dirty="0">
              <a:solidFill>
                <a:schemeClr val="bg1"/>
              </a:solidFill>
              <a:ea typeface="+mn-lt"/>
              <a:cs typeface="+mn-lt"/>
            </a:endParaRPr>
          </a:p>
          <a:p>
            <a:pPr marL="342900" indent="-285750" algn="r" rtl="1">
              <a:lnSpc>
                <a:spcPct val="90000"/>
              </a:lnSpc>
              <a:spcAft>
                <a:spcPts val="600"/>
              </a:spcAft>
              <a:buFont typeface="Arial" panose="020B0604020202020204" pitchFamily="34" charset="0"/>
              <a:buChar char="•"/>
            </a:pPr>
            <a:r>
              <a:rPr lang="he-IL" sz="2200" dirty="0">
                <a:solidFill>
                  <a:schemeClr val="bg1"/>
                </a:solidFill>
                <a:ea typeface="+mn-lt"/>
                <a:cs typeface="+mn-lt"/>
              </a:rPr>
              <a:t>כרטיסייה זו מספקת אזור למשתמשים לכלול את כל ההערות המתאימות ל</a:t>
            </a:r>
            <a:r>
              <a:rPr lang="en-US" sz="2200" dirty="0">
                <a:solidFill>
                  <a:schemeClr val="bg1"/>
                </a:solidFill>
                <a:ea typeface="+mn-lt"/>
                <a:cs typeface="+mn-lt"/>
              </a:rPr>
              <a:t>processor</a:t>
            </a:r>
            <a:r>
              <a:rPr lang="he-IL" sz="2200" dirty="0">
                <a:solidFill>
                  <a:schemeClr val="bg1"/>
                </a:solidFill>
                <a:ea typeface="+mn-lt"/>
                <a:cs typeface="+mn-lt"/>
              </a:rPr>
              <a:t> זה.</a:t>
            </a:r>
            <a:endParaRPr lang="en-US" sz="2200" dirty="0">
              <a:solidFill>
                <a:schemeClr val="bg1"/>
              </a:solidFill>
              <a:ea typeface="+mn-lt"/>
              <a:cs typeface="+mn-lt"/>
            </a:endParaRPr>
          </a:p>
          <a:p>
            <a:pPr marL="342900" indent="-285750" algn="r" rtl="1">
              <a:lnSpc>
                <a:spcPct val="90000"/>
              </a:lnSpc>
              <a:spcAft>
                <a:spcPts val="600"/>
              </a:spcAft>
              <a:buFont typeface="Arial" panose="020B0604020202020204" pitchFamily="34" charset="0"/>
              <a:buChar char="•"/>
            </a:pPr>
            <a:endParaRPr lang="en-US" sz="2200" dirty="0">
              <a:ea typeface="+mn-lt"/>
              <a:cs typeface="+mn-lt"/>
            </a:endParaRPr>
          </a:p>
        </p:txBody>
      </p:sp>
      <p:pic>
        <p:nvPicPr>
          <p:cNvPr id="7" name="Picture 7" descr="Graphical user interface, text, application, Word&#10;&#10;Description automatically generated">
            <a:extLst>
              <a:ext uri="{FF2B5EF4-FFF2-40B4-BE49-F238E27FC236}">
                <a16:creationId xmlns:a16="http://schemas.microsoft.com/office/drawing/2014/main" id="{778DCA08-0AC7-490A-88EF-544B3D52FEEC}"/>
              </a:ext>
            </a:extLst>
          </p:cNvPr>
          <p:cNvPicPr>
            <a:picLocks noGrp="1" noChangeAspect="1"/>
          </p:cNvPicPr>
          <p:nvPr>
            <p:ph idx="1"/>
          </p:nvPr>
        </p:nvPicPr>
        <p:blipFill>
          <a:blip r:embed="rId2"/>
          <a:stretch>
            <a:fillRect/>
          </a:stretch>
        </p:blipFill>
        <p:spPr>
          <a:xfrm>
            <a:off x="329219" y="2405554"/>
            <a:ext cx="7055969" cy="4128808"/>
          </a:xfrm>
        </p:spPr>
      </p:pic>
    </p:spTree>
    <p:extLst>
      <p:ext uri="{BB962C8B-B14F-4D97-AF65-F5344CB8AC3E}">
        <p14:creationId xmlns:p14="http://schemas.microsoft.com/office/powerpoint/2010/main" val="20635256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E6E904-51F6-4F82-A5C3-60054F3CF0E1}"/>
              </a:ext>
            </a:extLst>
          </p:cNvPr>
          <p:cNvSpPr>
            <a:spLocks noGrp="1"/>
          </p:cNvSpPr>
          <p:nvPr>
            <p:ph type="title"/>
          </p:nvPr>
        </p:nvSpPr>
        <p:spPr/>
        <p:txBody>
          <a:bodyPr/>
          <a:lstStyle/>
          <a:p>
            <a:r>
              <a:rPr lang="en-US" dirty="0">
                <a:cs typeface="Calibri Light"/>
              </a:rPr>
              <a:t>Configurating processors</a:t>
            </a:r>
            <a:endParaRPr lang="en-US" dirty="0"/>
          </a:p>
        </p:txBody>
      </p:sp>
      <p:sp>
        <p:nvSpPr>
          <p:cNvPr id="3" name="Content Placeholder 2">
            <a:extLst>
              <a:ext uri="{FF2B5EF4-FFF2-40B4-BE49-F238E27FC236}">
                <a16:creationId xmlns:a16="http://schemas.microsoft.com/office/drawing/2014/main" id="{A3B74175-AB2E-4D23-9829-FB2221328C7E}"/>
              </a:ext>
            </a:extLst>
          </p:cNvPr>
          <p:cNvSpPr>
            <a:spLocks noGrp="1"/>
          </p:cNvSpPr>
          <p:nvPr>
            <p:ph idx="1"/>
          </p:nvPr>
        </p:nvSpPr>
        <p:spPr/>
        <p:txBody>
          <a:bodyPr vert="horz" lIns="91440" tIns="45720" rIns="91440" bIns="45720" rtlCol="0" anchor="t">
            <a:normAutofit/>
          </a:bodyPr>
          <a:lstStyle/>
          <a:p>
            <a:r>
              <a:rPr lang="en-US" dirty="0">
                <a:cs typeface="Calibri"/>
              </a:rPr>
              <a:t>After we finished configuring the processor it can be in 2 states </a:t>
            </a:r>
            <a:br>
              <a:rPr lang="en-US" dirty="0">
                <a:cs typeface="Calibri"/>
              </a:rPr>
            </a:br>
            <a:endParaRPr lang="en-US" dirty="0">
              <a:cs typeface="Calibri"/>
            </a:endParaRPr>
          </a:p>
          <a:p>
            <a:r>
              <a:rPr lang="en-US" dirty="0">
                <a:cs typeface="Calibri"/>
              </a:rPr>
              <a:t>Stopped state     – if the configuration went ok </a:t>
            </a:r>
          </a:p>
          <a:p>
            <a:r>
              <a:rPr lang="en-US" dirty="0">
                <a:cs typeface="Calibri"/>
              </a:rPr>
              <a:t>Invalid state        – if the configuration didn’t went ok (hovering this icon will show us the error)</a:t>
            </a:r>
          </a:p>
        </p:txBody>
      </p:sp>
      <p:pic>
        <p:nvPicPr>
          <p:cNvPr id="4" name="Picture 4">
            <a:extLst>
              <a:ext uri="{FF2B5EF4-FFF2-40B4-BE49-F238E27FC236}">
                <a16:creationId xmlns:a16="http://schemas.microsoft.com/office/drawing/2014/main" id="{47324D56-5F94-4297-900F-3B7224AFDF00}"/>
              </a:ext>
            </a:extLst>
          </p:cNvPr>
          <p:cNvPicPr>
            <a:picLocks noChangeAspect="1"/>
          </p:cNvPicPr>
          <p:nvPr/>
        </p:nvPicPr>
        <p:blipFill>
          <a:blip r:embed="rId2"/>
          <a:stretch>
            <a:fillRect/>
          </a:stretch>
        </p:blipFill>
        <p:spPr>
          <a:xfrm>
            <a:off x="3224213" y="3324225"/>
            <a:ext cx="288925" cy="279400"/>
          </a:xfrm>
          <a:prstGeom prst="rect">
            <a:avLst/>
          </a:prstGeom>
        </p:spPr>
      </p:pic>
      <p:pic>
        <p:nvPicPr>
          <p:cNvPr id="5" name="Picture 5">
            <a:extLst>
              <a:ext uri="{FF2B5EF4-FFF2-40B4-BE49-F238E27FC236}">
                <a16:creationId xmlns:a16="http://schemas.microsoft.com/office/drawing/2014/main" id="{808D8694-05CC-4707-B0B9-99C13AEB9B7C}"/>
              </a:ext>
            </a:extLst>
          </p:cNvPr>
          <p:cNvPicPr>
            <a:picLocks noChangeAspect="1"/>
          </p:cNvPicPr>
          <p:nvPr/>
        </p:nvPicPr>
        <p:blipFill>
          <a:blip r:embed="rId3"/>
          <a:stretch>
            <a:fillRect/>
          </a:stretch>
        </p:blipFill>
        <p:spPr>
          <a:xfrm>
            <a:off x="3224213" y="2836863"/>
            <a:ext cx="282575" cy="282575"/>
          </a:xfrm>
          <a:prstGeom prst="rect">
            <a:avLst/>
          </a:prstGeom>
        </p:spPr>
      </p:pic>
    </p:spTree>
    <p:extLst>
      <p:ext uri="{BB962C8B-B14F-4D97-AF65-F5344CB8AC3E}">
        <p14:creationId xmlns:p14="http://schemas.microsoft.com/office/powerpoint/2010/main" val="18790482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921" y="453981"/>
            <a:ext cx="11274158" cy="1877811"/>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84BADEE0-78C4-41A5-9FBA-208D21188DC9}"/>
              </a:ext>
            </a:extLst>
          </p:cNvPr>
          <p:cNvSpPr>
            <a:spLocks noGrp="1"/>
          </p:cNvSpPr>
          <p:nvPr>
            <p:ph type="title"/>
          </p:nvPr>
        </p:nvSpPr>
        <p:spPr>
          <a:xfrm>
            <a:off x="731519" y="731520"/>
            <a:ext cx="10666145" cy="1426464"/>
          </a:xfrm>
        </p:spPr>
        <p:txBody>
          <a:bodyPr>
            <a:normAutofit/>
          </a:bodyPr>
          <a:lstStyle/>
          <a:p>
            <a:r>
              <a:rPr lang="en-US">
                <a:solidFill>
                  <a:srgbClr val="FFFFFF"/>
                </a:solidFill>
                <a:cs typeface="Calibri Light"/>
              </a:rPr>
              <a:t>Configurating processors</a:t>
            </a:r>
            <a:endParaRPr lang="en-US">
              <a:solidFill>
                <a:srgbClr val="FFFFFF"/>
              </a:solidFill>
            </a:endParaRPr>
          </a:p>
        </p:txBody>
      </p:sp>
      <p:sp>
        <p:nvSpPr>
          <p:cNvPr id="10" name="Rectangle 9">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920" y="2480956"/>
            <a:ext cx="9006933" cy="3918122"/>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C0B8E26-1D1F-4EA9-8666-6982AA42BBBC}"/>
              </a:ext>
            </a:extLst>
          </p:cNvPr>
          <p:cNvSpPr>
            <a:spLocks noGrp="1"/>
          </p:cNvSpPr>
          <p:nvPr>
            <p:ph idx="1"/>
          </p:nvPr>
        </p:nvSpPr>
        <p:spPr>
          <a:xfrm>
            <a:off x="789456" y="2789918"/>
            <a:ext cx="8370393" cy="3300196"/>
          </a:xfrm>
        </p:spPr>
        <p:txBody>
          <a:bodyPr vert="horz" lIns="91440" tIns="45720" rIns="91440" bIns="45720" rtlCol="0" anchor="ctr">
            <a:normAutofit/>
          </a:bodyPr>
          <a:lstStyle/>
          <a:p>
            <a:pPr algn="r" rtl="1"/>
            <a:r>
              <a:rPr lang="he-IL" sz="2600" dirty="0">
                <a:cs typeface="Calibri"/>
              </a:rPr>
              <a:t>למרבה המזל, אתם לא צריכים לזכור את כל המאפיינים והקשרים של ה</a:t>
            </a:r>
            <a:r>
              <a:rPr lang="en-US" sz="2600" dirty="0">
                <a:cs typeface="Calibri"/>
              </a:rPr>
              <a:t>processors</a:t>
            </a:r>
            <a:r>
              <a:rPr lang="he-IL" sz="2600" dirty="0">
                <a:cs typeface="Calibri"/>
              </a:rPr>
              <a:t>, אתם יכולים ללחוץ לחיצה על המקש הימני על </a:t>
            </a:r>
            <a:r>
              <a:rPr lang="en-US" sz="2600" dirty="0">
                <a:cs typeface="Calibri"/>
              </a:rPr>
              <a:t>processor</a:t>
            </a:r>
            <a:r>
              <a:rPr lang="he-IL" sz="2600" dirty="0">
                <a:cs typeface="Calibri"/>
              </a:rPr>
              <a:t> ולבחור ב</a:t>
            </a:r>
            <a:r>
              <a:rPr lang="en-US" sz="2600" dirty="0">
                <a:cs typeface="Calibri"/>
              </a:rPr>
              <a:t>usage</a:t>
            </a:r>
            <a:r>
              <a:rPr lang="he-IL" sz="2600" dirty="0">
                <a:cs typeface="Calibri"/>
              </a:rPr>
              <a:t>.</a:t>
            </a:r>
            <a:endParaRPr lang="en-US" sz="2600" dirty="0">
              <a:ea typeface="+mn-lt"/>
              <a:cs typeface="+mn-lt"/>
            </a:endParaRPr>
          </a:p>
          <a:p>
            <a:pPr algn="r" rtl="1"/>
            <a:endParaRPr lang="en-US" sz="2600" dirty="0">
              <a:ea typeface="+mn-lt"/>
              <a:cs typeface="+mn-lt"/>
            </a:endParaRPr>
          </a:p>
        </p:txBody>
      </p:sp>
      <p:sp>
        <p:nvSpPr>
          <p:cNvPr id="12" name="Rectangle 11">
            <a:extLst>
              <a:ext uri="{FF2B5EF4-FFF2-40B4-BE49-F238E27FC236}">
                <a16:creationId xmlns:a16="http://schemas.microsoft.com/office/drawing/2014/main" id="{E186B68C-84BC-4A6E-99D1-EE87483C13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5716" y="2480956"/>
            <a:ext cx="2112264" cy="1898903"/>
          </a:xfrm>
          <a:prstGeom prst="rect">
            <a:avLst/>
          </a:prstGeom>
          <a:solidFill>
            <a:srgbClr val="A5A5A5"/>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4" name="Rectangle 13">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5716" y="4529023"/>
            <a:ext cx="2107363" cy="1870055"/>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Tree>
    <p:extLst>
      <p:ext uri="{BB962C8B-B14F-4D97-AF65-F5344CB8AC3E}">
        <p14:creationId xmlns:p14="http://schemas.microsoft.com/office/powerpoint/2010/main" val="11993321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B854194-185D-494D-905C-7C7CB2E3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211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4F5FA0D-0104-4987-8241-EFF7C85B8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8"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2897127E-6CEF-446C-BE87-93B7C46E49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ADCE5ACC-6305-4681-8623-67C5F7347A40}"/>
              </a:ext>
            </a:extLst>
          </p:cNvPr>
          <p:cNvSpPr>
            <a:spLocks noGrp="1"/>
          </p:cNvSpPr>
          <p:nvPr>
            <p:ph type="title"/>
          </p:nvPr>
        </p:nvSpPr>
        <p:spPr>
          <a:xfrm>
            <a:off x="640079" y="2053641"/>
            <a:ext cx="3669161" cy="2760098"/>
          </a:xfrm>
        </p:spPr>
        <p:txBody>
          <a:bodyPr>
            <a:normAutofit/>
          </a:bodyPr>
          <a:lstStyle/>
          <a:p>
            <a:r>
              <a:rPr lang="en-US">
                <a:solidFill>
                  <a:srgbClr val="FFFFFF"/>
                </a:solidFill>
                <a:cs typeface="Calibri Light"/>
              </a:rPr>
              <a:t>Execute stcript</a:t>
            </a:r>
            <a:endParaRPr lang="en-US">
              <a:solidFill>
                <a:srgbClr val="FFFFFF"/>
              </a:solidFill>
            </a:endParaRPr>
          </a:p>
        </p:txBody>
      </p:sp>
      <p:sp>
        <p:nvSpPr>
          <p:cNvPr id="3" name="Content Placeholder 2">
            <a:extLst>
              <a:ext uri="{FF2B5EF4-FFF2-40B4-BE49-F238E27FC236}">
                <a16:creationId xmlns:a16="http://schemas.microsoft.com/office/drawing/2014/main" id="{BEA7F284-3D33-4C86-B70B-8D934A76E72E}"/>
              </a:ext>
            </a:extLst>
          </p:cNvPr>
          <p:cNvSpPr>
            <a:spLocks noGrp="1"/>
          </p:cNvSpPr>
          <p:nvPr>
            <p:ph idx="1"/>
          </p:nvPr>
        </p:nvSpPr>
        <p:spPr>
          <a:xfrm>
            <a:off x="5402093" y="801866"/>
            <a:ext cx="6660205" cy="5230634"/>
          </a:xfrm>
        </p:spPr>
        <p:txBody>
          <a:bodyPr vert="horz" lIns="91440" tIns="45720" rIns="91440" bIns="45720" rtlCol="0" anchor="ctr">
            <a:normAutofit/>
          </a:bodyPr>
          <a:lstStyle/>
          <a:p>
            <a:pPr algn="r" rtl="1"/>
            <a:r>
              <a:rPr lang="he-IL" sz="2200" dirty="0">
                <a:solidFill>
                  <a:srgbClr val="000000"/>
                </a:solidFill>
                <a:ea typeface="+mn-lt"/>
                <a:cs typeface="+mn-lt"/>
              </a:rPr>
              <a:t>מריץ סקריפט שהינתן ה</a:t>
            </a:r>
            <a:r>
              <a:rPr lang="en-US" sz="2200" dirty="0">
                <a:solidFill>
                  <a:srgbClr val="000000"/>
                </a:solidFill>
                <a:ea typeface="+mn-lt"/>
                <a:cs typeface="+mn-lt"/>
              </a:rPr>
              <a:t>flow file</a:t>
            </a:r>
            <a:r>
              <a:rPr lang="he-IL" sz="2200" dirty="0">
                <a:solidFill>
                  <a:srgbClr val="000000"/>
                </a:solidFill>
                <a:ea typeface="+mn-lt"/>
                <a:cs typeface="+mn-lt"/>
              </a:rPr>
              <a:t> וה</a:t>
            </a:r>
            <a:r>
              <a:rPr lang="en-US" sz="2200" dirty="0">
                <a:solidFill>
                  <a:srgbClr val="000000"/>
                </a:solidFill>
                <a:ea typeface="+mn-lt"/>
                <a:cs typeface="+mn-lt"/>
              </a:rPr>
              <a:t>session</a:t>
            </a:r>
            <a:r>
              <a:rPr lang="he-IL" sz="2200" dirty="0">
                <a:solidFill>
                  <a:srgbClr val="000000"/>
                </a:solidFill>
                <a:ea typeface="+mn-lt"/>
                <a:cs typeface="+mn-lt"/>
              </a:rPr>
              <a:t>.</a:t>
            </a:r>
            <a:endParaRPr lang="en-US" sz="2200" dirty="0">
              <a:solidFill>
                <a:srgbClr val="000000"/>
              </a:solidFill>
              <a:ea typeface="+mn-lt"/>
              <a:cs typeface="+mn-lt"/>
            </a:endParaRPr>
          </a:p>
          <a:p>
            <a:pPr algn="r" rtl="1"/>
            <a:r>
              <a:rPr lang="he-IL" sz="2200" dirty="0">
                <a:solidFill>
                  <a:srgbClr val="000000"/>
                </a:solidFill>
                <a:ea typeface="+mn-lt"/>
                <a:cs typeface="+mn-lt"/>
              </a:rPr>
              <a:t>הסקריפט אחראי על הטיפול ב</a:t>
            </a:r>
            <a:r>
              <a:rPr lang="en-US" sz="2200" dirty="0">
                <a:solidFill>
                  <a:srgbClr val="000000"/>
                </a:solidFill>
                <a:ea typeface="+mn-lt"/>
                <a:cs typeface="+mn-lt"/>
              </a:rPr>
              <a:t>FF</a:t>
            </a:r>
            <a:r>
              <a:rPr lang="he-IL" sz="2200" dirty="0">
                <a:solidFill>
                  <a:srgbClr val="000000"/>
                </a:solidFill>
                <a:ea typeface="+mn-lt"/>
                <a:cs typeface="+mn-lt"/>
              </a:rPr>
              <a:t> הנכנס.</a:t>
            </a:r>
            <a:endParaRPr lang="en-US" sz="2200" dirty="0">
              <a:solidFill>
                <a:srgbClr val="000000"/>
              </a:solidFill>
              <a:ea typeface="+mn-lt"/>
              <a:cs typeface="+mn-lt"/>
            </a:endParaRPr>
          </a:p>
          <a:p>
            <a:pPr algn="r" rtl="1"/>
            <a:r>
              <a:rPr lang="he-IL" sz="2200" dirty="0">
                <a:solidFill>
                  <a:srgbClr val="000000"/>
                </a:solidFill>
                <a:ea typeface="+mn-lt"/>
                <a:cs typeface="+mn-lt"/>
              </a:rPr>
              <a:t>אם הטיפול אינו שלן או שגוי, ה</a:t>
            </a:r>
            <a:r>
              <a:rPr lang="en-US" sz="2200" dirty="0">
                <a:solidFill>
                  <a:srgbClr val="000000"/>
                </a:solidFill>
                <a:ea typeface="+mn-lt"/>
                <a:cs typeface="+mn-lt"/>
              </a:rPr>
              <a:t>session</a:t>
            </a:r>
            <a:r>
              <a:rPr lang="he-IL" sz="2200" dirty="0">
                <a:solidFill>
                  <a:srgbClr val="000000"/>
                </a:solidFill>
                <a:ea typeface="+mn-lt"/>
                <a:cs typeface="+mn-lt"/>
              </a:rPr>
              <a:t> יבצע </a:t>
            </a:r>
            <a:r>
              <a:rPr lang="en-US" sz="2200" dirty="0">
                <a:solidFill>
                  <a:srgbClr val="000000"/>
                </a:solidFill>
                <a:ea typeface="+mn-lt"/>
                <a:cs typeface="+mn-lt"/>
              </a:rPr>
              <a:t>rollback</a:t>
            </a:r>
            <a:r>
              <a:rPr lang="he-IL" sz="2200" dirty="0">
                <a:solidFill>
                  <a:srgbClr val="000000"/>
                </a:solidFill>
                <a:ea typeface="+mn-lt"/>
                <a:cs typeface="+mn-lt"/>
              </a:rPr>
              <a:t>.</a:t>
            </a:r>
            <a:endParaRPr lang="en-US" sz="2200" dirty="0">
              <a:solidFill>
                <a:srgbClr val="000000"/>
              </a:solidFill>
              <a:ea typeface="+mn-lt"/>
              <a:cs typeface="+mn-lt"/>
            </a:endParaRPr>
          </a:p>
          <a:p>
            <a:pPr algn="r" rtl="1"/>
            <a:r>
              <a:rPr lang="en-US" sz="2200" dirty="0">
                <a:solidFill>
                  <a:srgbClr val="000000"/>
                </a:solidFill>
                <a:ea typeface="+mn-lt"/>
                <a:cs typeface="+mn-lt"/>
              </a:rPr>
              <a:t>Clojure, ECMAScript, Groovy, </a:t>
            </a:r>
            <a:r>
              <a:rPr lang="en-US" sz="2200" dirty="0" err="1">
                <a:solidFill>
                  <a:srgbClr val="000000"/>
                </a:solidFill>
                <a:ea typeface="+mn-lt"/>
                <a:cs typeface="+mn-lt"/>
              </a:rPr>
              <a:t>lua</a:t>
            </a:r>
            <a:r>
              <a:rPr lang="en-US" sz="2200" dirty="0">
                <a:solidFill>
                  <a:srgbClr val="000000"/>
                </a:solidFill>
                <a:ea typeface="+mn-lt"/>
                <a:cs typeface="+mn-lt"/>
              </a:rPr>
              <a:t>, python (</a:t>
            </a:r>
            <a:r>
              <a:rPr lang="en-US" sz="2200" dirty="0" err="1">
                <a:solidFill>
                  <a:srgbClr val="000000"/>
                </a:solidFill>
                <a:ea typeface="+mn-lt"/>
                <a:cs typeface="+mn-lt"/>
              </a:rPr>
              <a:t>jython</a:t>
            </a:r>
            <a:r>
              <a:rPr lang="en-US" sz="2200" dirty="0">
                <a:solidFill>
                  <a:srgbClr val="000000"/>
                </a:solidFill>
                <a:ea typeface="+mn-lt"/>
                <a:cs typeface="+mn-lt"/>
              </a:rPr>
              <a:t>), ruby</a:t>
            </a:r>
          </a:p>
          <a:p>
            <a:pPr algn="r" rtl="1"/>
            <a:r>
              <a:rPr lang="he-IL" sz="2200" dirty="0">
                <a:solidFill>
                  <a:srgbClr val="000000"/>
                </a:solidFill>
                <a:cs typeface="Calibri" panose="020F0502020204030204"/>
              </a:rPr>
              <a:t>אם אתם משתמשים בזה, תרשמו ב</a:t>
            </a:r>
            <a:r>
              <a:rPr lang="en-US" sz="2200" dirty="0">
                <a:solidFill>
                  <a:srgbClr val="000000"/>
                </a:solidFill>
                <a:cs typeface="Calibri" panose="020F0502020204030204"/>
              </a:rPr>
              <a:t>groovy !! </a:t>
            </a:r>
            <a:r>
              <a:rPr lang="he-IL" sz="2200" dirty="0">
                <a:solidFill>
                  <a:srgbClr val="000000"/>
                </a:solidFill>
                <a:cs typeface="Calibri" panose="020F0502020204030204"/>
              </a:rPr>
              <a:t> (דומה ל</a:t>
            </a:r>
            <a:r>
              <a:rPr lang="en-US" sz="2200" dirty="0">
                <a:solidFill>
                  <a:srgbClr val="000000"/>
                </a:solidFill>
                <a:cs typeface="Calibri" panose="020F0502020204030204"/>
              </a:rPr>
              <a:t>JAVA</a:t>
            </a:r>
            <a:r>
              <a:rPr lang="he-IL" sz="2200" dirty="0">
                <a:solidFill>
                  <a:srgbClr val="000000"/>
                </a:solidFill>
                <a:cs typeface="Calibri" panose="020F0502020204030204"/>
              </a:rPr>
              <a:t> והכי מתאים ל</a:t>
            </a:r>
            <a:r>
              <a:rPr lang="en-US" sz="2200" dirty="0">
                <a:solidFill>
                  <a:srgbClr val="000000"/>
                </a:solidFill>
                <a:cs typeface="Calibri" panose="020F0502020204030204"/>
              </a:rPr>
              <a:t>JVM</a:t>
            </a:r>
            <a:r>
              <a:rPr lang="he-IL" sz="2200" dirty="0">
                <a:solidFill>
                  <a:srgbClr val="000000"/>
                </a:solidFill>
                <a:cs typeface="Calibri" panose="020F0502020204030204"/>
              </a:rPr>
              <a:t> של </a:t>
            </a:r>
            <a:r>
              <a:rPr lang="en-US" sz="2200" dirty="0">
                <a:solidFill>
                  <a:srgbClr val="000000"/>
                </a:solidFill>
                <a:cs typeface="Calibri" panose="020F0502020204030204"/>
              </a:rPr>
              <a:t>NIFI</a:t>
            </a:r>
            <a:r>
              <a:rPr lang="he-IL" sz="2200" dirty="0">
                <a:solidFill>
                  <a:srgbClr val="000000"/>
                </a:solidFill>
                <a:cs typeface="Calibri" panose="020F0502020204030204"/>
              </a:rPr>
              <a:t>).</a:t>
            </a:r>
            <a:endParaRPr lang="en-US" sz="2200" dirty="0">
              <a:solidFill>
                <a:srgbClr val="000000"/>
              </a:solidFill>
              <a:cs typeface="Calibri" panose="020F0502020204030204"/>
            </a:endParaRPr>
          </a:p>
          <a:p>
            <a:pPr algn="r" rtl="1"/>
            <a:r>
              <a:rPr lang="he-IL" sz="2200" dirty="0">
                <a:solidFill>
                  <a:srgbClr val="000000"/>
                </a:solidFill>
                <a:cs typeface="Calibri" panose="020F0502020204030204"/>
              </a:rPr>
              <a:t>פותח </a:t>
            </a:r>
            <a:r>
              <a:rPr lang="en-US" sz="2200" dirty="0">
                <a:solidFill>
                  <a:srgbClr val="000000"/>
                </a:solidFill>
                <a:cs typeface="Calibri" panose="020F0502020204030204"/>
              </a:rPr>
              <a:t>process</a:t>
            </a:r>
            <a:r>
              <a:rPr lang="he-IL" sz="2200" dirty="0">
                <a:solidFill>
                  <a:srgbClr val="000000"/>
                </a:solidFill>
                <a:cs typeface="Calibri" panose="020F0502020204030204"/>
              </a:rPr>
              <a:t> לכל סקריפט.</a:t>
            </a:r>
            <a:endParaRPr lang="en-US" sz="2200" dirty="0">
              <a:solidFill>
                <a:srgbClr val="000000"/>
              </a:solidFill>
              <a:cs typeface="Calibri" panose="020F0502020204030204"/>
            </a:endParaRPr>
          </a:p>
        </p:txBody>
      </p:sp>
    </p:spTree>
    <p:extLst>
      <p:ext uri="{BB962C8B-B14F-4D97-AF65-F5344CB8AC3E}">
        <p14:creationId xmlns:p14="http://schemas.microsoft.com/office/powerpoint/2010/main" val="32194882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C7CB48-DAB8-4B4B-8068-FF39D56D14E3}"/>
              </a:ext>
            </a:extLst>
          </p:cNvPr>
          <p:cNvSpPr>
            <a:spLocks noGrp="1"/>
          </p:cNvSpPr>
          <p:nvPr>
            <p:ph type="title"/>
          </p:nvPr>
        </p:nvSpPr>
        <p:spPr/>
        <p:txBody>
          <a:bodyPr/>
          <a:lstStyle/>
          <a:p>
            <a:r>
              <a:rPr lang="en-US">
                <a:cs typeface="Calibri Light"/>
              </a:rPr>
              <a:t>Excute script</a:t>
            </a:r>
            <a:endParaRPr lang="en-US"/>
          </a:p>
        </p:txBody>
      </p:sp>
      <p:sp>
        <p:nvSpPr>
          <p:cNvPr id="3" name="Content Placeholder 2">
            <a:extLst>
              <a:ext uri="{FF2B5EF4-FFF2-40B4-BE49-F238E27FC236}">
                <a16:creationId xmlns:a16="http://schemas.microsoft.com/office/drawing/2014/main" id="{360D90CC-8555-4EC9-9EEF-36B9B50FE0EE}"/>
              </a:ext>
            </a:extLst>
          </p:cNvPr>
          <p:cNvSpPr>
            <a:spLocks noGrp="1"/>
          </p:cNvSpPr>
          <p:nvPr>
            <p:ph idx="1"/>
          </p:nvPr>
        </p:nvSpPr>
        <p:spPr>
          <a:xfrm>
            <a:off x="190838" y="1426724"/>
            <a:ext cx="11823811" cy="5363182"/>
          </a:xfrm>
        </p:spPr>
        <p:txBody>
          <a:bodyPr vert="horz" lIns="91440" tIns="45720" rIns="91440" bIns="45720" rtlCol="0" anchor="t">
            <a:normAutofit fontScale="77500" lnSpcReduction="20000"/>
          </a:bodyPr>
          <a:lstStyle/>
          <a:p>
            <a:r>
              <a:rPr lang="en-US" sz="2000" dirty="0">
                <a:cs typeface="Calibri"/>
              </a:rPr>
              <a:t>There is a great documentation online – </a:t>
            </a:r>
            <a:r>
              <a:rPr lang="en-US" sz="2000" dirty="0" err="1">
                <a:cs typeface="Calibri"/>
              </a:rPr>
              <a:t>executeScript</a:t>
            </a:r>
            <a:r>
              <a:rPr lang="en-US" sz="2000" dirty="0">
                <a:cs typeface="Calibri"/>
              </a:rPr>
              <a:t> cookbook.</a:t>
            </a:r>
          </a:p>
          <a:p>
            <a:r>
              <a:rPr lang="en-US" sz="2000" b="1" dirty="0">
                <a:cs typeface="Calibri"/>
              </a:rPr>
              <a:t>Example script: create a new attribute in the FF</a:t>
            </a:r>
            <a:endParaRPr lang="he-IL" sz="2000" b="1" dirty="0">
              <a:cs typeface="Calibri"/>
            </a:endParaRPr>
          </a:p>
          <a:p>
            <a:pPr marL="0" indent="0">
              <a:buNone/>
            </a:pPr>
            <a:br>
              <a:rPr lang="en-US" dirty="0"/>
            </a:br>
            <a:r>
              <a:rPr lang="en-US" sz="1400" dirty="0" err="1">
                <a:latin typeface="Consolas"/>
                <a:cs typeface="Calibri"/>
              </a:rPr>
              <a:t>flowFile</a:t>
            </a:r>
            <a:r>
              <a:rPr lang="en-US" sz="1400" dirty="0">
                <a:latin typeface="Consolas"/>
                <a:cs typeface="Calibri"/>
              </a:rPr>
              <a:t> = </a:t>
            </a:r>
            <a:r>
              <a:rPr lang="en-US" sz="1400" dirty="0" err="1">
                <a:latin typeface="Consolas"/>
                <a:cs typeface="Calibri"/>
              </a:rPr>
              <a:t>session.get</a:t>
            </a:r>
            <a:r>
              <a:rPr lang="en-US" sz="1400" dirty="0">
                <a:latin typeface="Consolas"/>
                <a:cs typeface="Calibri"/>
              </a:rPr>
              <a:t>()
if(!</a:t>
            </a:r>
            <a:r>
              <a:rPr lang="en-US" sz="1400" dirty="0" err="1">
                <a:latin typeface="Consolas"/>
                <a:cs typeface="Calibri"/>
              </a:rPr>
              <a:t>flowFile</a:t>
            </a:r>
            <a:r>
              <a:rPr lang="en-US" sz="1400" dirty="0">
                <a:latin typeface="Consolas"/>
                <a:cs typeface="Calibri"/>
              </a:rPr>
              <a:t>) return
</a:t>
            </a:r>
            <a:r>
              <a:rPr lang="en-US" sz="1400" dirty="0" err="1">
                <a:latin typeface="Consolas"/>
                <a:cs typeface="Calibri"/>
              </a:rPr>
              <a:t>flowFile</a:t>
            </a:r>
            <a:r>
              <a:rPr lang="en-US" sz="1400" dirty="0">
                <a:latin typeface="Consolas"/>
                <a:cs typeface="Calibri"/>
              </a:rPr>
              <a:t> = </a:t>
            </a:r>
            <a:r>
              <a:rPr lang="en-US" sz="1400" dirty="0" err="1">
                <a:latin typeface="Consolas"/>
                <a:cs typeface="Calibri"/>
              </a:rPr>
              <a:t>session.putAttribute</a:t>
            </a:r>
            <a:r>
              <a:rPr lang="en-US" sz="1400" dirty="0">
                <a:latin typeface="Consolas"/>
                <a:cs typeface="Calibri"/>
              </a:rPr>
              <a:t>(</a:t>
            </a:r>
            <a:r>
              <a:rPr lang="en-US" sz="1400" dirty="0" err="1">
                <a:latin typeface="Consolas"/>
                <a:cs typeface="Calibri"/>
              </a:rPr>
              <a:t>flowFile</a:t>
            </a:r>
            <a:r>
              <a:rPr lang="en-US" sz="1400" dirty="0">
                <a:latin typeface="Consolas"/>
                <a:cs typeface="Calibri"/>
              </a:rPr>
              <a:t>, '</a:t>
            </a:r>
            <a:r>
              <a:rPr lang="en-US" sz="1400" dirty="0" err="1">
                <a:latin typeface="Consolas"/>
                <a:cs typeface="Calibri"/>
              </a:rPr>
              <a:t>myAttr</a:t>
            </a:r>
            <a:r>
              <a:rPr lang="en-US" sz="1400" dirty="0">
                <a:latin typeface="Consolas"/>
                <a:cs typeface="Calibri"/>
              </a:rPr>
              <a:t>', '</a:t>
            </a:r>
            <a:r>
              <a:rPr lang="en-US" sz="1400" dirty="0" err="1">
                <a:latin typeface="Consolas"/>
                <a:cs typeface="Calibri"/>
              </a:rPr>
              <a:t>myValue</a:t>
            </a:r>
            <a:r>
              <a:rPr lang="en-US" sz="1400" dirty="0">
                <a:latin typeface="Consolas"/>
                <a:cs typeface="Calibri"/>
              </a:rPr>
              <a:t>')</a:t>
            </a:r>
          </a:p>
          <a:p>
            <a:r>
              <a:rPr lang="en-US" sz="2000" b="1" dirty="0">
                <a:cs typeface="Calibri"/>
              </a:rPr>
              <a:t>Example script: change the content</a:t>
            </a:r>
            <a:r>
              <a:rPr lang="en-US" sz="2000" b="1" dirty="0">
                <a:latin typeface="Calibri"/>
                <a:cs typeface="Calibri"/>
              </a:rPr>
              <a:t> of the FF</a:t>
            </a:r>
            <a:endParaRPr lang="he-IL" sz="1400" b="1" dirty="0">
              <a:latin typeface="Consolas"/>
              <a:cs typeface="Calibri"/>
            </a:endParaRPr>
          </a:p>
          <a:p>
            <a:pPr marL="0" indent="0">
              <a:buNone/>
            </a:pPr>
            <a:br>
              <a:rPr lang="en-US" sz="1400" dirty="0">
                <a:latin typeface="Consolas"/>
                <a:cs typeface="Calibri"/>
              </a:rPr>
            </a:br>
            <a:r>
              <a:rPr lang="en-US" sz="1400" dirty="0">
                <a:latin typeface="Consolas"/>
                <a:cs typeface="Calibri"/>
              </a:rPr>
              <a:t>import </a:t>
            </a:r>
            <a:r>
              <a:rPr lang="en-US" sz="1400" dirty="0" err="1">
                <a:latin typeface="Consolas"/>
                <a:cs typeface="Calibri"/>
              </a:rPr>
              <a:t>org.apache.commons.io.IOUtils</a:t>
            </a:r>
            <a:r>
              <a:rPr lang="en-US" sz="1400" dirty="0">
                <a:latin typeface="Consolas"/>
                <a:cs typeface="Calibri"/>
              </a:rPr>
              <a:t>
import </a:t>
            </a:r>
            <a:r>
              <a:rPr lang="en-US" sz="1400" dirty="0" err="1">
                <a:latin typeface="Consolas"/>
                <a:cs typeface="Calibri"/>
              </a:rPr>
              <a:t>java.nio.charset.StandardCharsets</a:t>
            </a:r>
            <a:r>
              <a:rPr lang="en-US" sz="1400" dirty="0">
                <a:latin typeface="Consolas"/>
                <a:cs typeface="Calibri"/>
              </a:rPr>
              <a:t>
</a:t>
            </a:r>
            <a:r>
              <a:rPr lang="en-US" sz="1400" dirty="0" err="1">
                <a:latin typeface="Consolas"/>
                <a:cs typeface="Calibri"/>
              </a:rPr>
              <a:t>flowFile</a:t>
            </a:r>
            <a:r>
              <a:rPr lang="en-US" sz="1400" dirty="0">
                <a:latin typeface="Consolas"/>
                <a:cs typeface="Calibri"/>
              </a:rPr>
              <a:t> = </a:t>
            </a:r>
            <a:r>
              <a:rPr lang="en-US" sz="1400" dirty="0" err="1">
                <a:latin typeface="Consolas"/>
                <a:cs typeface="Calibri"/>
              </a:rPr>
              <a:t>session.get</a:t>
            </a:r>
            <a:r>
              <a:rPr lang="en-US" sz="1400" dirty="0">
                <a:latin typeface="Consolas"/>
                <a:cs typeface="Calibri"/>
              </a:rPr>
              <a:t>()
if(!</a:t>
            </a:r>
            <a:r>
              <a:rPr lang="en-US" sz="1400" dirty="0" err="1">
                <a:latin typeface="Consolas"/>
                <a:cs typeface="Calibri"/>
              </a:rPr>
              <a:t>flowFile</a:t>
            </a:r>
            <a:r>
              <a:rPr lang="en-US" sz="1400" dirty="0">
                <a:latin typeface="Consolas"/>
                <a:cs typeface="Calibri"/>
              </a:rPr>
              <a:t>) return</a:t>
            </a:r>
            <a:br>
              <a:rPr lang="en-US" sz="1400" dirty="0">
                <a:latin typeface="Consolas"/>
                <a:cs typeface="Calibri"/>
              </a:rPr>
            </a:br>
            <a:r>
              <a:rPr lang="en-US" sz="1400" dirty="0">
                <a:latin typeface="Consolas"/>
                <a:cs typeface="Calibri"/>
              </a:rPr>
              <a:t>try {
   def text = 'Hello world!'
   // Cast a closure with an </a:t>
            </a:r>
            <a:r>
              <a:rPr lang="en-US" sz="1400" dirty="0" err="1">
                <a:latin typeface="Consolas"/>
                <a:cs typeface="Calibri"/>
              </a:rPr>
              <a:t>inputStream</a:t>
            </a:r>
            <a:r>
              <a:rPr lang="en-US" sz="1400" dirty="0">
                <a:latin typeface="Consolas"/>
                <a:cs typeface="Calibri"/>
              </a:rPr>
              <a:t> and </a:t>
            </a:r>
            <a:r>
              <a:rPr lang="en-US" sz="1400" dirty="0" err="1">
                <a:latin typeface="Consolas"/>
                <a:cs typeface="Calibri"/>
              </a:rPr>
              <a:t>outputStream</a:t>
            </a:r>
            <a:r>
              <a:rPr lang="en-US" sz="1400" dirty="0">
                <a:latin typeface="Consolas"/>
                <a:cs typeface="Calibri"/>
              </a:rPr>
              <a:t> parameter to </a:t>
            </a:r>
            <a:r>
              <a:rPr lang="en-US" sz="1400" dirty="0" err="1">
                <a:latin typeface="Consolas"/>
                <a:cs typeface="Calibri"/>
              </a:rPr>
              <a:t>StreamCallback</a:t>
            </a:r>
            <a:r>
              <a:rPr lang="en-US" sz="1400" dirty="0">
                <a:latin typeface="Consolas"/>
                <a:cs typeface="Calibri"/>
              </a:rPr>
              <a:t>
   </a:t>
            </a:r>
            <a:r>
              <a:rPr lang="en-US" sz="1400" dirty="0" err="1">
                <a:latin typeface="Consolas"/>
                <a:cs typeface="Calibri"/>
              </a:rPr>
              <a:t>flowFile</a:t>
            </a:r>
            <a:r>
              <a:rPr lang="en-US" sz="1400" dirty="0">
                <a:latin typeface="Consolas"/>
                <a:cs typeface="Calibri"/>
              </a:rPr>
              <a:t> = </a:t>
            </a:r>
            <a:r>
              <a:rPr lang="en-US" sz="1400" dirty="0" err="1">
                <a:latin typeface="Consolas"/>
                <a:cs typeface="Calibri"/>
              </a:rPr>
              <a:t>session.write</a:t>
            </a:r>
            <a:r>
              <a:rPr lang="en-US" sz="1400" dirty="0">
                <a:latin typeface="Consolas"/>
                <a:cs typeface="Calibri"/>
              </a:rPr>
              <a:t>(</a:t>
            </a:r>
            <a:r>
              <a:rPr lang="en-US" sz="1400" dirty="0" err="1">
                <a:latin typeface="Consolas"/>
                <a:cs typeface="Calibri"/>
              </a:rPr>
              <a:t>flowFile</a:t>
            </a:r>
            <a:r>
              <a:rPr lang="en-US" sz="1400" dirty="0">
                <a:latin typeface="Consolas"/>
                <a:cs typeface="Calibri"/>
              </a:rPr>
              <a:t>, {</a:t>
            </a:r>
            <a:r>
              <a:rPr lang="en-US" sz="1400" dirty="0" err="1">
                <a:latin typeface="Consolas"/>
                <a:cs typeface="Calibri"/>
              </a:rPr>
              <a:t>inputStream</a:t>
            </a:r>
            <a:r>
              <a:rPr lang="en-US" sz="1400" dirty="0">
                <a:latin typeface="Consolas"/>
                <a:cs typeface="Calibri"/>
              </a:rPr>
              <a:t>, </a:t>
            </a:r>
            <a:r>
              <a:rPr lang="en-US" sz="1400" dirty="0" err="1">
                <a:latin typeface="Consolas"/>
                <a:cs typeface="Calibri"/>
              </a:rPr>
              <a:t>outputStream</a:t>
            </a:r>
            <a:r>
              <a:rPr lang="en-US" sz="1400" dirty="0">
                <a:latin typeface="Consolas"/>
                <a:cs typeface="Calibri"/>
              </a:rPr>
              <a:t> -&gt;
     text = </a:t>
            </a:r>
            <a:r>
              <a:rPr lang="en-US" sz="1400" dirty="0" err="1">
                <a:latin typeface="Consolas"/>
                <a:cs typeface="Calibri"/>
              </a:rPr>
              <a:t>IOUtils.toString</a:t>
            </a:r>
            <a:r>
              <a:rPr lang="en-US" sz="1400" dirty="0">
                <a:latin typeface="Consolas"/>
                <a:cs typeface="Calibri"/>
              </a:rPr>
              <a:t>(</a:t>
            </a:r>
            <a:r>
              <a:rPr lang="en-US" sz="1400" dirty="0" err="1">
                <a:latin typeface="Consolas"/>
                <a:cs typeface="Calibri"/>
              </a:rPr>
              <a:t>inputStream</a:t>
            </a:r>
            <a:r>
              <a:rPr lang="en-US" sz="1400" dirty="0">
                <a:latin typeface="Consolas"/>
                <a:cs typeface="Calibri"/>
              </a:rPr>
              <a:t>, StandardCharsets.UTF_8)
     </a:t>
            </a:r>
            <a:r>
              <a:rPr lang="en-US" sz="1400" dirty="0" err="1">
                <a:latin typeface="Consolas"/>
                <a:cs typeface="Calibri"/>
              </a:rPr>
              <a:t>outputStream.write</a:t>
            </a:r>
            <a:r>
              <a:rPr lang="en-US" sz="1400" dirty="0">
                <a:latin typeface="Consolas"/>
                <a:cs typeface="Calibri"/>
              </a:rPr>
              <a:t>(</a:t>
            </a:r>
            <a:r>
              <a:rPr lang="en-US" sz="1400" dirty="0" err="1">
                <a:latin typeface="Consolas"/>
                <a:cs typeface="Calibri"/>
              </a:rPr>
              <a:t>text.reverse</a:t>
            </a:r>
            <a:r>
              <a:rPr lang="en-US" sz="1400" dirty="0">
                <a:latin typeface="Consolas"/>
                <a:cs typeface="Calibri"/>
              </a:rPr>
              <a:t>().</a:t>
            </a:r>
            <a:r>
              <a:rPr lang="en-US" sz="1400" dirty="0" err="1">
                <a:latin typeface="Consolas"/>
                <a:cs typeface="Calibri"/>
              </a:rPr>
              <a:t>getBytes</a:t>
            </a:r>
            <a:r>
              <a:rPr lang="en-US" sz="1400" dirty="0">
                <a:latin typeface="Consolas"/>
                <a:cs typeface="Calibri"/>
              </a:rPr>
              <a:t>(StandardCharsets.UTF_8))
   } as </a:t>
            </a:r>
            <a:r>
              <a:rPr lang="en-US" sz="1400" dirty="0" err="1">
                <a:latin typeface="Consolas"/>
                <a:cs typeface="Calibri"/>
              </a:rPr>
              <a:t>StreamCallback</a:t>
            </a:r>
            <a:r>
              <a:rPr lang="en-US" sz="1400" dirty="0">
                <a:latin typeface="Consolas"/>
                <a:cs typeface="Calibri"/>
              </a:rPr>
              <a:t>)
   </a:t>
            </a:r>
            <a:r>
              <a:rPr lang="en-US" sz="1400" dirty="0" err="1">
                <a:latin typeface="Consolas"/>
                <a:cs typeface="Calibri"/>
              </a:rPr>
              <a:t>session.transfer</a:t>
            </a:r>
            <a:r>
              <a:rPr lang="en-US" sz="1400" dirty="0">
                <a:latin typeface="Consolas"/>
                <a:cs typeface="Calibri"/>
              </a:rPr>
              <a:t>(</a:t>
            </a:r>
            <a:r>
              <a:rPr lang="en-US" sz="1400" dirty="0" err="1">
                <a:latin typeface="Consolas"/>
                <a:cs typeface="Calibri"/>
              </a:rPr>
              <a:t>flowFile</a:t>
            </a:r>
            <a:r>
              <a:rPr lang="en-US" sz="1400" dirty="0">
                <a:latin typeface="Consolas"/>
                <a:cs typeface="Calibri"/>
              </a:rPr>
              <a:t>, REL_SUCCESS)</a:t>
            </a:r>
            <a:br>
              <a:rPr lang="en-US" sz="1400" dirty="0">
                <a:latin typeface="Consolas"/>
                <a:cs typeface="Calibri"/>
              </a:rPr>
            </a:br>
            <a:r>
              <a:rPr lang="en-US" sz="1400" dirty="0">
                <a:latin typeface="Consolas"/>
                <a:cs typeface="Calibri"/>
              </a:rPr>
              <a:t>} catch (e) {</a:t>
            </a:r>
            <a:br>
              <a:rPr lang="en-US" dirty="0"/>
            </a:br>
            <a:r>
              <a:rPr lang="en-US" sz="1400" dirty="0">
                <a:latin typeface="Consolas"/>
                <a:cs typeface="Calibri"/>
              </a:rPr>
              <a:t>   </a:t>
            </a:r>
            <a:r>
              <a:rPr lang="en-US" sz="1400" dirty="0" err="1">
                <a:latin typeface="Consolas"/>
                <a:cs typeface="Calibri"/>
              </a:rPr>
              <a:t>log.error</a:t>
            </a:r>
            <a:r>
              <a:rPr lang="en-US" sz="1400" dirty="0">
                <a:latin typeface="Consolas"/>
                <a:cs typeface="Calibri"/>
              </a:rPr>
              <a:t>('something went wrong', e)</a:t>
            </a:r>
            <a:br>
              <a:rPr lang="en-US" dirty="0"/>
            </a:br>
            <a:r>
              <a:rPr lang="en-US" sz="1400" dirty="0">
                <a:latin typeface="Consolas"/>
                <a:cs typeface="Calibri"/>
              </a:rPr>
              <a:t>   </a:t>
            </a:r>
            <a:r>
              <a:rPr lang="en-US" sz="1400" dirty="0" err="1">
                <a:latin typeface="Consolas"/>
                <a:cs typeface="Calibri"/>
              </a:rPr>
              <a:t>session.transfer</a:t>
            </a:r>
            <a:r>
              <a:rPr lang="en-US" sz="1400" dirty="0">
                <a:latin typeface="Consolas"/>
                <a:cs typeface="Calibri"/>
              </a:rPr>
              <a:t>(</a:t>
            </a:r>
            <a:r>
              <a:rPr lang="en-US" sz="1400" dirty="0" err="1">
                <a:latin typeface="Consolas"/>
                <a:cs typeface="Calibri"/>
              </a:rPr>
              <a:t>flowfile</a:t>
            </a:r>
            <a:r>
              <a:rPr lang="en-US" sz="1400" dirty="0">
                <a:latin typeface="Consolas"/>
                <a:cs typeface="Calibri"/>
              </a:rPr>
              <a:t>, REL_FAILURE)</a:t>
            </a:r>
            <a:br>
              <a:rPr lang="en-US" sz="1400" dirty="0">
                <a:latin typeface="Consolas"/>
                <a:cs typeface="Calibri"/>
              </a:rPr>
            </a:br>
            <a:r>
              <a:rPr lang="en-US" sz="1400" dirty="0">
                <a:latin typeface="Consolas"/>
                <a:cs typeface="Calibri"/>
              </a:rPr>
              <a:t>}</a:t>
            </a:r>
          </a:p>
          <a:p>
            <a:endParaRPr lang="en-US" sz="1400" dirty="0">
              <a:latin typeface="Consolas"/>
              <a:cs typeface="Calibri"/>
            </a:endParaRPr>
          </a:p>
        </p:txBody>
      </p:sp>
    </p:spTree>
    <p:extLst>
      <p:ext uri="{BB962C8B-B14F-4D97-AF65-F5344CB8AC3E}">
        <p14:creationId xmlns:p14="http://schemas.microsoft.com/office/powerpoint/2010/main" val="22400217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B854194-185D-494D-905C-7C7CB2E3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211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4F5FA0D-0104-4987-8241-EFF7C85B8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8"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2897127E-6CEF-446C-BE87-93B7C46E49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47CB4679-5E2C-45C8-A7D3-E1E2BC0EA360}"/>
              </a:ext>
            </a:extLst>
          </p:cNvPr>
          <p:cNvSpPr>
            <a:spLocks noGrp="1"/>
          </p:cNvSpPr>
          <p:nvPr>
            <p:ph type="title"/>
          </p:nvPr>
        </p:nvSpPr>
        <p:spPr>
          <a:xfrm>
            <a:off x="640079" y="2053641"/>
            <a:ext cx="3669161" cy="2760098"/>
          </a:xfrm>
        </p:spPr>
        <p:txBody>
          <a:bodyPr>
            <a:normAutofit/>
          </a:bodyPr>
          <a:lstStyle/>
          <a:p>
            <a:r>
              <a:rPr lang="en-US">
                <a:solidFill>
                  <a:srgbClr val="FFFFFF"/>
                </a:solidFill>
                <a:cs typeface="Calibri Light"/>
              </a:rPr>
              <a:t>Execute script</a:t>
            </a:r>
            <a:endParaRPr lang="en-US">
              <a:solidFill>
                <a:srgbClr val="FFFFFF"/>
              </a:solidFill>
            </a:endParaRPr>
          </a:p>
        </p:txBody>
      </p:sp>
      <p:sp>
        <p:nvSpPr>
          <p:cNvPr id="3" name="Content Placeholder 2">
            <a:extLst>
              <a:ext uri="{FF2B5EF4-FFF2-40B4-BE49-F238E27FC236}">
                <a16:creationId xmlns:a16="http://schemas.microsoft.com/office/drawing/2014/main" id="{A8717907-A60E-4E3F-8341-24EBC1399AE1}"/>
              </a:ext>
            </a:extLst>
          </p:cNvPr>
          <p:cNvSpPr>
            <a:spLocks noGrp="1"/>
          </p:cNvSpPr>
          <p:nvPr>
            <p:ph idx="1"/>
          </p:nvPr>
        </p:nvSpPr>
        <p:spPr>
          <a:xfrm>
            <a:off x="5557736" y="-594"/>
            <a:ext cx="6607665" cy="6855784"/>
          </a:xfrm>
        </p:spPr>
        <p:txBody>
          <a:bodyPr vert="horz" lIns="91440" tIns="45720" rIns="91440" bIns="45720" rtlCol="0" anchor="ctr">
            <a:normAutofit/>
          </a:bodyPr>
          <a:lstStyle/>
          <a:p>
            <a:pPr algn="r" rtl="1"/>
            <a:r>
              <a:rPr lang="he-IL" sz="2400" dirty="0">
                <a:solidFill>
                  <a:srgbClr val="000000"/>
                </a:solidFill>
                <a:cs typeface="Calibri"/>
              </a:rPr>
              <a:t>לרשום קוד זה הפתרון הנוח הרבה פעמים.</a:t>
            </a:r>
            <a:endParaRPr lang="en-US" sz="2400" dirty="0">
              <a:solidFill>
                <a:srgbClr val="000000"/>
              </a:solidFill>
              <a:cs typeface="Calibri"/>
            </a:endParaRPr>
          </a:p>
          <a:p>
            <a:pPr algn="r" rtl="1"/>
            <a:r>
              <a:rPr lang="he-IL" sz="2400" dirty="0">
                <a:solidFill>
                  <a:srgbClr val="000000"/>
                </a:solidFill>
                <a:cs typeface="Calibri"/>
              </a:rPr>
              <a:t>במקרים מסויימים 10 שורות קוד יחסכו הרבה כאב ראש.</a:t>
            </a:r>
            <a:endParaRPr lang="en-US" sz="2400" dirty="0">
              <a:solidFill>
                <a:srgbClr val="000000"/>
              </a:solidFill>
              <a:cs typeface="Calibri"/>
            </a:endParaRPr>
          </a:p>
          <a:p>
            <a:pPr algn="r" rtl="1"/>
            <a:r>
              <a:rPr lang="he-IL" sz="2400" dirty="0">
                <a:solidFill>
                  <a:srgbClr val="000000"/>
                </a:solidFill>
                <a:cs typeface="Calibri"/>
              </a:rPr>
              <a:t>במקרים כאלה</a:t>
            </a:r>
            <a:r>
              <a:rPr lang="en-US" sz="2400" dirty="0">
                <a:solidFill>
                  <a:srgbClr val="000000"/>
                </a:solidFill>
                <a:cs typeface="Calibri"/>
              </a:rPr>
              <a:t>( </a:t>
            </a:r>
            <a:r>
              <a:rPr lang="he-IL" sz="2400" dirty="0">
                <a:solidFill>
                  <a:srgbClr val="000000"/>
                </a:solidFill>
                <a:cs typeface="Calibri"/>
              </a:rPr>
              <a:t>אם ה</a:t>
            </a:r>
            <a:r>
              <a:rPr lang="en-US" sz="2400" dirty="0">
                <a:solidFill>
                  <a:srgbClr val="000000"/>
                </a:solidFill>
                <a:cs typeface="Calibri"/>
              </a:rPr>
              <a:t>use case</a:t>
            </a:r>
            <a:r>
              <a:rPr lang="he-IL" sz="2400" dirty="0">
                <a:solidFill>
                  <a:srgbClr val="000000"/>
                </a:solidFill>
                <a:cs typeface="Calibri"/>
              </a:rPr>
              <a:t> שלהם לא מתאים לאף אחד מהפרוססורים שמגיעים עם </a:t>
            </a:r>
            <a:r>
              <a:rPr lang="en-US" sz="2400" dirty="0" err="1">
                <a:solidFill>
                  <a:srgbClr val="000000"/>
                </a:solidFill>
                <a:cs typeface="Calibri"/>
              </a:rPr>
              <a:t>nifi</a:t>
            </a:r>
            <a:r>
              <a:rPr lang="he-IL" sz="2400" dirty="0">
                <a:solidFill>
                  <a:srgbClr val="000000"/>
                </a:solidFill>
                <a:cs typeface="Calibri"/>
              </a:rPr>
              <a:t>, ה </a:t>
            </a:r>
            <a:r>
              <a:rPr lang="en-US" sz="2400" dirty="0" err="1">
                <a:solidFill>
                  <a:srgbClr val="000000"/>
                </a:solidFill>
                <a:cs typeface="Calibri"/>
              </a:rPr>
              <a:t>ExecuteScript</a:t>
            </a:r>
            <a:r>
              <a:rPr lang="he-IL" sz="2400" dirty="0">
                <a:solidFill>
                  <a:srgbClr val="000000"/>
                </a:solidFill>
                <a:cs typeface="Calibri"/>
              </a:rPr>
              <a:t> יבוא לעזרתכם.</a:t>
            </a:r>
            <a:endParaRPr lang="en-US" sz="2400" dirty="0">
              <a:solidFill>
                <a:srgbClr val="000000"/>
              </a:solidFill>
              <a:cs typeface="Calibri"/>
            </a:endParaRPr>
          </a:p>
        </p:txBody>
      </p:sp>
    </p:spTree>
    <p:extLst>
      <p:ext uri="{BB962C8B-B14F-4D97-AF65-F5344CB8AC3E}">
        <p14:creationId xmlns:p14="http://schemas.microsoft.com/office/powerpoint/2010/main" val="2763642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448055"/>
            <a:ext cx="3414370" cy="3801257"/>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4F4222AF-157B-4221-8654-A055031EF463}"/>
              </a:ext>
            </a:extLst>
          </p:cNvPr>
          <p:cNvSpPr>
            <a:spLocks noGrp="1"/>
          </p:cNvSpPr>
          <p:nvPr>
            <p:ph type="title"/>
          </p:nvPr>
        </p:nvSpPr>
        <p:spPr>
          <a:xfrm>
            <a:off x="777240" y="731519"/>
            <a:ext cx="2845191" cy="3237579"/>
          </a:xfrm>
        </p:spPr>
        <p:txBody>
          <a:bodyPr>
            <a:normAutofit/>
          </a:bodyPr>
          <a:lstStyle/>
          <a:p>
            <a:r>
              <a:rPr lang="en-US" sz="3800">
                <a:solidFill>
                  <a:srgbClr val="FFFFFF"/>
                </a:solidFill>
                <a:cs typeface="Calibri Light"/>
              </a:rPr>
              <a:t>Custom processors</a:t>
            </a:r>
            <a:endParaRPr lang="en-US" sz="3800">
              <a:solidFill>
                <a:srgbClr val="FFFFFF"/>
              </a:solidFill>
            </a:endParaRPr>
          </a:p>
        </p:txBody>
      </p:sp>
      <p:sp>
        <p:nvSpPr>
          <p:cNvPr id="19" name="Rectangle 18">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19227"/>
            <a:ext cx="3414369" cy="1979852"/>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21" name="Rectangle 20">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4603" y="448055"/>
            <a:ext cx="7688475" cy="5952745"/>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F0E28A50-D44C-4CEB-885A-251ABF0FD485}"/>
              </a:ext>
            </a:extLst>
          </p:cNvPr>
          <p:cNvSpPr>
            <a:spLocks noGrp="1"/>
          </p:cNvSpPr>
          <p:nvPr>
            <p:ph idx="1"/>
          </p:nvPr>
        </p:nvSpPr>
        <p:spPr>
          <a:xfrm>
            <a:off x="4042541" y="862189"/>
            <a:ext cx="7684953" cy="5542563"/>
          </a:xfrm>
        </p:spPr>
        <p:txBody>
          <a:bodyPr vert="horz" lIns="91440" tIns="45720" rIns="91440" bIns="45720" rtlCol="0" anchor="ctr">
            <a:normAutofit/>
          </a:bodyPr>
          <a:lstStyle/>
          <a:p>
            <a:pPr algn="r" rtl="1"/>
            <a:r>
              <a:rPr lang="en-US" sz="2400" dirty="0">
                <a:cs typeface="Calibri"/>
              </a:rPr>
              <a:t>NIFI</a:t>
            </a:r>
            <a:r>
              <a:rPr lang="he-IL" sz="2400" dirty="0">
                <a:cs typeface="Calibri"/>
              </a:rPr>
              <a:t> מספק גם דרך די פשוטה ליצור </a:t>
            </a:r>
            <a:r>
              <a:rPr lang="en-US" sz="2400" dirty="0">
                <a:cs typeface="Calibri"/>
              </a:rPr>
              <a:t>custom processor</a:t>
            </a:r>
            <a:r>
              <a:rPr lang="he-IL" sz="2400" dirty="0">
                <a:cs typeface="Calibri"/>
              </a:rPr>
              <a:t> ב</a:t>
            </a:r>
            <a:r>
              <a:rPr lang="en-US" sz="2400" dirty="0">
                <a:cs typeface="Calibri"/>
              </a:rPr>
              <a:t>JAVA </a:t>
            </a:r>
            <a:r>
              <a:rPr lang="he-IL" sz="2400" dirty="0">
                <a:cs typeface="Calibri"/>
              </a:rPr>
              <a:t> או </a:t>
            </a:r>
            <a:r>
              <a:rPr lang="en-US" sz="2400" dirty="0">
                <a:cs typeface="Calibri"/>
              </a:rPr>
              <a:t>SCALA</a:t>
            </a:r>
          </a:p>
          <a:p>
            <a:pPr marL="457200" lvl="1" indent="0">
              <a:buNone/>
            </a:pPr>
            <a:endParaRPr lang="en-US" sz="1200" dirty="0">
              <a:latin typeface="Calibri"/>
              <a:cs typeface="Calibri"/>
            </a:endParaRPr>
          </a:p>
          <a:p>
            <a:pPr lvl="1"/>
            <a:endParaRPr lang="en-US" sz="1200" dirty="0">
              <a:latin typeface="Calibri"/>
              <a:cs typeface="Calibri"/>
            </a:endParaRPr>
          </a:p>
        </p:txBody>
      </p:sp>
    </p:spTree>
    <p:extLst>
      <p:ext uri="{BB962C8B-B14F-4D97-AF65-F5344CB8AC3E}">
        <p14:creationId xmlns:p14="http://schemas.microsoft.com/office/powerpoint/2010/main" val="40760951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7E1CB7-F651-40ED-AEE1-D26F7B8FA2D2}"/>
              </a:ext>
            </a:extLst>
          </p:cNvPr>
          <p:cNvSpPr>
            <a:spLocks noGrp="1"/>
          </p:cNvSpPr>
          <p:nvPr>
            <p:ph type="title"/>
          </p:nvPr>
        </p:nvSpPr>
        <p:spPr/>
        <p:txBody>
          <a:bodyPr/>
          <a:lstStyle/>
          <a:p>
            <a:r>
              <a:rPr lang="en-US" dirty="0">
                <a:cs typeface="Calibri Light"/>
              </a:rPr>
              <a:t>Connecting processors</a:t>
            </a:r>
            <a:endParaRPr lang="en-US" dirty="0"/>
          </a:p>
        </p:txBody>
      </p:sp>
      <p:sp>
        <p:nvSpPr>
          <p:cNvPr id="3" name="Content Placeholder 2">
            <a:extLst>
              <a:ext uri="{FF2B5EF4-FFF2-40B4-BE49-F238E27FC236}">
                <a16:creationId xmlns:a16="http://schemas.microsoft.com/office/drawing/2014/main" id="{48BA6175-D592-48CD-80A3-5DB6766E7F32}"/>
              </a:ext>
            </a:extLst>
          </p:cNvPr>
          <p:cNvSpPr>
            <a:spLocks noGrp="1"/>
          </p:cNvSpPr>
          <p:nvPr>
            <p:ph idx="1"/>
          </p:nvPr>
        </p:nvSpPr>
        <p:spPr>
          <a:xfrm>
            <a:off x="838200" y="2266613"/>
            <a:ext cx="10515600" cy="4351338"/>
          </a:xfrm>
        </p:spPr>
        <p:txBody>
          <a:bodyPr vert="horz" lIns="91440" tIns="45720" rIns="91440" bIns="45720" rtlCol="0" anchor="t">
            <a:normAutofit/>
          </a:bodyPr>
          <a:lstStyle/>
          <a:p>
            <a:pPr algn="r" rtl="1"/>
            <a:r>
              <a:rPr lang="he-IL" dirty="0">
                <a:ea typeface="+mn-lt"/>
                <a:cs typeface="+mn-lt"/>
              </a:rPr>
              <a:t>לכל </a:t>
            </a:r>
            <a:r>
              <a:rPr lang="en-US" dirty="0">
                <a:ea typeface="+mn-lt"/>
                <a:cs typeface="+mn-lt"/>
              </a:rPr>
              <a:t>processor</a:t>
            </a:r>
            <a:r>
              <a:rPr lang="he-IL" dirty="0">
                <a:ea typeface="+mn-lt"/>
                <a:cs typeface="+mn-lt"/>
              </a:rPr>
              <a:t> יש רשימה של </a:t>
            </a:r>
            <a:r>
              <a:rPr lang="en-US" dirty="0">
                <a:ea typeface="+mn-lt"/>
                <a:cs typeface="+mn-lt"/>
              </a:rPr>
              <a:t>"Relationships"</a:t>
            </a:r>
            <a:r>
              <a:rPr lang="he-IL" dirty="0">
                <a:ea typeface="+mn-lt"/>
                <a:cs typeface="+mn-lt"/>
              </a:rPr>
              <a:t> שהוא יכול לשלוח את המידע אליהם</a:t>
            </a:r>
            <a:endParaRPr lang="en-US" dirty="0">
              <a:ea typeface="+mn-lt"/>
              <a:cs typeface="+mn-lt"/>
            </a:endParaRPr>
          </a:p>
          <a:p>
            <a:pPr algn="r" rtl="1"/>
            <a:r>
              <a:rPr lang="he-IL" dirty="0">
                <a:ea typeface="+mn-lt"/>
                <a:cs typeface="+mn-lt"/>
              </a:rPr>
              <a:t>ש</a:t>
            </a:r>
            <a:r>
              <a:rPr lang="en-US" dirty="0">
                <a:ea typeface="+mn-lt"/>
                <a:cs typeface="+mn-lt"/>
              </a:rPr>
              <a:t>processor</a:t>
            </a:r>
            <a:r>
              <a:rPr lang="he-IL" dirty="0">
                <a:ea typeface="+mn-lt"/>
                <a:cs typeface="+mn-lt"/>
              </a:rPr>
              <a:t> מסיים לטפל ב</a:t>
            </a:r>
            <a:r>
              <a:rPr lang="en-US" dirty="0">
                <a:ea typeface="+mn-lt"/>
                <a:cs typeface="+mn-lt"/>
              </a:rPr>
              <a:t>FF</a:t>
            </a:r>
            <a:r>
              <a:rPr lang="he-IL" dirty="0">
                <a:ea typeface="+mn-lt"/>
                <a:cs typeface="+mn-lt"/>
              </a:rPr>
              <a:t> הוא מעביר אותו לאחד ה</a:t>
            </a:r>
            <a:r>
              <a:rPr lang="en-US" dirty="0">
                <a:ea typeface="+mn-lt"/>
                <a:cs typeface="+mn-lt"/>
              </a:rPr>
              <a:t>connections</a:t>
            </a:r>
            <a:r>
              <a:rPr lang="he-IL" dirty="0">
                <a:ea typeface="+mn-lt"/>
                <a:cs typeface="+mn-lt"/>
              </a:rPr>
              <a:t>.</a:t>
            </a:r>
            <a:endParaRPr lang="en-US" dirty="0">
              <a:ea typeface="+mn-lt"/>
              <a:cs typeface="+mn-lt"/>
            </a:endParaRPr>
          </a:p>
          <a:p>
            <a:pPr algn="r" rtl="1"/>
            <a:r>
              <a:rPr lang="he-IL" dirty="0">
                <a:cs typeface="Calibri"/>
              </a:rPr>
              <a:t>כדי לחבר בין שני </a:t>
            </a:r>
            <a:r>
              <a:rPr lang="en-US" dirty="0">
                <a:cs typeface="Calibri"/>
              </a:rPr>
              <a:t>connections</a:t>
            </a:r>
            <a:r>
              <a:rPr lang="he-IL" dirty="0">
                <a:cs typeface="Calibri"/>
              </a:rPr>
              <a:t>, נעמוד על הראשון ונחבר את הסמל     להבא.</a:t>
            </a:r>
            <a:endParaRPr lang="en-US" dirty="0">
              <a:cs typeface="Calibri"/>
            </a:endParaRPr>
          </a:p>
        </p:txBody>
      </p:sp>
      <p:pic>
        <p:nvPicPr>
          <p:cNvPr id="4" name="Picture 4">
            <a:extLst>
              <a:ext uri="{FF2B5EF4-FFF2-40B4-BE49-F238E27FC236}">
                <a16:creationId xmlns:a16="http://schemas.microsoft.com/office/drawing/2014/main" id="{F2D19B56-159A-4075-860D-0FBB22502093}"/>
              </a:ext>
            </a:extLst>
          </p:cNvPr>
          <p:cNvPicPr>
            <a:picLocks noChangeAspect="1"/>
          </p:cNvPicPr>
          <p:nvPr/>
        </p:nvPicPr>
        <p:blipFill>
          <a:blip r:embed="rId2"/>
          <a:stretch>
            <a:fillRect/>
          </a:stretch>
        </p:blipFill>
        <p:spPr>
          <a:xfrm>
            <a:off x="2143935" y="3779702"/>
            <a:ext cx="323850" cy="314325"/>
          </a:xfrm>
          <a:prstGeom prst="rect">
            <a:avLst/>
          </a:prstGeom>
        </p:spPr>
      </p:pic>
    </p:spTree>
    <p:extLst>
      <p:ext uri="{BB962C8B-B14F-4D97-AF65-F5344CB8AC3E}">
        <p14:creationId xmlns:p14="http://schemas.microsoft.com/office/powerpoint/2010/main" val="20208563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BDA0-52F1-4CDC-B488-E4AC5B1A5507}"/>
              </a:ext>
            </a:extLst>
          </p:cNvPr>
          <p:cNvSpPr>
            <a:spLocks noGrp="1"/>
          </p:cNvSpPr>
          <p:nvPr>
            <p:ph type="title"/>
          </p:nvPr>
        </p:nvSpPr>
        <p:spPr/>
        <p:txBody>
          <a:bodyPr/>
          <a:lstStyle/>
          <a:p>
            <a:r>
              <a:rPr lang="en-US" dirty="0"/>
              <a:t>Configuring Processor Example</a:t>
            </a:r>
            <a:endParaRPr lang="en-IL" dirty="0"/>
          </a:p>
        </p:txBody>
      </p:sp>
      <p:sp>
        <p:nvSpPr>
          <p:cNvPr id="3" name="Content Placeholder 2">
            <a:extLst>
              <a:ext uri="{FF2B5EF4-FFF2-40B4-BE49-F238E27FC236}">
                <a16:creationId xmlns:a16="http://schemas.microsoft.com/office/drawing/2014/main" id="{C0B63193-2F07-45F8-B14B-313750F093BA}"/>
              </a:ext>
            </a:extLst>
          </p:cNvPr>
          <p:cNvSpPr>
            <a:spLocks noGrp="1"/>
          </p:cNvSpPr>
          <p:nvPr>
            <p:ph idx="1"/>
          </p:nvPr>
        </p:nvSpPr>
        <p:spPr>
          <a:xfrm>
            <a:off x="838200" y="2141537"/>
            <a:ext cx="10515600" cy="4351338"/>
          </a:xfrm>
        </p:spPr>
        <p:txBody>
          <a:bodyPr/>
          <a:lstStyle/>
          <a:p>
            <a:r>
              <a:rPr lang="en-US" dirty="0"/>
              <a:t>Create a sample flow with </a:t>
            </a:r>
            <a:r>
              <a:rPr lang="en-US" dirty="0" err="1"/>
              <a:t>GenerateFlowFile</a:t>
            </a:r>
            <a:r>
              <a:rPr lang="en-US" dirty="0"/>
              <a:t> processor.</a:t>
            </a:r>
          </a:p>
          <a:p>
            <a:r>
              <a:rPr lang="en-US" dirty="0"/>
              <a:t>Configure it to run every 5 seconds.</a:t>
            </a:r>
          </a:p>
          <a:p>
            <a:r>
              <a:rPr lang="en-US" dirty="0"/>
              <a:t>Connect it to a basic </a:t>
            </a:r>
            <a:r>
              <a:rPr lang="en-US" dirty="0" err="1"/>
              <a:t>LogMessage</a:t>
            </a:r>
            <a:r>
              <a:rPr lang="en-US" dirty="0"/>
              <a:t> processor.</a:t>
            </a:r>
          </a:p>
          <a:p>
            <a:r>
              <a:rPr lang="en-US" dirty="0"/>
              <a:t>Change it to run on the primary node only.</a:t>
            </a:r>
            <a:endParaRPr lang="en-IL" dirty="0"/>
          </a:p>
        </p:txBody>
      </p:sp>
    </p:spTree>
    <p:extLst>
      <p:ext uri="{BB962C8B-B14F-4D97-AF65-F5344CB8AC3E}">
        <p14:creationId xmlns:p14="http://schemas.microsoft.com/office/powerpoint/2010/main" val="26694219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A8DB9CD9-59B1-4D73-BC4C-98796A48EF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874A6A9-41FF-4E33-AFA8-F9F81436A5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gradFill flip="none" rotWithShape="1">
            <a:gsLst>
              <a:gs pos="16000">
                <a:schemeClr val="accent6">
                  <a:alpha val="20000"/>
                </a:schemeClr>
              </a:gs>
              <a:gs pos="85000">
                <a:schemeClr val="accent1">
                  <a:alpha val="4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721D730E-1F97-4071-B143-B05E6D2599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03402" y="3985"/>
            <a:ext cx="9772765" cy="6858000"/>
            <a:chOff x="1303402" y="3985"/>
            <a:chExt cx="9772765" cy="6858000"/>
          </a:xfrm>
        </p:grpSpPr>
        <p:sp>
          <p:nvSpPr>
            <p:cNvPr id="12" name="Freeform: Shape 11">
              <a:extLst>
                <a:ext uri="{FF2B5EF4-FFF2-40B4-BE49-F238E27FC236}">
                  <a16:creationId xmlns:a16="http://schemas.microsoft.com/office/drawing/2014/main" id="{B3849C6A-9EE5-4604-8EAE-DD4796B79D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60551" y="3985"/>
              <a:ext cx="9313016" cy="6858000"/>
            </a:xfrm>
            <a:custGeom>
              <a:avLst/>
              <a:gdLst>
                <a:gd name="connsiteX0" fmla="*/ 6993556 w 9313016"/>
                <a:gd name="connsiteY0" fmla="*/ 0 h 6858000"/>
                <a:gd name="connsiteX1" fmla="*/ 7358516 w 9313016"/>
                <a:gd name="connsiteY1" fmla="*/ 0 h 6858000"/>
                <a:gd name="connsiteX2" fmla="*/ 7475006 w 9313016"/>
                <a:gd name="connsiteY2" fmla="*/ 82722 h 6858000"/>
                <a:gd name="connsiteX3" fmla="*/ 7816357 w 9313016"/>
                <a:gd name="connsiteY3" fmla="*/ 358482 h 6858000"/>
                <a:gd name="connsiteX4" fmla="*/ 8421752 w 9313016"/>
                <a:gd name="connsiteY4" fmla="*/ 995405 h 6858000"/>
                <a:gd name="connsiteX5" fmla="*/ 8897059 w 9313016"/>
                <a:gd name="connsiteY5" fmla="*/ 1737211 h 6858000"/>
                <a:gd name="connsiteX6" fmla="*/ 9206633 w 9313016"/>
                <a:gd name="connsiteY6" fmla="*/ 2564460 h 6858000"/>
                <a:gd name="connsiteX7" fmla="*/ 9286787 w 9313016"/>
                <a:gd name="connsiteY7" fmla="*/ 3000164 h 6858000"/>
                <a:gd name="connsiteX8" fmla="*/ 9312914 w 9313016"/>
                <a:gd name="connsiteY8" fmla="*/ 3442493 h 6858000"/>
                <a:gd name="connsiteX9" fmla="*/ 9190562 w 9313016"/>
                <a:gd name="connsiteY9" fmla="*/ 4316686 h 6858000"/>
                <a:gd name="connsiteX10" fmla="*/ 9043416 w 9313016"/>
                <a:gd name="connsiteY10" fmla="*/ 4734917 h 6858000"/>
                <a:gd name="connsiteX11" fmla="*/ 8809657 w 9313016"/>
                <a:gd name="connsiteY11" fmla="*/ 5128718 h 6858000"/>
                <a:gd name="connsiteX12" fmla="*/ 8645997 w 9313016"/>
                <a:gd name="connsiteY12" fmla="*/ 5297441 h 6858000"/>
                <a:gd name="connsiteX13" fmla="*/ 8457787 w 9313016"/>
                <a:gd name="connsiteY13" fmla="*/ 5433763 h 6858000"/>
                <a:gd name="connsiteX14" fmla="*/ 8260803 w 9313016"/>
                <a:gd name="connsiteY14" fmla="*/ 5541237 h 6858000"/>
                <a:gd name="connsiteX15" fmla="*/ 8066136 w 9313016"/>
                <a:gd name="connsiteY15" fmla="*/ 5635704 h 6858000"/>
                <a:gd name="connsiteX16" fmla="*/ 7698638 w 9313016"/>
                <a:gd name="connsiteY16" fmla="*/ 5837163 h 6858000"/>
                <a:gd name="connsiteX17" fmla="*/ 7370135 w 9313016"/>
                <a:gd name="connsiteY17" fmla="*/ 6090081 h 6858000"/>
                <a:gd name="connsiteX18" fmla="*/ 7218897 w 9313016"/>
                <a:gd name="connsiteY18" fmla="*/ 6235860 h 6858000"/>
                <a:gd name="connsiteX19" fmla="*/ 7070665 w 9313016"/>
                <a:gd name="connsiteY19" fmla="*/ 6387205 h 6858000"/>
                <a:gd name="connsiteX20" fmla="*/ 6779035 w 9313016"/>
                <a:gd name="connsiteY20" fmla="*/ 6697100 h 6858000"/>
                <a:gd name="connsiteX21" fmla="*/ 6631837 w 9313016"/>
                <a:gd name="connsiteY21" fmla="*/ 6852239 h 6858000"/>
                <a:gd name="connsiteX22" fmla="*/ 6626221 w 9313016"/>
                <a:gd name="connsiteY22" fmla="*/ 6858000 h 6858000"/>
                <a:gd name="connsiteX23" fmla="*/ 6424725 w 9313016"/>
                <a:gd name="connsiteY23" fmla="*/ 6858000 h 6858000"/>
                <a:gd name="connsiteX24" fmla="*/ 6527382 w 9313016"/>
                <a:gd name="connsiteY24" fmla="*/ 6756333 h 6858000"/>
                <a:gd name="connsiteX25" fmla="*/ 6674233 w 9313016"/>
                <a:gd name="connsiteY25" fmla="*/ 6603450 h 6858000"/>
                <a:gd name="connsiteX26" fmla="*/ 6965813 w 9313016"/>
                <a:gd name="connsiteY26" fmla="*/ 6292932 h 6858000"/>
                <a:gd name="connsiteX27" fmla="*/ 7112961 w 9313016"/>
                <a:gd name="connsiteY27" fmla="*/ 6137505 h 6858000"/>
                <a:gd name="connsiteX28" fmla="*/ 7264790 w 9313016"/>
                <a:gd name="connsiteY28" fmla="*/ 5983710 h 6858000"/>
                <a:gd name="connsiteX29" fmla="*/ 7974595 w 9313016"/>
                <a:gd name="connsiteY29" fmla="*/ 5470773 h 6858000"/>
                <a:gd name="connsiteX30" fmla="*/ 8331591 w 9313016"/>
                <a:gd name="connsiteY30" fmla="*/ 5254048 h 6858000"/>
                <a:gd name="connsiteX31" fmla="*/ 8599807 w 9313016"/>
                <a:gd name="connsiteY31" fmla="*/ 4980010 h 6858000"/>
                <a:gd name="connsiteX32" fmla="*/ 8766474 w 9313016"/>
                <a:gd name="connsiteY32" fmla="*/ 4631524 h 6858000"/>
                <a:gd name="connsiteX33" fmla="*/ 8865755 w 9313016"/>
                <a:gd name="connsiteY33" fmla="*/ 4244445 h 6858000"/>
                <a:gd name="connsiteX34" fmla="*/ 8882911 w 9313016"/>
                <a:gd name="connsiteY34" fmla="*/ 4145659 h 6858000"/>
                <a:gd name="connsiteX35" fmla="*/ 8897403 w 9313016"/>
                <a:gd name="connsiteY35" fmla="*/ 4046633 h 6858000"/>
                <a:gd name="connsiteX36" fmla="*/ 8908298 w 9313016"/>
                <a:gd name="connsiteY36" fmla="*/ 3947271 h 6858000"/>
                <a:gd name="connsiteX37" fmla="*/ 8916184 w 9313016"/>
                <a:gd name="connsiteY37" fmla="*/ 3847765 h 6858000"/>
                <a:gd name="connsiteX38" fmla="*/ 8920670 w 9313016"/>
                <a:gd name="connsiteY38" fmla="*/ 3449597 h 6858000"/>
                <a:gd name="connsiteX39" fmla="*/ 8914607 w 9313016"/>
                <a:gd name="connsiteY39" fmla="*/ 3350283 h 6858000"/>
                <a:gd name="connsiteX40" fmla="*/ 8905340 w 9313016"/>
                <a:gd name="connsiteY40" fmla="*/ 3251209 h 6858000"/>
                <a:gd name="connsiteX41" fmla="*/ 8893854 w 9313016"/>
                <a:gd name="connsiteY41" fmla="*/ 3152376 h 6858000"/>
                <a:gd name="connsiteX42" fmla="*/ 8879706 w 9313016"/>
                <a:gd name="connsiteY42" fmla="*/ 3053878 h 6858000"/>
                <a:gd name="connsiteX43" fmla="*/ 8797531 w 9313016"/>
                <a:gd name="connsiteY43" fmla="*/ 2663966 h 6858000"/>
                <a:gd name="connsiteX44" fmla="*/ 8520442 w 9313016"/>
                <a:gd name="connsiteY44" fmla="*/ 1911983 h 6858000"/>
                <a:gd name="connsiteX45" fmla="*/ 8332626 w 9313016"/>
                <a:gd name="connsiteY45" fmla="*/ 1553608 h 6858000"/>
                <a:gd name="connsiteX46" fmla="*/ 8116317 w 9313016"/>
                <a:gd name="connsiteY46" fmla="*/ 1208529 h 6858000"/>
                <a:gd name="connsiteX47" fmla="*/ 7873293 w 9313016"/>
                <a:gd name="connsiteY47" fmla="*/ 878284 h 6858000"/>
                <a:gd name="connsiteX48" fmla="*/ 7604337 w 9313016"/>
                <a:gd name="connsiteY48" fmla="*/ 565125 h 6858000"/>
                <a:gd name="connsiteX49" fmla="*/ 7311128 w 9313016"/>
                <a:gd name="connsiteY49" fmla="*/ 270591 h 6858000"/>
                <a:gd name="connsiteX50" fmla="*/ 1752019 w 9313016"/>
                <a:gd name="connsiteY50" fmla="*/ 0 h 6858000"/>
                <a:gd name="connsiteX51" fmla="*/ 2155804 w 9313016"/>
                <a:gd name="connsiteY51" fmla="*/ 0 h 6858000"/>
                <a:gd name="connsiteX52" fmla="*/ 2103975 w 9313016"/>
                <a:gd name="connsiteY52" fmla="*/ 40789 h 6858000"/>
                <a:gd name="connsiteX53" fmla="*/ 1656310 w 9313016"/>
                <a:gd name="connsiteY53" fmla="*/ 470035 h 6858000"/>
                <a:gd name="connsiteX54" fmla="*/ 806013 w 9313016"/>
                <a:gd name="connsiteY54" fmla="*/ 1841133 h 6858000"/>
                <a:gd name="connsiteX55" fmla="*/ 580685 w 9313016"/>
                <a:gd name="connsiteY55" fmla="*/ 2606364 h 6858000"/>
                <a:gd name="connsiteX56" fmla="*/ 503489 w 9313016"/>
                <a:gd name="connsiteY56" fmla="*/ 3397276 h 6858000"/>
                <a:gd name="connsiteX57" fmla="*/ 570135 w 9313016"/>
                <a:gd name="connsiteY57" fmla="*/ 4188235 h 6858000"/>
                <a:gd name="connsiteX58" fmla="*/ 783387 w 9313016"/>
                <a:gd name="connsiteY58" fmla="*/ 4953850 h 6858000"/>
                <a:gd name="connsiteX59" fmla="*/ 1628014 w 9313016"/>
                <a:gd name="connsiteY59" fmla="*/ 6308245 h 6858000"/>
                <a:gd name="connsiteX60" fmla="*/ 2235998 w 9313016"/>
                <a:gd name="connsiteY60" fmla="*/ 6844829 h 6858000"/>
                <a:gd name="connsiteX61" fmla="*/ 2255028 w 9313016"/>
                <a:gd name="connsiteY61" fmla="*/ 6858000 h 6858000"/>
                <a:gd name="connsiteX62" fmla="*/ 1578787 w 9313016"/>
                <a:gd name="connsiteY62" fmla="*/ 6858000 h 6858000"/>
                <a:gd name="connsiteX63" fmla="*/ 1465153 w 9313016"/>
                <a:gd name="connsiteY63" fmla="*/ 6759050 h 6858000"/>
                <a:gd name="connsiteX64" fmla="*/ 1303650 w 9313016"/>
                <a:gd name="connsiteY64" fmla="*/ 6604267 h 6858000"/>
                <a:gd name="connsiteX65" fmla="*/ 323708 w 9313016"/>
                <a:gd name="connsiteY65" fmla="*/ 5126365 h 6858000"/>
                <a:gd name="connsiteX66" fmla="*/ 872 w 9313016"/>
                <a:gd name="connsiteY66" fmla="*/ 3391228 h 6858000"/>
                <a:gd name="connsiteX67" fmla="*/ 105428 w 9313016"/>
                <a:gd name="connsiteY67" fmla="*/ 2511899 h 6858000"/>
                <a:gd name="connsiteX68" fmla="*/ 384933 w 9313016"/>
                <a:gd name="connsiteY68" fmla="*/ 1670971 h 6858000"/>
                <a:gd name="connsiteX69" fmla="*/ 1433593 w 9313016"/>
                <a:gd name="connsiteY69" fmla="*/ 256095 h 6858000"/>
                <a:gd name="connsiteX70" fmla="*/ 1602664 w 9313016"/>
                <a:gd name="connsiteY70" fmla="*/ 1137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9313016" h="6858000">
                  <a:moveTo>
                    <a:pt x="6993556" y="0"/>
                  </a:moveTo>
                  <a:lnTo>
                    <a:pt x="7358516" y="0"/>
                  </a:lnTo>
                  <a:lnTo>
                    <a:pt x="7475006" y="82722"/>
                  </a:lnTo>
                  <a:cubicBezTo>
                    <a:pt x="7592423" y="169778"/>
                    <a:pt x="7706366" y="261748"/>
                    <a:pt x="7816357" y="358482"/>
                  </a:cubicBezTo>
                  <a:cubicBezTo>
                    <a:pt x="8036559" y="551589"/>
                    <a:pt x="8239655" y="764905"/>
                    <a:pt x="8421752" y="995405"/>
                  </a:cubicBezTo>
                  <a:cubicBezTo>
                    <a:pt x="8604736" y="1225282"/>
                    <a:pt x="8763567" y="1474646"/>
                    <a:pt x="8897059" y="1737211"/>
                  </a:cubicBezTo>
                  <a:cubicBezTo>
                    <a:pt x="9029909" y="2000162"/>
                    <a:pt x="9134317" y="2277990"/>
                    <a:pt x="9206633" y="2564460"/>
                  </a:cubicBezTo>
                  <a:cubicBezTo>
                    <a:pt x="9242322" y="2707791"/>
                    <a:pt x="9269041" y="2853474"/>
                    <a:pt x="9286787" y="3000164"/>
                  </a:cubicBezTo>
                  <a:cubicBezTo>
                    <a:pt x="9304977" y="3146856"/>
                    <a:pt x="9314097" y="3294698"/>
                    <a:pt x="9312914" y="3442493"/>
                  </a:cubicBezTo>
                  <a:cubicBezTo>
                    <a:pt x="9309906" y="3737987"/>
                    <a:pt x="9270717" y="4033288"/>
                    <a:pt x="9190562" y="4316686"/>
                  </a:cubicBezTo>
                  <a:cubicBezTo>
                    <a:pt x="9150486" y="4458240"/>
                    <a:pt x="9103951" y="4597587"/>
                    <a:pt x="9043416" y="4734917"/>
                  </a:cubicBezTo>
                  <a:cubicBezTo>
                    <a:pt x="8982980" y="4871817"/>
                    <a:pt x="8908740" y="5007131"/>
                    <a:pt x="8809657" y="5128718"/>
                  </a:cubicBezTo>
                  <a:cubicBezTo>
                    <a:pt x="8760312" y="5189247"/>
                    <a:pt x="8706137" y="5246945"/>
                    <a:pt x="8645997" y="5297441"/>
                  </a:cubicBezTo>
                  <a:cubicBezTo>
                    <a:pt x="8586252" y="5348274"/>
                    <a:pt x="8522809" y="5393730"/>
                    <a:pt x="8457787" y="5433763"/>
                  </a:cubicBezTo>
                  <a:cubicBezTo>
                    <a:pt x="8392816" y="5474132"/>
                    <a:pt x="8326219" y="5508213"/>
                    <a:pt x="8260803" y="5541237"/>
                  </a:cubicBezTo>
                  <a:cubicBezTo>
                    <a:pt x="8195289" y="5574071"/>
                    <a:pt x="8130023" y="5604838"/>
                    <a:pt x="8066136" y="5635704"/>
                  </a:cubicBezTo>
                  <a:cubicBezTo>
                    <a:pt x="7938313" y="5697433"/>
                    <a:pt x="7815222" y="5762186"/>
                    <a:pt x="7698638" y="5837163"/>
                  </a:cubicBezTo>
                  <a:cubicBezTo>
                    <a:pt x="7582449" y="5912381"/>
                    <a:pt x="7471881" y="5996094"/>
                    <a:pt x="7370135" y="6090081"/>
                  </a:cubicBezTo>
                  <a:cubicBezTo>
                    <a:pt x="7319460" y="6136593"/>
                    <a:pt x="7268881" y="6186082"/>
                    <a:pt x="7218897" y="6235860"/>
                  </a:cubicBezTo>
                  <a:cubicBezTo>
                    <a:pt x="7168763" y="6285493"/>
                    <a:pt x="7119665" y="6336229"/>
                    <a:pt x="7070665" y="6387205"/>
                  </a:cubicBezTo>
                  <a:cubicBezTo>
                    <a:pt x="6972715" y="6489208"/>
                    <a:pt x="6876195" y="6593131"/>
                    <a:pt x="6779035" y="6697100"/>
                  </a:cubicBezTo>
                  <a:cubicBezTo>
                    <a:pt x="6730379" y="6748989"/>
                    <a:pt x="6681528" y="6800878"/>
                    <a:pt x="6631837" y="6852239"/>
                  </a:cubicBezTo>
                  <a:lnTo>
                    <a:pt x="6626221" y="6858000"/>
                  </a:lnTo>
                  <a:lnTo>
                    <a:pt x="6424725" y="6858000"/>
                  </a:lnTo>
                  <a:lnTo>
                    <a:pt x="6527382" y="6756333"/>
                  </a:lnTo>
                  <a:cubicBezTo>
                    <a:pt x="6576726" y="6705932"/>
                    <a:pt x="6625480" y="6654811"/>
                    <a:pt x="6674233" y="6603450"/>
                  </a:cubicBezTo>
                  <a:cubicBezTo>
                    <a:pt x="6771788" y="6500920"/>
                    <a:pt x="6868309" y="6396757"/>
                    <a:pt x="6965813" y="6292932"/>
                  </a:cubicBezTo>
                  <a:lnTo>
                    <a:pt x="7112961" y="6137505"/>
                  </a:lnTo>
                  <a:cubicBezTo>
                    <a:pt x="7162354" y="6085808"/>
                    <a:pt x="7211945" y="6034640"/>
                    <a:pt x="7264790" y="5983710"/>
                  </a:cubicBezTo>
                  <a:cubicBezTo>
                    <a:pt x="7472373" y="5779130"/>
                    <a:pt x="7721610" y="5610648"/>
                    <a:pt x="7974595" y="5470773"/>
                  </a:cubicBezTo>
                  <a:cubicBezTo>
                    <a:pt x="8099903" y="5399395"/>
                    <a:pt x="8224127" y="5332529"/>
                    <a:pt x="8331591" y="5254048"/>
                  </a:cubicBezTo>
                  <a:cubicBezTo>
                    <a:pt x="8439351" y="5176047"/>
                    <a:pt x="8529660" y="5085949"/>
                    <a:pt x="8599807" y="4980010"/>
                  </a:cubicBezTo>
                  <a:cubicBezTo>
                    <a:pt x="8671187" y="4875128"/>
                    <a:pt x="8723982" y="4756086"/>
                    <a:pt x="8766474" y="4631524"/>
                  </a:cubicBezTo>
                  <a:cubicBezTo>
                    <a:pt x="8808968" y="4507010"/>
                    <a:pt x="8840615" y="4375872"/>
                    <a:pt x="8865755" y="4244445"/>
                  </a:cubicBezTo>
                  <a:cubicBezTo>
                    <a:pt x="8871375" y="4211468"/>
                    <a:pt x="8878129" y="4178731"/>
                    <a:pt x="8882911" y="4145659"/>
                  </a:cubicBezTo>
                  <a:lnTo>
                    <a:pt x="8897403" y="4046633"/>
                  </a:lnTo>
                  <a:lnTo>
                    <a:pt x="8908298" y="3947271"/>
                  </a:lnTo>
                  <a:cubicBezTo>
                    <a:pt x="8912389" y="3914247"/>
                    <a:pt x="8913425" y="3880886"/>
                    <a:pt x="8916184" y="3847765"/>
                  </a:cubicBezTo>
                  <a:cubicBezTo>
                    <a:pt x="8925797" y="3715091"/>
                    <a:pt x="8925945" y="3582127"/>
                    <a:pt x="8920670" y="3449597"/>
                  </a:cubicBezTo>
                  <a:lnTo>
                    <a:pt x="8914607" y="3350283"/>
                  </a:lnTo>
                  <a:cubicBezTo>
                    <a:pt x="8911995" y="3317211"/>
                    <a:pt x="8908348" y="3284233"/>
                    <a:pt x="8905340" y="3251209"/>
                  </a:cubicBezTo>
                  <a:cubicBezTo>
                    <a:pt x="8902628" y="3218185"/>
                    <a:pt x="8897551" y="3185305"/>
                    <a:pt x="8893854" y="3152376"/>
                  </a:cubicBezTo>
                  <a:cubicBezTo>
                    <a:pt x="8890305" y="3119399"/>
                    <a:pt x="8884932" y="3086662"/>
                    <a:pt x="8879706" y="3053878"/>
                  </a:cubicBezTo>
                  <a:cubicBezTo>
                    <a:pt x="8858707" y="2922835"/>
                    <a:pt x="8831249" y="2792705"/>
                    <a:pt x="8797531" y="2663966"/>
                  </a:cubicBezTo>
                  <a:cubicBezTo>
                    <a:pt x="8728616" y="2406777"/>
                    <a:pt x="8635497" y="2155109"/>
                    <a:pt x="8520442" y="1911983"/>
                  </a:cubicBezTo>
                  <a:cubicBezTo>
                    <a:pt x="8462667" y="1790541"/>
                    <a:pt x="8400112" y="1670923"/>
                    <a:pt x="8332626" y="1553608"/>
                  </a:cubicBezTo>
                  <a:cubicBezTo>
                    <a:pt x="8265683" y="1436006"/>
                    <a:pt x="8192973" y="1321188"/>
                    <a:pt x="8116317" y="1208529"/>
                  </a:cubicBezTo>
                  <a:cubicBezTo>
                    <a:pt x="8039811" y="1095776"/>
                    <a:pt x="7958079" y="986094"/>
                    <a:pt x="7873293" y="878284"/>
                  </a:cubicBezTo>
                  <a:cubicBezTo>
                    <a:pt x="7787814" y="771002"/>
                    <a:pt x="7697999" y="666551"/>
                    <a:pt x="7604337" y="565125"/>
                  </a:cubicBezTo>
                  <a:cubicBezTo>
                    <a:pt x="7510479" y="463891"/>
                    <a:pt x="7413367" y="364818"/>
                    <a:pt x="7311128" y="270591"/>
                  </a:cubicBezTo>
                  <a:close/>
                  <a:moveTo>
                    <a:pt x="1752019" y="0"/>
                  </a:moveTo>
                  <a:lnTo>
                    <a:pt x="2155804" y="0"/>
                  </a:lnTo>
                  <a:lnTo>
                    <a:pt x="2103975" y="40789"/>
                  </a:lnTo>
                  <a:cubicBezTo>
                    <a:pt x="1943592" y="173585"/>
                    <a:pt x="1793955" y="317500"/>
                    <a:pt x="1656310" y="470035"/>
                  </a:cubicBezTo>
                  <a:cubicBezTo>
                    <a:pt x="1288172" y="876939"/>
                    <a:pt x="1002998" y="1344708"/>
                    <a:pt x="806013" y="1841133"/>
                  </a:cubicBezTo>
                  <a:cubicBezTo>
                    <a:pt x="707818" y="2089538"/>
                    <a:pt x="630868" y="2345480"/>
                    <a:pt x="580685" y="2606364"/>
                  </a:cubicBezTo>
                  <a:cubicBezTo>
                    <a:pt x="530749" y="2867250"/>
                    <a:pt x="504868" y="3132119"/>
                    <a:pt x="503489" y="3397276"/>
                  </a:cubicBezTo>
                  <a:cubicBezTo>
                    <a:pt x="501467" y="3662434"/>
                    <a:pt x="524093" y="3927351"/>
                    <a:pt x="570135" y="4188235"/>
                  </a:cubicBezTo>
                  <a:cubicBezTo>
                    <a:pt x="615734" y="4449264"/>
                    <a:pt x="688642" y="4705493"/>
                    <a:pt x="783387" y="4953850"/>
                  </a:cubicBezTo>
                  <a:cubicBezTo>
                    <a:pt x="974357" y="5449796"/>
                    <a:pt x="1259630" y="5913773"/>
                    <a:pt x="1628014" y="6308245"/>
                  </a:cubicBezTo>
                  <a:cubicBezTo>
                    <a:pt x="1812182" y="6505481"/>
                    <a:pt x="2016215" y="6685052"/>
                    <a:pt x="2235998" y="6844829"/>
                  </a:cubicBezTo>
                  <a:lnTo>
                    <a:pt x="2255028" y="6858000"/>
                  </a:lnTo>
                  <a:lnTo>
                    <a:pt x="1578787" y="6858000"/>
                  </a:lnTo>
                  <a:lnTo>
                    <a:pt x="1465153" y="6759050"/>
                  </a:lnTo>
                  <a:cubicBezTo>
                    <a:pt x="1410086" y="6708726"/>
                    <a:pt x="1356236" y="6657104"/>
                    <a:pt x="1303650" y="6604267"/>
                  </a:cubicBezTo>
                  <a:cubicBezTo>
                    <a:pt x="883506" y="6181043"/>
                    <a:pt x="548150" y="5676072"/>
                    <a:pt x="323708" y="5126365"/>
                  </a:cubicBezTo>
                  <a:cubicBezTo>
                    <a:pt x="97737" y="4577139"/>
                    <a:pt x="-10958" y="3981927"/>
                    <a:pt x="872" y="3391228"/>
                  </a:cubicBezTo>
                  <a:cubicBezTo>
                    <a:pt x="5951" y="3095783"/>
                    <a:pt x="40506" y="2800528"/>
                    <a:pt x="105428" y="2511899"/>
                  </a:cubicBezTo>
                  <a:cubicBezTo>
                    <a:pt x="170104" y="2223317"/>
                    <a:pt x="262089" y="1940399"/>
                    <a:pt x="384933" y="1670971"/>
                  </a:cubicBezTo>
                  <a:cubicBezTo>
                    <a:pt x="629092" y="1131344"/>
                    <a:pt x="991955" y="646919"/>
                    <a:pt x="1433593" y="256095"/>
                  </a:cubicBezTo>
                  <a:cubicBezTo>
                    <a:pt x="1488791" y="207206"/>
                    <a:pt x="1545179" y="159733"/>
                    <a:pt x="1602664" y="113704"/>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Freeform: Shape 12">
              <a:extLst>
                <a:ext uri="{FF2B5EF4-FFF2-40B4-BE49-F238E27FC236}">
                  <a16:creationId xmlns:a16="http://schemas.microsoft.com/office/drawing/2014/main" id="{308677BE-069B-4A4D-8732-E26B6EF567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59468" y="3985"/>
              <a:ext cx="9065550" cy="6858000"/>
            </a:xfrm>
            <a:custGeom>
              <a:avLst/>
              <a:gdLst>
                <a:gd name="connsiteX0" fmla="*/ 1839951 w 9065550"/>
                <a:gd name="connsiteY0" fmla="*/ 0 h 6858000"/>
                <a:gd name="connsiteX1" fmla="*/ 6979427 w 9065550"/>
                <a:gd name="connsiteY1" fmla="*/ 0 h 6858000"/>
                <a:gd name="connsiteX2" fmla="*/ 6989586 w 9065550"/>
                <a:gd name="connsiteY2" fmla="*/ 6825 h 6858000"/>
                <a:gd name="connsiteX3" fmla="*/ 8932062 w 9065550"/>
                <a:gd name="connsiteY3" fmla="*/ 4580835 h 6858000"/>
                <a:gd name="connsiteX4" fmla="*/ 7166294 w 9065550"/>
                <a:gd name="connsiteY4" fmla="*/ 6259703 h 6858000"/>
                <a:gd name="connsiteX5" fmla="*/ 6868878 w 9065550"/>
                <a:gd name="connsiteY5" fmla="*/ 6564765 h 6858000"/>
                <a:gd name="connsiteX6" fmla="*/ 6591881 w 9065550"/>
                <a:gd name="connsiteY6" fmla="*/ 6858000 h 6858000"/>
                <a:gd name="connsiteX7" fmla="*/ 5184648 w 9065550"/>
                <a:gd name="connsiteY7" fmla="*/ 6858000 h 6858000"/>
                <a:gd name="connsiteX8" fmla="*/ 5244877 w 9065550"/>
                <a:gd name="connsiteY8" fmla="*/ 6817615 h 6858000"/>
                <a:gd name="connsiteX9" fmla="*/ 6033853 w 9065550"/>
                <a:gd name="connsiteY9" fmla="*/ 6069135 h 6858000"/>
                <a:gd name="connsiteX10" fmla="*/ 6480248 w 9065550"/>
                <a:gd name="connsiteY10" fmla="*/ 5607082 h 6858000"/>
                <a:gd name="connsiteX11" fmla="*/ 7551502 w 9065550"/>
                <a:gd name="connsiteY11" fmla="*/ 4859004 h 6858000"/>
                <a:gd name="connsiteX12" fmla="*/ 7844227 w 9065550"/>
                <a:gd name="connsiteY12" fmla="*/ 4683074 h 6858000"/>
                <a:gd name="connsiteX13" fmla="*/ 8005810 w 9065550"/>
                <a:gd name="connsiteY13" fmla="*/ 4330239 h 6858000"/>
                <a:gd name="connsiteX14" fmla="*/ 8016191 w 9065550"/>
                <a:gd name="connsiteY14" fmla="*/ 2956574 h 6858000"/>
                <a:gd name="connsiteX15" fmla="*/ 7346424 w 9065550"/>
                <a:gd name="connsiteY15" fmla="*/ 1636739 h 6858000"/>
                <a:gd name="connsiteX16" fmla="*/ 5995751 w 9065550"/>
                <a:gd name="connsiteY16" fmla="*/ 493319 h 6858000"/>
                <a:gd name="connsiteX17" fmla="*/ 4494836 w 9065550"/>
                <a:gd name="connsiteY17" fmla="*/ 75383 h 6858000"/>
                <a:gd name="connsiteX18" fmla="*/ 2002499 w 9065550"/>
                <a:gd name="connsiteY18" fmla="*/ 1094261 h 6858000"/>
                <a:gd name="connsiteX19" fmla="*/ 1241306 w 9065550"/>
                <a:gd name="connsiteY19" fmla="*/ 2206935 h 6858000"/>
                <a:gd name="connsiteX20" fmla="*/ 961736 w 9065550"/>
                <a:gd name="connsiteY20" fmla="*/ 3573719 h 6858000"/>
                <a:gd name="connsiteX21" fmla="*/ 1193878 w 9065550"/>
                <a:gd name="connsiteY21" fmla="*/ 4824208 h 6858000"/>
                <a:gd name="connsiteX22" fmla="*/ 1832096 w 9065550"/>
                <a:gd name="connsiteY22" fmla="*/ 5873050 h 6858000"/>
                <a:gd name="connsiteX23" fmla="*/ 3010752 w 9065550"/>
                <a:gd name="connsiteY23" fmla="*/ 6749475 h 6858000"/>
                <a:gd name="connsiteX24" fmla="*/ 3187037 w 9065550"/>
                <a:gd name="connsiteY24" fmla="*/ 6824756 h 6858000"/>
                <a:gd name="connsiteX25" fmla="*/ 3278211 w 9065550"/>
                <a:gd name="connsiteY25" fmla="*/ 6858000 h 6858000"/>
                <a:gd name="connsiteX26" fmla="*/ 1480830 w 9065550"/>
                <a:gd name="connsiteY26" fmla="*/ 6858000 h 6858000"/>
                <a:gd name="connsiteX27" fmla="*/ 1427607 w 9065550"/>
                <a:gd name="connsiteY27" fmla="*/ 6811515 h 6858000"/>
                <a:gd name="connsiteX28" fmla="*/ 1100739 w 9065550"/>
                <a:gd name="connsiteY28" fmla="*/ 6477651 h 6858000"/>
                <a:gd name="connsiteX29" fmla="*/ 0 w 9065550"/>
                <a:gd name="connsiteY29" fmla="*/ 3573620 h 6858000"/>
                <a:gd name="connsiteX30" fmla="*/ 1805513 w 9065550"/>
                <a:gd name="connsiteY30"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065550" h="6858000">
                  <a:moveTo>
                    <a:pt x="1839951" y="0"/>
                  </a:moveTo>
                  <a:lnTo>
                    <a:pt x="6979427" y="0"/>
                  </a:lnTo>
                  <a:lnTo>
                    <a:pt x="6989586" y="6825"/>
                  </a:lnTo>
                  <a:cubicBezTo>
                    <a:pt x="8438828" y="1031353"/>
                    <a:pt x="9439169" y="2823601"/>
                    <a:pt x="8932062" y="4580835"/>
                  </a:cubicBezTo>
                  <a:cubicBezTo>
                    <a:pt x="8592517" y="5757293"/>
                    <a:pt x="7979652" y="5458140"/>
                    <a:pt x="7166294" y="6259703"/>
                  </a:cubicBezTo>
                  <a:cubicBezTo>
                    <a:pt x="7064618" y="6359905"/>
                    <a:pt x="6966014" y="6462297"/>
                    <a:pt x="6868878" y="6564765"/>
                  </a:cubicBezTo>
                  <a:lnTo>
                    <a:pt x="6591881" y="6858000"/>
                  </a:lnTo>
                  <a:lnTo>
                    <a:pt x="5184648" y="6858000"/>
                  </a:lnTo>
                  <a:lnTo>
                    <a:pt x="5244877" y="6817615"/>
                  </a:lnTo>
                  <a:cubicBezTo>
                    <a:pt x="5481027" y="6649287"/>
                    <a:pt x="5723665" y="6398593"/>
                    <a:pt x="6033853" y="6069135"/>
                  </a:cubicBezTo>
                  <a:cubicBezTo>
                    <a:pt x="6175680" y="5918484"/>
                    <a:pt x="6322395" y="5762660"/>
                    <a:pt x="6480248" y="5607082"/>
                  </a:cubicBezTo>
                  <a:cubicBezTo>
                    <a:pt x="6893276" y="5200077"/>
                    <a:pt x="7273697" y="5002920"/>
                    <a:pt x="7551502" y="4859004"/>
                  </a:cubicBezTo>
                  <a:cubicBezTo>
                    <a:pt x="7687884" y="4788339"/>
                    <a:pt x="7795540" y="4732559"/>
                    <a:pt x="7844227" y="4683074"/>
                  </a:cubicBezTo>
                  <a:cubicBezTo>
                    <a:pt x="7898759" y="4627636"/>
                    <a:pt x="7956165" y="4502313"/>
                    <a:pt x="8005810" y="4330239"/>
                  </a:cubicBezTo>
                  <a:cubicBezTo>
                    <a:pt x="8132968" y="3889611"/>
                    <a:pt x="8136446" y="3427460"/>
                    <a:pt x="8016191" y="2956574"/>
                  </a:cubicBezTo>
                  <a:cubicBezTo>
                    <a:pt x="7900876" y="2505064"/>
                    <a:pt x="7669287" y="2048671"/>
                    <a:pt x="7346424" y="1636739"/>
                  </a:cubicBezTo>
                  <a:cubicBezTo>
                    <a:pt x="6979764" y="1168830"/>
                    <a:pt x="6512706" y="773489"/>
                    <a:pt x="5995751" y="493319"/>
                  </a:cubicBezTo>
                  <a:cubicBezTo>
                    <a:pt x="5491195" y="219884"/>
                    <a:pt x="4972174" y="75383"/>
                    <a:pt x="4494836" y="75383"/>
                  </a:cubicBezTo>
                  <a:cubicBezTo>
                    <a:pt x="3554318" y="75383"/>
                    <a:pt x="2669191" y="437197"/>
                    <a:pt x="2002499" y="1094261"/>
                  </a:cubicBezTo>
                  <a:cubicBezTo>
                    <a:pt x="1676360" y="1415667"/>
                    <a:pt x="1420225" y="1790023"/>
                    <a:pt x="1241306" y="2206935"/>
                  </a:cubicBezTo>
                  <a:cubicBezTo>
                    <a:pt x="1055782" y="2639169"/>
                    <a:pt x="961736" y="3099027"/>
                    <a:pt x="961736" y="3573719"/>
                  </a:cubicBezTo>
                  <a:cubicBezTo>
                    <a:pt x="961736" y="4005124"/>
                    <a:pt x="1039805" y="4425841"/>
                    <a:pt x="1193878" y="4824208"/>
                  </a:cubicBezTo>
                  <a:cubicBezTo>
                    <a:pt x="1342457" y="5208423"/>
                    <a:pt x="1557214" y="5561306"/>
                    <a:pt x="1832096" y="5873050"/>
                  </a:cubicBezTo>
                  <a:cubicBezTo>
                    <a:pt x="2157126" y="6241599"/>
                    <a:pt x="2564661" y="6544656"/>
                    <a:pt x="3010752" y="6749475"/>
                  </a:cubicBezTo>
                  <a:cubicBezTo>
                    <a:pt x="3069003" y="6776219"/>
                    <a:pt x="3127773" y="6801314"/>
                    <a:pt x="3187037" y="6824756"/>
                  </a:cubicBezTo>
                  <a:lnTo>
                    <a:pt x="3278211" y="6858000"/>
                  </a:lnTo>
                  <a:lnTo>
                    <a:pt x="1480830" y="6858000"/>
                  </a:lnTo>
                  <a:lnTo>
                    <a:pt x="1427607" y="6811515"/>
                  </a:lnTo>
                  <a:cubicBezTo>
                    <a:pt x="1312870" y="6705919"/>
                    <a:pt x="1203751" y="6594470"/>
                    <a:pt x="1100739" y="6477651"/>
                  </a:cubicBezTo>
                  <a:cubicBezTo>
                    <a:pt x="415045" y="5700097"/>
                    <a:pt x="0" y="4684635"/>
                    <a:pt x="0" y="3573620"/>
                  </a:cubicBezTo>
                  <a:cubicBezTo>
                    <a:pt x="0" y="2121118"/>
                    <a:pt x="709459" y="831902"/>
                    <a:pt x="1805513" y="24133"/>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Shape 13">
              <a:extLst>
                <a:ext uri="{FF2B5EF4-FFF2-40B4-BE49-F238E27FC236}">
                  <a16:creationId xmlns:a16="http://schemas.microsoft.com/office/drawing/2014/main" id="{9A9A575B-DD07-4388-963B-0AF3FDDCF3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48217" y="3985"/>
              <a:ext cx="9088051" cy="6858000"/>
            </a:xfrm>
            <a:custGeom>
              <a:avLst/>
              <a:gdLst>
                <a:gd name="connsiteX0" fmla="*/ 5158786 w 9088051"/>
                <a:gd name="connsiteY0" fmla="*/ 0 h 6858000"/>
                <a:gd name="connsiteX1" fmla="*/ 6996771 w 9088051"/>
                <a:gd name="connsiteY1" fmla="*/ 0 h 6858000"/>
                <a:gd name="connsiteX2" fmla="*/ 7006955 w 9088051"/>
                <a:gd name="connsiteY2" fmla="*/ 6825 h 6858000"/>
                <a:gd name="connsiteX3" fmla="*/ 8954230 w 9088051"/>
                <a:gd name="connsiteY3" fmla="*/ 4580835 h 6858000"/>
                <a:gd name="connsiteX4" fmla="*/ 7184080 w 9088051"/>
                <a:gd name="connsiteY4" fmla="*/ 6259703 h 6858000"/>
                <a:gd name="connsiteX5" fmla="*/ 6885926 w 9088051"/>
                <a:gd name="connsiteY5" fmla="*/ 6564765 h 6858000"/>
                <a:gd name="connsiteX6" fmla="*/ 6608241 w 9088051"/>
                <a:gd name="connsiteY6" fmla="*/ 6858000 h 6858000"/>
                <a:gd name="connsiteX7" fmla="*/ 5462870 w 9088051"/>
                <a:gd name="connsiteY7" fmla="*/ 6858000 h 6858000"/>
                <a:gd name="connsiteX8" fmla="*/ 5529056 w 9088051"/>
                <a:gd name="connsiteY8" fmla="*/ 6804645 h 6858000"/>
                <a:gd name="connsiteX9" fmla="*/ 6167613 w 9088051"/>
                <a:gd name="connsiteY9" fmla="*/ 6173667 h 6858000"/>
                <a:gd name="connsiteX10" fmla="*/ 6610973 w 9088051"/>
                <a:gd name="connsiteY10" fmla="*/ 5715860 h 6858000"/>
                <a:gd name="connsiteX11" fmla="*/ 7646083 w 9088051"/>
                <a:gd name="connsiteY11" fmla="*/ 4995842 h 6858000"/>
                <a:gd name="connsiteX12" fmla="*/ 7980054 w 9088051"/>
                <a:gd name="connsiteY12" fmla="*/ 4790095 h 6858000"/>
                <a:gd name="connsiteX13" fmla="*/ 8180437 w 9088051"/>
                <a:gd name="connsiteY13" fmla="*/ 4371964 h 6858000"/>
                <a:gd name="connsiteX14" fmla="*/ 8192058 w 9088051"/>
                <a:gd name="connsiteY14" fmla="*/ 2919242 h 6858000"/>
                <a:gd name="connsiteX15" fmla="*/ 7492638 w 9088051"/>
                <a:gd name="connsiteY15" fmla="*/ 1542845 h 6858000"/>
                <a:gd name="connsiteX16" fmla="*/ 6089097 w 9088051"/>
                <a:gd name="connsiteY16" fmla="*/ 357847 h 6858000"/>
                <a:gd name="connsiteX17" fmla="*/ 5288639 w 9088051"/>
                <a:gd name="connsiteY17" fmla="*/ 31627 h 6858000"/>
                <a:gd name="connsiteX18" fmla="*/ 1844517 w 9088051"/>
                <a:gd name="connsiteY18" fmla="*/ 0 h 6858000"/>
                <a:gd name="connsiteX19" fmla="*/ 3734467 w 9088051"/>
                <a:gd name="connsiteY19" fmla="*/ 0 h 6858000"/>
                <a:gd name="connsiteX20" fmla="*/ 3603618 w 9088051"/>
                <a:gd name="connsiteY20" fmla="*/ 28853 h 6858000"/>
                <a:gd name="connsiteX21" fmla="*/ 1892878 w 9088051"/>
                <a:gd name="connsiteY21" fmla="*/ 985434 h 6858000"/>
                <a:gd name="connsiteX22" fmla="*/ 1096045 w 9088051"/>
                <a:gd name="connsiteY22" fmla="*/ 2147349 h 6858000"/>
                <a:gd name="connsiteX23" fmla="*/ 803453 w 9088051"/>
                <a:gd name="connsiteY23" fmla="*/ 3573669 h 6858000"/>
                <a:gd name="connsiteX24" fmla="*/ 1046377 w 9088051"/>
                <a:gd name="connsiteY24" fmla="*/ 4878573 h 6858000"/>
                <a:gd name="connsiteX25" fmla="*/ 1714473 w 9088051"/>
                <a:gd name="connsiteY25" fmla="*/ 5973776 h 6858000"/>
                <a:gd name="connsiteX26" fmla="*/ 2776083 w 9088051"/>
                <a:gd name="connsiteY26" fmla="*/ 6804641 h 6858000"/>
                <a:gd name="connsiteX27" fmla="*/ 2884836 w 9088051"/>
                <a:gd name="connsiteY27" fmla="*/ 6858000 h 6858000"/>
                <a:gd name="connsiteX28" fmla="*/ 1484505 w 9088051"/>
                <a:gd name="connsiteY28" fmla="*/ 6858000 h 6858000"/>
                <a:gd name="connsiteX29" fmla="*/ 1431151 w 9088051"/>
                <a:gd name="connsiteY29" fmla="*/ 6811515 h 6858000"/>
                <a:gd name="connsiteX30" fmla="*/ 1103471 w 9088051"/>
                <a:gd name="connsiteY30" fmla="*/ 6477651 h 6858000"/>
                <a:gd name="connsiteX31" fmla="*/ 0 w 9088051"/>
                <a:gd name="connsiteY31" fmla="*/ 3573620 h 6858000"/>
                <a:gd name="connsiteX32" fmla="*/ 1809994 w 9088051"/>
                <a:gd name="connsiteY32"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088051" h="6858000">
                  <a:moveTo>
                    <a:pt x="5158786" y="0"/>
                  </a:moveTo>
                  <a:lnTo>
                    <a:pt x="6996771" y="0"/>
                  </a:lnTo>
                  <a:lnTo>
                    <a:pt x="7006955" y="6825"/>
                  </a:lnTo>
                  <a:cubicBezTo>
                    <a:pt x="8459794" y="1031353"/>
                    <a:pt x="9462596" y="2823601"/>
                    <a:pt x="8954230" y="4580835"/>
                  </a:cubicBezTo>
                  <a:cubicBezTo>
                    <a:pt x="8613842" y="5757293"/>
                    <a:pt x="7999457" y="5458140"/>
                    <a:pt x="7184080" y="6259703"/>
                  </a:cubicBezTo>
                  <a:cubicBezTo>
                    <a:pt x="7082152" y="6359905"/>
                    <a:pt x="6983303" y="6462297"/>
                    <a:pt x="6885926" y="6564765"/>
                  </a:cubicBezTo>
                  <a:lnTo>
                    <a:pt x="6608241" y="6858000"/>
                  </a:lnTo>
                  <a:lnTo>
                    <a:pt x="5462870" y="6858000"/>
                  </a:lnTo>
                  <a:lnTo>
                    <a:pt x="5529056" y="6804645"/>
                  </a:lnTo>
                  <a:cubicBezTo>
                    <a:pt x="5740217" y="6626505"/>
                    <a:pt x="5949382" y="6404876"/>
                    <a:pt x="6167613" y="6173667"/>
                  </a:cubicBezTo>
                  <a:cubicBezTo>
                    <a:pt x="6308782" y="6024091"/>
                    <a:pt x="6454799" y="5869390"/>
                    <a:pt x="6610973" y="5715860"/>
                  </a:cubicBezTo>
                  <a:cubicBezTo>
                    <a:pt x="7007847" y="5325741"/>
                    <a:pt x="7376733" y="5135074"/>
                    <a:pt x="7646083" y="4995842"/>
                  </a:cubicBezTo>
                  <a:cubicBezTo>
                    <a:pt x="7816858" y="4907561"/>
                    <a:pt x="7916545" y="4854514"/>
                    <a:pt x="7980054" y="4790095"/>
                  </a:cubicBezTo>
                  <a:cubicBezTo>
                    <a:pt x="8054629" y="4714405"/>
                    <a:pt x="8122031" y="4573758"/>
                    <a:pt x="8180437" y="4371964"/>
                  </a:cubicBezTo>
                  <a:cubicBezTo>
                    <a:pt x="8315441" y="3905228"/>
                    <a:pt x="8319381" y="3416431"/>
                    <a:pt x="8192058" y="2919242"/>
                  </a:cubicBezTo>
                  <a:cubicBezTo>
                    <a:pt x="8071251" y="2447381"/>
                    <a:pt x="7829388" y="1971467"/>
                    <a:pt x="7492638" y="1542845"/>
                  </a:cubicBezTo>
                  <a:cubicBezTo>
                    <a:pt x="7111829" y="1058099"/>
                    <a:pt x="6626484" y="648361"/>
                    <a:pt x="6089097" y="357847"/>
                  </a:cubicBezTo>
                  <a:cubicBezTo>
                    <a:pt x="5824244" y="214687"/>
                    <a:pt x="5554957" y="105262"/>
                    <a:pt x="5288639" y="31627"/>
                  </a:cubicBezTo>
                  <a:close/>
                  <a:moveTo>
                    <a:pt x="1844517" y="0"/>
                  </a:moveTo>
                  <a:lnTo>
                    <a:pt x="3734467" y="0"/>
                  </a:lnTo>
                  <a:lnTo>
                    <a:pt x="3603618" y="28853"/>
                  </a:lnTo>
                  <a:cubicBezTo>
                    <a:pt x="2962049" y="186733"/>
                    <a:pt x="2373277" y="513136"/>
                    <a:pt x="1892878" y="985434"/>
                  </a:cubicBezTo>
                  <a:cubicBezTo>
                    <a:pt x="1551428" y="1321091"/>
                    <a:pt x="1283341" y="1711990"/>
                    <a:pt x="1096045" y="2147349"/>
                  </a:cubicBezTo>
                  <a:cubicBezTo>
                    <a:pt x="901876" y="2598519"/>
                    <a:pt x="803453" y="3078432"/>
                    <a:pt x="803453" y="3573669"/>
                  </a:cubicBezTo>
                  <a:cubicBezTo>
                    <a:pt x="803453" y="4023717"/>
                    <a:pt x="885151" y="4462735"/>
                    <a:pt x="1046377" y="4878573"/>
                  </a:cubicBezTo>
                  <a:cubicBezTo>
                    <a:pt x="1201945" y="5279770"/>
                    <a:pt x="1426681" y="5648221"/>
                    <a:pt x="1714473" y="5973776"/>
                  </a:cubicBezTo>
                  <a:cubicBezTo>
                    <a:pt x="2012357" y="6310732"/>
                    <a:pt x="2376505" y="6595304"/>
                    <a:pt x="2776083" y="6804641"/>
                  </a:cubicBezTo>
                  <a:lnTo>
                    <a:pt x="2884836" y="6858000"/>
                  </a:lnTo>
                  <a:lnTo>
                    <a:pt x="1484505" y="6858000"/>
                  </a:lnTo>
                  <a:lnTo>
                    <a:pt x="1431151" y="6811515"/>
                  </a:lnTo>
                  <a:cubicBezTo>
                    <a:pt x="1316128" y="6705919"/>
                    <a:pt x="1206738" y="6594470"/>
                    <a:pt x="1103471" y="6477651"/>
                  </a:cubicBezTo>
                  <a:cubicBezTo>
                    <a:pt x="416075" y="5700097"/>
                    <a:pt x="0" y="4684635"/>
                    <a:pt x="0" y="3573620"/>
                  </a:cubicBezTo>
                  <a:cubicBezTo>
                    <a:pt x="0" y="2121118"/>
                    <a:pt x="711220" y="831902"/>
                    <a:pt x="1809994" y="24133"/>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 name="Freeform: Shape 14">
              <a:extLst>
                <a:ext uri="{FF2B5EF4-FFF2-40B4-BE49-F238E27FC236}">
                  <a16:creationId xmlns:a16="http://schemas.microsoft.com/office/drawing/2014/main" id="{D55285E4-21EB-4EC1-AB8E-36E881E899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29061" y="3985"/>
              <a:ext cx="9107210" cy="6858000"/>
            </a:xfrm>
            <a:custGeom>
              <a:avLst/>
              <a:gdLst>
                <a:gd name="connsiteX0" fmla="*/ 6184722 w 9107210"/>
                <a:gd name="connsiteY0" fmla="*/ 0 h 6858000"/>
                <a:gd name="connsiteX1" fmla="*/ 6985680 w 9107210"/>
                <a:gd name="connsiteY1" fmla="*/ 0 h 6858000"/>
                <a:gd name="connsiteX2" fmla="*/ 7324323 w 9107210"/>
                <a:gd name="connsiteY2" fmla="*/ 247136 h 6858000"/>
                <a:gd name="connsiteX3" fmla="*/ 7652712 w 9107210"/>
                <a:gd name="connsiteY3" fmla="*/ 528495 h 6858000"/>
                <a:gd name="connsiteX4" fmla="*/ 8236677 w 9107210"/>
                <a:gd name="connsiteY4" fmla="*/ 1166289 h 6858000"/>
                <a:gd name="connsiteX5" fmla="*/ 8704298 w 9107210"/>
                <a:gd name="connsiteY5" fmla="*/ 1897038 h 6858000"/>
                <a:gd name="connsiteX6" fmla="*/ 8885160 w 9107210"/>
                <a:gd name="connsiteY6" fmla="*/ 2294087 h 6858000"/>
                <a:gd name="connsiteX7" fmla="*/ 8924247 w 9107210"/>
                <a:gd name="connsiteY7" fmla="*/ 2396286 h 6858000"/>
                <a:gd name="connsiteX8" fmla="*/ 8960022 w 9107210"/>
                <a:gd name="connsiteY8" fmla="*/ 2499767 h 6858000"/>
                <a:gd name="connsiteX9" fmla="*/ 8991720 w 9107210"/>
                <a:gd name="connsiteY9" fmla="*/ 2604671 h 6858000"/>
                <a:gd name="connsiteX10" fmla="*/ 9019646 w 9107210"/>
                <a:gd name="connsiteY10" fmla="*/ 2710708 h 6858000"/>
                <a:gd name="connsiteX11" fmla="*/ 9105822 w 9107210"/>
                <a:gd name="connsiteY11" fmla="*/ 3582266 h 6858000"/>
                <a:gd name="connsiteX12" fmla="*/ 9057716 w 9107210"/>
                <a:gd name="connsiteY12" fmla="*/ 4017873 h 6858000"/>
                <a:gd name="connsiteX13" fmla="*/ 8945600 w 9107210"/>
                <a:gd name="connsiteY13" fmla="*/ 4439659 h 6858000"/>
                <a:gd name="connsiteX14" fmla="*/ 8796080 w 9107210"/>
                <a:gd name="connsiteY14" fmla="*/ 4847428 h 6858000"/>
                <a:gd name="connsiteX15" fmla="*/ 8702056 w 9107210"/>
                <a:gd name="connsiteY15" fmla="*/ 5050108 h 6858000"/>
                <a:gd name="connsiteX16" fmla="*/ 8581125 w 9107210"/>
                <a:gd name="connsiteY16" fmla="*/ 5247525 h 6858000"/>
                <a:gd name="connsiteX17" fmla="*/ 8426254 w 9107210"/>
                <a:gd name="connsiteY17" fmla="*/ 5429647 h 6858000"/>
                <a:gd name="connsiteX18" fmla="*/ 8337174 w 9107210"/>
                <a:gd name="connsiteY18" fmla="*/ 5510552 h 6858000"/>
                <a:gd name="connsiteX19" fmla="*/ 8243200 w 9107210"/>
                <a:gd name="connsiteY19" fmla="*/ 5582948 h 6858000"/>
                <a:gd name="connsiteX20" fmla="*/ 7868330 w 9107210"/>
                <a:gd name="connsiteY20" fmla="*/ 5811104 h 6858000"/>
                <a:gd name="connsiteX21" fmla="*/ 7538916 w 9107210"/>
                <a:gd name="connsiteY21" fmla="*/ 6018899 h 6858000"/>
                <a:gd name="connsiteX22" fmla="*/ 7391280 w 9107210"/>
                <a:gd name="connsiteY22" fmla="*/ 6134132 h 6858000"/>
                <a:gd name="connsiteX23" fmla="*/ 7252511 w 9107210"/>
                <a:gd name="connsiteY23" fmla="*/ 6259105 h 6858000"/>
                <a:gd name="connsiteX24" fmla="*/ 7185601 w 9107210"/>
                <a:gd name="connsiteY24" fmla="*/ 6325894 h 6858000"/>
                <a:gd name="connsiteX25" fmla="*/ 7116651 w 9107210"/>
                <a:gd name="connsiteY25" fmla="*/ 6397010 h 6858000"/>
                <a:gd name="connsiteX26" fmla="*/ 6978545 w 9107210"/>
                <a:gd name="connsiteY26" fmla="*/ 6541607 h 6858000"/>
                <a:gd name="connsiteX27" fmla="*/ 6693009 w 9107210"/>
                <a:gd name="connsiteY27" fmla="*/ 6832716 h 6858000"/>
                <a:gd name="connsiteX28" fmla="*/ 6667488 w 9107210"/>
                <a:gd name="connsiteY28" fmla="*/ 6858000 h 6858000"/>
                <a:gd name="connsiteX29" fmla="*/ 6056793 w 9107210"/>
                <a:gd name="connsiteY29" fmla="*/ 6858000 h 6858000"/>
                <a:gd name="connsiteX30" fmla="*/ 6077345 w 9107210"/>
                <a:gd name="connsiteY30" fmla="*/ 6835420 h 6858000"/>
                <a:gd name="connsiteX31" fmla="*/ 6208519 w 9107210"/>
                <a:gd name="connsiteY31" fmla="*/ 6683989 h 6858000"/>
                <a:gd name="connsiteX32" fmla="*/ 6340001 w 9107210"/>
                <a:gd name="connsiteY32" fmla="*/ 6529852 h 6858000"/>
                <a:gd name="connsiteX33" fmla="*/ 6611419 w 9107210"/>
                <a:gd name="connsiteY33" fmla="*/ 6219317 h 6858000"/>
                <a:gd name="connsiteX34" fmla="*/ 6757678 w 9107210"/>
                <a:gd name="connsiteY34" fmla="*/ 6068228 h 6858000"/>
                <a:gd name="connsiteX35" fmla="*/ 6833713 w 9107210"/>
                <a:gd name="connsiteY35" fmla="*/ 5994061 h 6858000"/>
                <a:gd name="connsiteX36" fmla="*/ 6915148 w 9107210"/>
                <a:gd name="connsiteY36" fmla="*/ 5918812 h 6858000"/>
                <a:gd name="connsiteX37" fmla="*/ 7276311 w 9107210"/>
                <a:gd name="connsiteY37" fmla="*/ 5650229 h 6858000"/>
                <a:gd name="connsiteX38" fmla="*/ 7664942 w 9107210"/>
                <a:gd name="connsiteY38" fmla="*/ 5445681 h 6858000"/>
                <a:gd name="connsiteX39" fmla="*/ 7848505 w 9107210"/>
                <a:gd name="connsiteY39" fmla="*/ 5358333 h 6858000"/>
                <a:gd name="connsiteX40" fmla="*/ 8011785 w 9107210"/>
                <a:gd name="connsiteY40" fmla="*/ 5267788 h 6858000"/>
                <a:gd name="connsiteX41" fmla="*/ 8260273 w 9107210"/>
                <a:gd name="connsiteY41" fmla="*/ 5034370 h 6858000"/>
                <a:gd name="connsiteX42" fmla="*/ 8417589 w 9107210"/>
                <a:gd name="connsiteY42" fmla="*/ 4714488 h 6858000"/>
                <a:gd name="connsiteX43" fmla="*/ 8495000 w 9107210"/>
                <a:gd name="connsiteY43" fmla="*/ 4346409 h 6858000"/>
                <a:gd name="connsiteX44" fmla="*/ 8508556 w 9107210"/>
                <a:gd name="connsiteY44" fmla="*/ 3971101 h 6858000"/>
                <a:gd name="connsiteX45" fmla="*/ 8483330 w 9107210"/>
                <a:gd name="connsiteY45" fmla="*/ 3600710 h 6858000"/>
                <a:gd name="connsiteX46" fmla="*/ 8425336 w 9107210"/>
                <a:gd name="connsiteY46" fmla="*/ 3236121 h 6858000"/>
                <a:gd name="connsiteX47" fmla="*/ 8334575 w 9107210"/>
                <a:gd name="connsiteY47" fmla="*/ 2877977 h 6858000"/>
                <a:gd name="connsiteX48" fmla="*/ 8087513 w 9107210"/>
                <a:gd name="connsiteY48" fmla="*/ 2174622 h 6858000"/>
                <a:gd name="connsiteX49" fmla="*/ 7723650 w 9107210"/>
                <a:gd name="connsiteY49" fmla="*/ 1507613 h 6858000"/>
                <a:gd name="connsiteX50" fmla="*/ 7501815 w 9107210"/>
                <a:gd name="connsiteY50" fmla="*/ 1192947 h 6858000"/>
                <a:gd name="connsiteX51" fmla="*/ 7254399 w 9107210"/>
                <a:gd name="connsiteY51" fmla="*/ 894361 h 6858000"/>
                <a:gd name="connsiteX52" fmla="*/ 6689339 w 9107210"/>
                <a:gd name="connsiteY52" fmla="*/ 354046 h 6858000"/>
                <a:gd name="connsiteX53" fmla="*/ 6206651 w 9107210"/>
                <a:gd name="connsiteY53" fmla="*/ 12626 h 6858000"/>
                <a:gd name="connsiteX54" fmla="*/ 1827105 w 9107210"/>
                <a:gd name="connsiteY54" fmla="*/ 0 h 6858000"/>
                <a:gd name="connsiteX55" fmla="*/ 2807607 w 9107210"/>
                <a:gd name="connsiteY55" fmla="*/ 0 h 6858000"/>
                <a:gd name="connsiteX56" fmla="*/ 2667958 w 9107210"/>
                <a:gd name="connsiteY56" fmla="*/ 88235 h 6858000"/>
                <a:gd name="connsiteX57" fmla="*/ 2354723 w 9107210"/>
                <a:gd name="connsiteY57" fmla="*/ 314947 h 6858000"/>
                <a:gd name="connsiteX58" fmla="*/ 2059963 w 9107210"/>
                <a:gd name="connsiteY58" fmla="*/ 561545 h 6858000"/>
                <a:gd name="connsiteX59" fmla="*/ 1780798 w 9107210"/>
                <a:gd name="connsiteY59" fmla="*/ 824425 h 6858000"/>
                <a:gd name="connsiteX60" fmla="*/ 954714 w 9107210"/>
                <a:gd name="connsiteY60" fmla="*/ 2094309 h 6858000"/>
                <a:gd name="connsiteX61" fmla="*/ 732676 w 9107210"/>
                <a:gd name="connsiteY61" fmla="*/ 2813646 h 6858000"/>
                <a:gd name="connsiteX62" fmla="*/ 673867 w 9107210"/>
                <a:gd name="connsiteY62" fmla="*/ 3183989 h 6858000"/>
                <a:gd name="connsiteX63" fmla="*/ 647621 w 9107210"/>
                <a:gd name="connsiteY63" fmla="*/ 3557281 h 6858000"/>
                <a:gd name="connsiteX64" fmla="*/ 653381 w 9107210"/>
                <a:gd name="connsiteY64" fmla="*/ 3931214 h 6858000"/>
                <a:gd name="connsiteX65" fmla="*/ 690428 w 9107210"/>
                <a:gd name="connsiteY65" fmla="*/ 4303719 h 6858000"/>
                <a:gd name="connsiteX66" fmla="*/ 871801 w 9107210"/>
                <a:gd name="connsiteY66" fmla="*/ 5033041 h 6858000"/>
                <a:gd name="connsiteX67" fmla="*/ 1197749 w 9107210"/>
                <a:gd name="connsiteY67" fmla="*/ 5718494 h 6858000"/>
                <a:gd name="connsiteX68" fmla="*/ 1411480 w 9107210"/>
                <a:gd name="connsiteY68" fmla="*/ 6036703 h 6858000"/>
                <a:gd name="connsiteX69" fmla="*/ 1530170 w 9107210"/>
                <a:gd name="connsiteY69" fmla="*/ 6188430 h 6858000"/>
                <a:gd name="connsiteX70" fmla="*/ 1657165 w 9107210"/>
                <a:gd name="connsiteY70" fmla="*/ 6335385 h 6858000"/>
                <a:gd name="connsiteX71" fmla="*/ 1931343 w 9107210"/>
                <a:gd name="connsiteY71" fmla="*/ 6612896 h 6858000"/>
                <a:gd name="connsiteX72" fmla="*/ 2220133 w 9107210"/>
                <a:gd name="connsiteY72" fmla="*/ 6858000 h 6858000"/>
                <a:gd name="connsiteX73" fmla="*/ 1539862 w 9107210"/>
                <a:gd name="connsiteY73" fmla="*/ 6858000 h 6858000"/>
                <a:gd name="connsiteX74" fmla="*/ 1307111 w 9107210"/>
                <a:gd name="connsiteY74" fmla="*/ 6648873 h 6858000"/>
                <a:gd name="connsiteX75" fmla="*/ 750258 w 9107210"/>
                <a:gd name="connsiteY75" fmla="*/ 5987570 h 6858000"/>
                <a:gd name="connsiteX76" fmla="*/ 335382 w 9107210"/>
                <a:gd name="connsiteY76" fmla="*/ 5229279 h 6858000"/>
                <a:gd name="connsiteX77" fmla="*/ 79351 w 9107210"/>
                <a:gd name="connsiteY77" fmla="*/ 4403854 h 6858000"/>
                <a:gd name="connsiteX78" fmla="*/ 16007 w 9107210"/>
                <a:gd name="connsiteY78" fmla="*/ 3975723 h 6858000"/>
                <a:gd name="connsiteX79" fmla="*/ 871 w 9107210"/>
                <a:gd name="connsiteY79" fmla="*/ 3543362 h 6858000"/>
                <a:gd name="connsiteX80" fmla="*/ 32519 w 9107210"/>
                <a:gd name="connsiteY80" fmla="*/ 3112085 h 6858000"/>
                <a:gd name="connsiteX81" fmla="*/ 108502 w 9107210"/>
                <a:gd name="connsiteY81" fmla="*/ 2686511 h 6858000"/>
                <a:gd name="connsiteX82" fmla="*/ 378239 w 9107210"/>
                <a:gd name="connsiteY82" fmla="*/ 1865955 h 6858000"/>
                <a:gd name="connsiteX83" fmla="*/ 1343701 w 9107210"/>
                <a:gd name="connsiteY83" fmla="*/ 431508 h 6858000"/>
                <a:gd name="connsiteX84" fmla="*/ 1661853 w 9107210"/>
                <a:gd name="connsiteY84" fmla="*/ 1302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9107210" h="6858000">
                  <a:moveTo>
                    <a:pt x="6184722" y="0"/>
                  </a:moveTo>
                  <a:lnTo>
                    <a:pt x="6985680" y="0"/>
                  </a:lnTo>
                  <a:lnTo>
                    <a:pt x="7324323" y="247136"/>
                  </a:lnTo>
                  <a:cubicBezTo>
                    <a:pt x="7437502" y="336500"/>
                    <a:pt x="7547171" y="430254"/>
                    <a:pt x="7652712" y="528495"/>
                  </a:cubicBezTo>
                  <a:cubicBezTo>
                    <a:pt x="7863743" y="724929"/>
                    <a:pt x="8060097" y="937593"/>
                    <a:pt x="8236677" y="1166289"/>
                  </a:cubicBezTo>
                  <a:cubicBezTo>
                    <a:pt x="8413818" y="1394594"/>
                    <a:pt x="8570168" y="1639471"/>
                    <a:pt x="8704298" y="1897038"/>
                  </a:cubicBezTo>
                  <a:cubicBezTo>
                    <a:pt x="8770803" y="2026141"/>
                    <a:pt x="8830836" y="2158786"/>
                    <a:pt x="8885160" y="2294087"/>
                  </a:cubicBezTo>
                  <a:cubicBezTo>
                    <a:pt x="8898360" y="2328071"/>
                    <a:pt x="8912169" y="2361810"/>
                    <a:pt x="8924247" y="2396286"/>
                  </a:cubicBezTo>
                  <a:lnTo>
                    <a:pt x="8960022" y="2499767"/>
                  </a:lnTo>
                  <a:lnTo>
                    <a:pt x="8991720" y="2604671"/>
                  </a:lnTo>
                  <a:cubicBezTo>
                    <a:pt x="9002116" y="2639690"/>
                    <a:pt x="9010474" y="2675346"/>
                    <a:pt x="9019646" y="2710708"/>
                  </a:cubicBezTo>
                  <a:cubicBezTo>
                    <a:pt x="9089055" y="2995079"/>
                    <a:pt x="9113620" y="3289927"/>
                    <a:pt x="9105822" y="3582266"/>
                  </a:cubicBezTo>
                  <a:cubicBezTo>
                    <a:pt x="9101796" y="3728484"/>
                    <a:pt x="9085744" y="3874458"/>
                    <a:pt x="9057716" y="4017873"/>
                  </a:cubicBezTo>
                  <a:cubicBezTo>
                    <a:pt x="9029534" y="4161336"/>
                    <a:pt x="8990497" y="4302046"/>
                    <a:pt x="8945600" y="4439659"/>
                  </a:cubicBezTo>
                  <a:cubicBezTo>
                    <a:pt x="8900857" y="4577566"/>
                    <a:pt x="8852901" y="4711784"/>
                    <a:pt x="8796080" y="4847428"/>
                  </a:cubicBezTo>
                  <a:cubicBezTo>
                    <a:pt x="8767695" y="4915152"/>
                    <a:pt x="8737016" y="4982926"/>
                    <a:pt x="8702056" y="5050108"/>
                  </a:cubicBezTo>
                  <a:cubicBezTo>
                    <a:pt x="8666485" y="5116997"/>
                    <a:pt x="8627347" y="5183687"/>
                    <a:pt x="8581125" y="5247525"/>
                  </a:cubicBezTo>
                  <a:cubicBezTo>
                    <a:pt x="8535565" y="5311660"/>
                    <a:pt x="8483534" y="5373185"/>
                    <a:pt x="8426254" y="5429647"/>
                  </a:cubicBezTo>
                  <a:cubicBezTo>
                    <a:pt x="8397512" y="5457779"/>
                    <a:pt x="8367801" y="5484879"/>
                    <a:pt x="8337174" y="5510552"/>
                  </a:cubicBezTo>
                  <a:cubicBezTo>
                    <a:pt x="8306444" y="5536077"/>
                    <a:pt x="8274899" y="5560029"/>
                    <a:pt x="8243200" y="5582948"/>
                  </a:cubicBezTo>
                  <a:cubicBezTo>
                    <a:pt x="8115543" y="5674574"/>
                    <a:pt x="7986203" y="5743233"/>
                    <a:pt x="7868330" y="5811104"/>
                  </a:cubicBezTo>
                  <a:cubicBezTo>
                    <a:pt x="7749844" y="5878385"/>
                    <a:pt x="7640685" y="5945126"/>
                    <a:pt x="7538916" y="6018899"/>
                  </a:cubicBezTo>
                  <a:cubicBezTo>
                    <a:pt x="7487749" y="6055392"/>
                    <a:pt x="7438777" y="6093950"/>
                    <a:pt x="7391280" y="6134132"/>
                  </a:cubicBezTo>
                  <a:cubicBezTo>
                    <a:pt x="7343427" y="6173921"/>
                    <a:pt x="7297511" y="6215922"/>
                    <a:pt x="7252511" y="6259105"/>
                  </a:cubicBezTo>
                  <a:cubicBezTo>
                    <a:pt x="7229784" y="6280990"/>
                    <a:pt x="7208635" y="6302433"/>
                    <a:pt x="7185601" y="6325894"/>
                  </a:cubicBezTo>
                  <a:lnTo>
                    <a:pt x="7116651" y="6397010"/>
                  </a:lnTo>
                  <a:lnTo>
                    <a:pt x="6978545" y="6541607"/>
                  </a:lnTo>
                  <a:cubicBezTo>
                    <a:pt x="6885693" y="6638397"/>
                    <a:pt x="6789885" y="6734943"/>
                    <a:pt x="6693009" y="6832716"/>
                  </a:cubicBezTo>
                  <a:lnTo>
                    <a:pt x="6667488" y="6858000"/>
                  </a:lnTo>
                  <a:lnTo>
                    <a:pt x="6056793" y="6858000"/>
                  </a:lnTo>
                  <a:lnTo>
                    <a:pt x="6077345" y="6835420"/>
                  </a:lnTo>
                  <a:cubicBezTo>
                    <a:pt x="6121427" y="6785747"/>
                    <a:pt x="6164948" y="6735090"/>
                    <a:pt x="6208519" y="6683989"/>
                  </a:cubicBezTo>
                  <a:lnTo>
                    <a:pt x="6340001" y="6529852"/>
                  </a:lnTo>
                  <a:cubicBezTo>
                    <a:pt x="6428315" y="6426667"/>
                    <a:pt x="6516733" y="6321417"/>
                    <a:pt x="6611419" y="6219317"/>
                  </a:cubicBezTo>
                  <a:cubicBezTo>
                    <a:pt x="6658864" y="6168363"/>
                    <a:pt x="6707584" y="6117950"/>
                    <a:pt x="6757678" y="6068228"/>
                  </a:cubicBezTo>
                  <a:lnTo>
                    <a:pt x="6833713" y="5994061"/>
                  </a:lnTo>
                  <a:cubicBezTo>
                    <a:pt x="6859346" y="5969422"/>
                    <a:pt x="6887579" y="5943404"/>
                    <a:pt x="6915148" y="5918812"/>
                  </a:cubicBezTo>
                  <a:cubicBezTo>
                    <a:pt x="7026295" y="5819219"/>
                    <a:pt x="7148602" y="5729117"/>
                    <a:pt x="7276311" y="5650229"/>
                  </a:cubicBezTo>
                  <a:cubicBezTo>
                    <a:pt x="7403918" y="5571046"/>
                    <a:pt x="7537794" y="5505190"/>
                    <a:pt x="7664942" y="5445681"/>
                  </a:cubicBezTo>
                  <a:cubicBezTo>
                    <a:pt x="7728491" y="5416024"/>
                    <a:pt x="7790410" y="5387449"/>
                    <a:pt x="7848505" y="5358333"/>
                  </a:cubicBezTo>
                  <a:cubicBezTo>
                    <a:pt x="7906805" y="5329315"/>
                    <a:pt x="7961843" y="5300101"/>
                    <a:pt x="8011785" y="5267788"/>
                  </a:cubicBezTo>
                  <a:cubicBezTo>
                    <a:pt x="8112281" y="5203950"/>
                    <a:pt x="8193615" y="5128111"/>
                    <a:pt x="8260273" y="5034370"/>
                  </a:cubicBezTo>
                  <a:cubicBezTo>
                    <a:pt x="8326370" y="4940776"/>
                    <a:pt x="8378657" y="4831640"/>
                    <a:pt x="8417589" y="4714488"/>
                  </a:cubicBezTo>
                  <a:cubicBezTo>
                    <a:pt x="8456372" y="4597485"/>
                    <a:pt x="8481140" y="4471332"/>
                    <a:pt x="8495000" y="4346409"/>
                  </a:cubicBezTo>
                  <a:cubicBezTo>
                    <a:pt x="8508404" y="4221044"/>
                    <a:pt x="8511359" y="4095482"/>
                    <a:pt x="8508556" y="3971101"/>
                  </a:cubicBezTo>
                  <a:cubicBezTo>
                    <a:pt x="8504530" y="3846571"/>
                    <a:pt x="8495663" y="3723222"/>
                    <a:pt x="8483330" y="3600710"/>
                  </a:cubicBezTo>
                  <a:cubicBezTo>
                    <a:pt x="8470793" y="3478148"/>
                    <a:pt x="8451888" y="3356421"/>
                    <a:pt x="8425336" y="3236121"/>
                  </a:cubicBezTo>
                  <a:cubicBezTo>
                    <a:pt x="8399091" y="3115774"/>
                    <a:pt x="8367801" y="2996655"/>
                    <a:pt x="8334575" y="2877977"/>
                  </a:cubicBezTo>
                  <a:cubicBezTo>
                    <a:pt x="8268222" y="2640772"/>
                    <a:pt x="8190100" y="2404057"/>
                    <a:pt x="8087513" y="2174622"/>
                  </a:cubicBezTo>
                  <a:cubicBezTo>
                    <a:pt x="7985081" y="1945237"/>
                    <a:pt x="7863233" y="1721900"/>
                    <a:pt x="7723650" y="1507613"/>
                  </a:cubicBezTo>
                  <a:cubicBezTo>
                    <a:pt x="7653527" y="1400692"/>
                    <a:pt x="7579684" y="1295589"/>
                    <a:pt x="7501815" y="1192947"/>
                  </a:cubicBezTo>
                  <a:cubicBezTo>
                    <a:pt x="7423844" y="1090353"/>
                    <a:pt x="7340778" y="991103"/>
                    <a:pt x="7254399" y="894361"/>
                  </a:cubicBezTo>
                  <a:cubicBezTo>
                    <a:pt x="7082047" y="700485"/>
                    <a:pt x="6893083" y="519052"/>
                    <a:pt x="6689339" y="354046"/>
                  </a:cubicBezTo>
                  <a:cubicBezTo>
                    <a:pt x="6536914" y="229775"/>
                    <a:pt x="6375602" y="115325"/>
                    <a:pt x="6206651" y="12626"/>
                  </a:cubicBezTo>
                  <a:close/>
                  <a:moveTo>
                    <a:pt x="1827105" y="0"/>
                  </a:moveTo>
                  <a:lnTo>
                    <a:pt x="2807607" y="0"/>
                  </a:lnTo>
                  <a:lnTo>
                    <a:pt x="2667958" y="88235"/>
                  </a:lnTo>
                  <a:cubicBezTo>
                    <a:pt x="2560098" y="159777"/>
                    <a:pt x="2455754" y="235690"/>
                    <a:pt x="2354723" y="314947"/>
                  </a:cubicBezTo>
                  <a:cubicBezTo>
                    <a:pt x="2253464" y="394030"/>
                    <a:pt x="2156943" y="478181"/>
                    <a:pt x="2059963" y="561545"/>
                  </a:cubicBezTo>
                  <a:cubicBezTo>
                    <a:pt x="1962831" y="644811"/>
                    <a:pt x="1868297" y="731322"/>
                    <a:pt x="1780798" y="824425"/>
                  </a:cubicBezTo>
                  <a:cubicBezTo>
                    <a:pt x="1429010" y="1195013"/>
                    <a:pt x="1148011" y="1628455"/>
                    <a:pt x="954714" y="2094309"/>
                  </a:cubicBezTo>
                  <a:cubicBezTo>
                    <a:pt x="857938" y="2327186"/>
                    <a:pt x="783229" y="2568326"/>
                    <a:pt x="732676" y="2813646"/>
                  </a:cubicBezTo>
                  <a:cubicBezTo>
                    <a:pt x="707552" y="2936307"/>
                    <a:pt x="688085" y="3059952"/>
                    <a:pt x="673867" y="3183989"/>
                  </a:cubicBezTo>
                  <a:cubicBezTo>
                    <a:pt x="660056" y="3308075"/>
                    <a:pt x="651341" y="3432605"/>
                    <a:pt x="647621" y="3557281"/>
                  </a:cubicBezTo>
                  <a:cubicBezTo>
                    <a:pt x="644411" y="3681958"/>
                    <a:pt x="645329" y="3806733"/>
                    <a:pt x="653381" y="3931214"/>
                  </a:cubicBezTo>
                  <a:cubicBezTo>
                    <a:pt x="659852" y="4055792"/>
                    <a:pt x="672949" y="4179977"/>
                    <a:pt x="690428" y="4303719"/>
                  </a:cubicBezTo>
                  <a:cubicBezTo>
                    <a:pt x="726408" y="4551057"/>
                    <a:pt x="786440" y="4795835"/>
                    <a:pt x="871801" y="5033041"/>
                  </a:cubicBezTo>
                  <a:cubicBezTo>
                    <a:pt x="957007" y="5270247"/>
                    <a:pt x="1065962" y="5500322"/>
                    <a:pt x="1197749" y="5718494"/>
                  </a:cubicBezTo>
                  <a:cubicBezTo>
                    <a:pt x="1263846" y="5827433"/>
                    <a:pt x="1334937" y="5933813"/>
                    <a:pt x="1411480" y="6036703"/>
                  </a:cubicBezTo>
                  <a:cubicBezTo>
                    <a:pt x="1449548" y="6088295"/>
                    <a:pt x="1489451" y="6138609"/>
                    <a:pt x="1530170" y="6188430"/>
                  </a:cubicBezTo>
                  <a:cubicBezTo>
                    <a:pt x="1571447" y="6238055"/>
                    <a:pt x="1613644" y="6287336"/>
                    <a:pt x="1657165" y="6335385"/>
                  </a:cubicBezTo>
                  <a:cubicBezTo>
                    <a:pt x="1744079" y="6431708"/>
                    <a:pt x="1835644" y="6524282"/>
                    <a:pt x="1931343" y="6612896"/>
                  </a:cubicBezTo>
                  <a:lnTo>
                    <a:pt x="2220133" y="6858000"/>
                  </a:lnTo>
                  <a:lnTo>
                    <a:pt x="1539862" y="6858000"/>
                  </a:lnTo>
                  <a:lnTo>
                    <a:pt x="1307111" y="6648873"/>
                  </a:lnTo>
                  <a:cubicBezTo>
                    <a:pt x="1101839" y="6448063"/>
                    <a:pt x="913180" y="6225465"/>
                    <a:pt x="750258" y="5987570"/>
                  </a:cubicBezTo>
                  <a:cubicBezTo>
                    <a:pt x="587232" y="5749281"/>
                    <a:pt x="448261" y="5494813"/>
                    <a:pt x="335382" y="5229279"/>
                  </a:cubicBezTo>
                  <a:cubicBezTo>
                    <a:pt x="222298" y="4963793"/>
                    <a:pt x="137040" y="4686652"/>
                    <a:pt x="79351" y="4403854"/>
                  </a:cubicBezTo>
                  <a:cubicBezTo>
                    <a:pt x="50150" y="4262456"/>
                    <a:pt x="29767" y="4119385"/>
                    <a:pt x="16007" y="3975723"/>
                  </a:cubicBezTo>
                  <a:cubicBezTo>
                    <a:pt x="3930" y="3831964"/>
                    <a:pt x="-2441" y="3687614"/>
                    <a:pt x="871" y="3543362"/>
                  </a:cubicBezTo>
                  <a:cubicBezTo>
                    <a:pt x="3522" y="3399160"/>
                    <a:pt x="14172" y="3255105"/>
                    <a:pt x="32519" y="3112085"/>
                  </a:cubicBezTo>
                  <a:cubicBezTo>
                    <a:pt x="50508" y="2969014"/>
                    <a:pt x="76090" y="2826925"/>
                    <a:pt x="108502" y="2686511"/>
                  </a:cubicBezTo>
                  <a:cubicBezTo>
                    <a:pt x="173019" y="2405533"/>
                    <a:pt x="263474" y="2130703"/>
                    <a:pt x="378239" y="1865955"/>
                  </a:cubicBezTo>
                  <a:cubicBezTo>
                    <a:pt x="607922" y="1336607"/>
                    <a:pt x="935706" y="848228"/>
                    <a:pt x="1343701" y="431508"/>
                  </a:cubicBezTo>
                  <a:cubicBezTo>
                    <a:pt x="1446133" y="327783"/>
                    <a:pt x="1550910" y="225926"/>
                    <a:pt x="1661853" y="130268"/>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Shape 15">
              <a:extLst>
                <a:ext uri="{FF2B5EF4-FFF2-40B4-BE49-F238E27FC236}">
                  <a16:creationId xmlns:a16="http://schemas.microsoft.com/office/drawing/2014/main" id="{6A0C77B5-3FAA-4D4F-9555-89D7516088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3402" y="3985"/>
              <a:ext cx="9767847" cy="6858000"/>
            </a:xfrm>
            <a:custGeom>
              <a:avLst/>
              <a:gdLst>
                <a:gd name="connsiteX0" fmla="*/ 7145704 w 9767847"/>
                <a:gd name="connsiteY0" fmla="*/ 0 h 6858000"/>
                <a:gd name="connsiteX1" fmla="*/ 7875738 w 9767847"/>
                <a:gd name="connsiteY1" fmla="*/ 0 h 6858000"/>
                <a:gd name="connsiteX2" fmla="*/ 7990553 w 9767847"/>
                <a:gd name="connsiteY2" fmla="*/ 85415 h 6858000"/>
                <a:gd name="connsiteX3" fmla="*/ 9767847 w 9767847"/>
                <a:gd name="connsiteY3" fmla="*/ 3653129 h 6858000"/>
                <a:gd name="connsiteX4" fmla="*/ 8652597 w 9767847"/>
                <a:gd name="connsiteY4" fmla="*/ 6594103 h 6858000"/>
                <a:gd name="connsiteX5" fmla="*/ 8399240 w 9767847"/>
                <a:gd name="connsiteY5" fmla="*/ 6858000 h 6858000"/>
                <a:gd name="connsiteX6" fmla="*/ 6766926 w 9767847"/>
                <a:gd name="connsiteY6" fmla="*/ 6858000 h 6858000"/>
                <a:gd name="connsiteX7" fmla="*/ 6804586 w 9767847"/>
                <a:gd name="connsiteY7" fmla="*/ 6821201 h 6858000"/>
                <a:gd name="connsiteX8" fmla="*/ 6881735 w 9767847"/>
                <a:gd name="connsiteY8" fmla="*/ 6745295 h 6858000"/>
                <a:gd name="connsiteX9" fmla="*/ 6958883 w 9767847"/>
                <a:gd name="connsiteY9" fmla="*/ 6668920 h 6858000"/>
                <a:gd name="connsiteX10" fmla="*/ 7267925 w 9767847"/>
                <a:gd name="connsiteY10" fmla="*/ 6359792 h 6858000"/>
                <a:gd name="connsiteX11" fmla="*/ 7424360 w 9767847"/>
                <a:gd name="connsiteY11" fmla="*/ 6204783 h 6858000"/>
                <a:gd name="connsiteX12" fmla="*/ 7504938 w 9767847"/>
                <a:gd name="connsiteY12" fmla="*/ 6126806 h 6858000"/>
                <a:gd name="connsiteX13" fmla="*/ 7546396 w 9767847"/>
                <a:gd name="connsiteY13" fmla="*/ 6087795 h 6858000"/>
                <a:gd name="connsiteX14" fmla="*/ 7588002 w 9767847"/>
                <a:gd name="connsiteY14" fmla="*/ 6049630 h 6858000"/>
                <a:gd name="connsiteX15" fmla="*/ 7631000 w 9767847"/>
                <a:gd name="connsiteY15" fmla="*/ 6010807 h 6858000"/>
                <a:gd name="connsiteX16" fmla="*/ 7675440 w 9767847"/>
                <a:gd name="connsiteY16" fmla="*/ 5972407 h 6858000"/>
                <a:gd name="connsiteX17" fmla="*/ 7720626 w 9767847"/>
                <a:gd name="connsiteY17" fmla="*/ 5934949 h 6858000"/>
                <a:gd name="connsiteX18" fmla="*/ 7766458 w 9767847"/>
                <a:gd name="connsiteY18" fmla="*/ 5898432 h 6858000"/>
                <a:gd name="connsiteX19" fmla="*/ 7955254 w 9767847"/>
                <a:gd name="connsiteY19" fmla="*/ 5760926 h 6858000"/>
                <a:gd name="connsiteX20" fmla="*/ 8352678 w 9767847"/>
                <a:gd name="connsiteY20" fmla="*/ 5521728 h 6858000"/>
                <a:gd name="connsiteX21" fmla="*/ 8451350 w 9767847"/>
                <a:gd name="connsiteY21" fmla="*/ 5469352 h 6858000"/>
                <a:gd name="connsiteX22" fmla="*/ 8548532 w 9767847"/>
                <a:gd name="connsiteY22" fmla="*/ 5417493 h 6858000"/>
                <a:gd name="connsiteX23" fmla="*/ 8729473 w 9767847"/>
                <a:gd name="connsiteY23" fmla="*/ 5314059 h 6858000"/>
                <a:gd name="connsiteX24" fmla="*/ 8770781 w 9767847"/>
                <a:gd name="connsiteY24" fmla="*/ 5287330 h 6858000"/>
                <a:gd name="connsiteX25" fmla="*/ 8790964 w 9767847"/>
                <a:gd name="connsiteY25" fmla="*/ 5273590 h 6858000"/>
                <a:gd name="connsiteX26" fmla="*/ 8810499 w 9767847"/>
                <a:gd name="connsiteY26" fmla="*/ 5259801 h 6858000"/>
                <a:gd name="connsiteX27" fmla="*/ 8883571 w 9767847"/>
                <a:gd name="connsiteY27" fmla="*/ 5202577 h 6858000"/>
                <a:gd name="connsiteX28" fmla="*/ 9006651 w 9767847"/>
                <a:gd name="connsiteY28" fmla="*/ 5074625 h 6858000"/>
                <a:gd name="connsiteX29" fmla="*/ 9033494 w 9767847"/>
                <a:gd name="connsiteY29" fmla="*/ 5038203 h 6858000"/>
                <a:gd name="connsiteX30" fmla="*/ 9040305 w 9767847"/>
                <a:gd name="connsiteY30" fmla="*/ 5028649 h 6858000"/>
                <a:gd name="connsiteX31" fmla="*/ 9046568 w 9767847"/>
                <a:gd name="connsiteY31" fmla="*/ 5019379 h 6858000"/>
                <a:gd name="connsiteX32" fmla="*/ 9058846 w 9767847"/>
                <a:gd name="connsiteY32" fmla="*/ 5000743 h 6858000"/>
                <a:gd name="connsiteX33" fmla="*/ 9104529 w 9767847"/>
                <a:gd name="connsiteY33" fmla="*/ 4922203 h 6858000"/>
                <a:gd name="connsiteX34" fmla="*/ 9181081 w 9767847"/>
                <a:gd name="connsiteY34" fmla="*/ 4748792 h 6858000"/>
                <a:gd name="connsiteX35" fmla="*/ 9240731 w 9767847"/>
                <a:gd name="connsiteY35" fmla="*/ 4561970 h 6858000"/>
                <a:gd name="connsiteX36" fmla="*/ 9265388 w 9767847"/>
                <a:gd name="connsiteY36" fmla="*/ 4465171 h 6858000"/>
                <a:gd name="connsiteX37" fmla="*/ 9276571 w 9767847"/>
                <a:gd name="connsiteY37" fmla="*/ 4416041 h 6858000"/>
                <a:gd name="connsiteX38" fmla="*/ 9281841 w 9767847"/>
                <a:gd name="connsiteY38" fmla="*/ 4391477 h 6858000"/>
                <a:gd name="connsiteX39" fmla="*/ 9286513 w 9767847"/>
                <a:gd name="connsiteY39" fmla="*/ 4368936 h 6858000"/>
                <a:gd name="connsiteX40" fmla="*/ 9296754 w 9767847"/>
                <a:gd name="connsiteY40" fmla="*/ 4316136 h 6858000"/>
                <a:gd name="connsiteX41" fmla="*/ 9301029 w 9767847"/>
                <a:gd name="connsiteY41" fmla="*/ 4293172 h 6858000"/>
                <a:gd name="connsiteX42" fmla="*/ 9302818 w 9767847"/>
                <a:gd name="connsiteY42" fmla="*/ 4282679 h 6858000"/>
                <a:gd name="connsiteX43" fmla="*/ 9304658 w 9767847"/>
                <a:gd name="connsiteY43" fmla="*/ 4270914 h 6858000"/>
                <a:gd name="connsiteX44" fmla="*/ 9312810 w 9767847"/>
                <a:gd name="connsiteY44" fmla="*/ 4220043 h 6858000"/>
                <a:gd name="connsiteX45" fmla="*/ 9316887 w 9767847"/>
                <a:gd name="connsiteY45" fmla="*/ 4194584 h 6858000"/>
                <a:gd name="connsiteX46" fmla="*/ 9318923 w 9767847"/>
                <a:gd name="connsiteY46" fmla="*/ 4181878 h 6858000"/>
                <a:gd name="connsiteX47" fmla="*/ 9320515 w 9767847"/>
                <a:gd name="connsiteY47" fmla="*/ 4168984 h 6858000"/>
                <a:gd name="connsiteX48" fmla="*/ 9332445 w 9767847"/>
                <a:gd name="connsiteY48" fmla="*/ 4069079 h 6858000"/>
                <a:gd name="connsiteX49" fmla="*/ 9336173 w 9767847"/>
                <a:gd name="connsiteY49" fmla="*/ 4022774 h 6858000"/>
                <a:gd name="connsiteX50" fmla="*/ 9340199 w 9767847"/>
                <a:gd name="connsiteY50" fmla="*/ 3969269 h 6858000"/>
                <a:gd name="connsiteX51" fmla="*/ 9347557 w 9767847"/>
                <a:gd name="connsiteY51" fmla="*/ 3770070 h 6858000"/>
                <a:gd name="connsiteX52" fmla="*/ 9346364 w 9767847"/>
                <a:gd name="connsiteY52" fmla="*/ 3669036 h 6858000"/>
                <a:gd name="connsiteX53" fmla="*/ 9344921 w 9767847"/>
                <a:gd name="connsiteY53" fmla="*/ 3619341 h 6858000"/>
                <a:gd name="connsiteX54" fmla="*/ 9344524 w 9767847"/>
                <a:gd name="connsiteY54" fmla="*/ 3607624 h 6858000"/>
                <a:gd name="connsiteX55" fmla="*/ 9343728 w 9767847"/>
                <a:gd name="connsiteY55" fmla="*/ 3594872 h 6858000"/>
                <a:gd name="connsiteX56" fmla="*/ 9342188 w 9767847"/>
                <a:gd name="connsiteY56" fmla="*/ 3569366 h 6858000"/>
                <a:gd name="connsiteX57" fmla="*/ 9339056 w 9767847"/>
                <a:gd name="connsiteY57" fmla="*/ 3518354 h 6858000"/>
                <a:gd name="connsiteX58" fmla="*/ 9334334 w 9767847"/>
                <a:gd name="connsiteY58" fmla="*/ 3467155 h 6858000"/>
                <a:gd name="connsiteX59" fmla="*/ 9329363 w 9767847"/>
                <a:gd name="connsiteY59" fmla="*/ 3415908 h 6858000"/>
                <a:gd name="connsiteX60" fmla="*/ 9328319 w 9767847"/>
                <a:gd name="connsiteY60" fmla="*/ 3404755 h 6858000"/>
                <a:gd name="connsiteX61" fmla="*/ 9327177 w 9767847"/>
                <a:gd name="connsiteY61" fmla="*/ 3394214 h 6858000"/>
                <a:gd name="connsiteX62" fmla="*/ 9324293 w 9767847"/>
                <a:gd name="connsiteY62" fmla="*/ 3370872 h 6858000"/>
                <a:gd name="connsiteX63" fmla="*/ 9320763 w 9767847"/>
                <a:gd name="connsiteY63" fmla="*/ 3344427 h 6858000"/>
                <a:gd name="connsiteX64" fmla="*/ 9317184 w 9767847"/>
                <a:gd name="connsiteY64" fmla="*/ 3315343 h 6858000"/>
                <a:gd name="connsiteX65" fmla="*/ 9311021 w 9767847"/>
                <a:gd name="connsiteY65" fmla="*/ 3270309 h 6858000"/>
                <a:gd name="connsiteX66" fmla="*/ 9302719 w 9767847"/>
                <a:gd name="connsiteY66" fmla="*/ 3219815 h 6858000"/>
                <a:gd name="connsiteX67" fmla="*/ 9293970 w 9767847"/>
                <a:gd name="connsiteY67" fmla="*/ 3169887 h 6858000"/>
                <a:gd name="connsiteX68" fmla="*/ 9252065 w 9767847"/>
                <a:gd name="connsiteY68" fmla="*/ 2971205 h 6858000"/>
                <a:gd name="connsiteX69" fmla="*/ 9227211 w 9767847"/>
                <a:gd name="connsiteY69" fmla="*/ 2872571 h 6858000"/>
                <a:gd name="connsiteX70" fmla="*/ 9220699 w 9767847"/>
                <a:gd name="connsiteY70" fmla="*/ 2848524 h 6858000"/>
                <a:gd name="connsiteX71" fmla="*/ 9213740 w 9767847"/>
                <a:gd name="connsiteY71" fmla="*/ 2824289 h 6858000"/>
                <a:gd name="connsiteX72" fmla="*/ 9199374 w 9767847"/>
                <a:gd name="connsiteY72" fmla="*/ 2775536 h 6858000"/>
                <a:gd name="connsiteX73" fmla="*/ 9061829 w 9767847"/>
                <a:gd name="connsiteY73" fmla="*/ 2389515 h 6858000"/>
                <a:gd name="connsiteX74" fmla="*/ 8978865 w 9767847"/>
                <a:gd name="connsiteY74" fmla="*/ 2200953 h 6858000"/>
                <a:gd name="connsiteX75" fmla="*/ 8956694 w 9767847"/>
                <a:gd name="connsiteY75" fmla="*/ 2154317 h 6858000"/>
                <a:gd name="connsiteX76" fmla="*/ 8934176 w 9767847"/>
                <a:gd name="connsiteY76" fmla="*/ 2108012 h 6858000"/>
                <a:gd name="connsiteX77" fmla="*/ 8887151 w 9767847"/>
                <a:gd name="connsiteY77" fmla="*/ 2015448 h 6858000"/>
                <a:gd name="connsiteX78" fmla="*/ 8787533 w 9767847"/>
                <a:gd name="connsiteY78" fmla="*/ 1832625 h 6858000"/>
                <a:gd name="connsiteX79" fmla="*/ 8761485 w 9767847"/>
                <a:gd name="connsiteY79" fmla="*/ 1787496 h 6858000"/>
                <a:gd name="connsiteX80" fmla="*/ 8734791 w 9767847"/>
                <a:gd name="connsiteY80" fmla="*/ 1741991 h 6858000"/>
                <a:gd name="connsiteX81" fmla="*/ 8680808 w 9767847"/>
                <a:gd name="connsiteY81" fmla="*/ 1652910 h 6858000"/>
                <a:gd name="connsiteX82" fmla="*/ 8567024 w 9767847"/>
                <a:gd name="connsiteY82" fmla="*/ 1477004 h 6858000"/>
                <a:gd name="connsiteX83" fmla="*/ 8537446 w 9767847"/>
                <a:gd name="connsiteY83" fmla="*/ 1433428 h 6858000"/>
                <a:gd name="connsiteX84" fmla="*/ 8507423 w 9767847"/>
                <a:gd name="connsiteY84" fmla="*/ 1389994 h 6858000"/>
                <a:gd name="connsiteX85" fmla="*/ 8446529 w 9767847"/>
                <a:gd name="connsiteY85" fmla="*/ 1304393 h 6858000"/>
                <a:gd name="connsiteX86" fmla="*/ 8319224 w 9767847"/>
                <a:gd name="connsiteY86" fmla="*/ 1135124 h 6858000"/>
                <a:gd name="connsiteX87" fmla="*/ 8286366 w 9767847"/>
                <a:gd name="connsiteY87" fmla="*/ 1093148 h 6858000"/>
                <a:gd name="connsiteX88" fmla="*/ 8270161 w 9767847"/>
                <a:gd name="connsiteY88" fmla="*/ 1072538 h 6858000"/>
                <a:gd name="connsiteX89" fmla="*/ 8253856 w 9767847"/>
                <a:gd name="connsiteY89" fmla="*/ 1052254 h 6858000"/>
                <a:gd name="connsiteX90" fmla="*/ 8186352 w 9767847"/>
                <a:gd name="connsiteY90" fmla="*/ 970373 h 6858000"/>
                <a:gd name="connsiteX91" fmla="*/ 8046768 w 9767847"/>
                <a:gd name="connsiteY91" fmla="*/ 809527 h 6858000"/>
                <a:gd name="connsiteX92" fmla="*/ 8010927 w 9767847"/>
                <a:gd name="connsiteY92" fmla="*/ 769951 h 6858000"/>
                <a:gd name="connsiteX93" fmla="*/ 7974788 w 9767847"/>
                <a:gd name="connsiteY93" fmla="*/ 730751 h 6858000"/>
                <a:gd name="connsiteX94" fmla="*/ 7901070 w 9767847"/>
                <a:gd name="connsiteY94" fmla="*/ 652823 h 6858000"/>
                <a:gd name="connsiteX95" fmla="*/ 7750054 w 9767847"/>
                <a:gd name="connsiteY95" fmla="*/ 501106 h 6858000"/>
                <a:gd name="connsiteX96" fmla="*/ 7592277 w 9767847"/>
                <a:gd name="connsiteY96" fmla="*/ 355319 h 6858000"/>
                <a:gd name="connsiteX97" fmla="*/ 7257734 w 9767847"/>
                <a:gd name="connsiteY97" fmla="*/ 81062 h 6858000"/>
                <a:gd name="connsiteX98" fmla="*/ 1892109 w 9767847"/>
                <a:gd name="connsiteY98" fmla="*/ 0 h 6858000"/>
                <a:gd name="connsiteX99" fmla="*/ 2298402 w 9767847"/>
                <a:gd name="connsiteY99" fmla="*/ 0 h 6858000"/>
                <a:gd name="connsiteX100" fmla="*/ 2135542 w 9767847"/>
                <a:gd name="connsiteY100" fmla="*/ 121879 h 6858000"/>
                <a:gd name="connsiteX101" fmla="*/ 1969576 w 9767847"/>
                <a:gd name="connsiteY101" fmla="*/ 259084 h 6858000"/>
                <a:gd name="connsiteX102" fmla="*/ 1659938 w 9767847"/>
                <a:gd name="connsiteY102" fmla="*/ 553953 h 6858000"/>
                <a:gd name="connsiteX103" fmla="*/ 729383 w 9767847"/>
                <a:gd name="connsiteY103" fmla="*/ 1940578 h 6858000"/>
                <a:gd name="connsiteX104" fmla="*/ 578465 w 9767847"/>
                <a:gd name="connsiteY104" fmla="*/ 2324905 h 6858000"/>
                <a:gd name="connsiteX105" fmla="*/ 465080 w 9767847"/>
                <a:gd name="connsiteY105" fmla="*/ 2718973 h 6858000"/>
                <a:gd name="connsiteX106" fmla="*/ 423820 w 9767847"/>
                <a:gd name="connsiteY106" fmla="*/ 2919535 h 6858000"/>
                <a:gd name="connsiteX107" fmla="*/ 392355 w 9767847"/>
                <a:gd name="connsiteY107" fmla="*/ 3122169 h 6858000"/>
                <a:gd name="connsiteX108" fmla="*/ 358801 w 9767847"/>
                <a:gd name="connsiteY108" fmla="*/ 3531013 h 6858000"/>
                <a:gd name="connsiteX109" fmla="*/ 410350 w 9767847"/>
                <a:gd name="connsiteY109" fmla="*/ 4352324 h 6858000"/>
                <a:gd name="connsiteX110" fmla="*/ 449022 w 9767847"/>
                <a:gd name="connsiteY110" fmla="*/ 4555147 h 6858000"/>
                <a:gd name="connsiteX111" fmla="*/ 498882 w 9767847"/>
                <a:gd name="connsiteY111" fmla="*/ 4756463 h 6858000"/>
                <a:gd name="connsiteX112" fmla="*/ 559775 w 9767847"/>
                <a:gd name="connsiteY112" fmla="*/ 4955755 h 6858000"/>
                <a:gd name="connsiteX113" fmla="*/ 631406 w 9767847"/>
                <a:gd name="connsiteY113" fmla="*/ 5152084 h 6858000"/>
                <a:gd name="connsiteX114" fmla="*/ 1023461 w 9767847"/>
                <a:gd name="connsiteY114" fmla="*/ 5898055 h 6858000"/>
                <a:gd name="connsiteX115" fmla="*/ 1575880 w 9767847"/>
                <a:gd name="connsiteY115" fmla="*/ 6551744 h 6858000"/>
                <a:gd name="connsiteX116" fmla="*/ 1905228 w 9767847"/>
                <a:gd name="connsiteY116" fmla="*/ 6833566 h 6858000"/>
                <a:gd name="connsiteX117" fmla="*/ 1938629 w 9767847"/>
                <a:gd name="connsiteY117" fmla="*/ 6858000 h 6858000"/>
                <a:gd name="connsiteX118" fmla="*/ 1368607 w 9767847"/>
                <a:gd name="connsiteY118" fmla="*/ 6858000 h 6858000"/>
                <a:gd name="connsiteX119" fmla="*/ 1115251 w 9767847"/>
                <a:gd name="connsiteY119" fmla="*/ 6594103 h 6858000"/>
                <a:gd name="connsiteX120" fmla="*/ 0 w 9767847"/>
                <a:gd name="connsiteY120" fmla="*/ 3653129 h 6858000"/>
                <a:gd name="connsiteX121" fmla="*/ 1777294 w 9767847"/>
                <a:gd name="connsiteY121" fmla="*/ 8541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9767847" h="6858000">
                  <a:moveTo>
                    <a:pt x="7145704" y="0"/>
                  </a:moveTo>
                  <a:lnTo>
                    <a:pt x="7875738" y="0"/>
                  </a:lnTo>
                  <a:lnTo>
                    <a:pt x="7990553" y="85415"/>
                  </a:lnTo>
                  <a:cubicBezTo>
                    <a:pt x="9075991" y="933432"/>
                    <a:pt x="9767847" y="2216793"/>
                    <a:pt x="9767847" y="3653129"/>
                  </a:cubicBezTo>
                  <a:cubicBezTo>
                    <a:pt x="9767847" y="4770280"/>
                    <a:pt x="9349317" y="5794890"/>
                    <a:pt x="8652597" y="6594103"/>
                  </a:cubicBezTo>
                  <a:lnTo>
                    <a:pt x="8399240" y="6858000"/>
                  </a:lnTo>
                  <a:lnTo>
                    <a:pt x="6766926" y="6858000"/>
                  </a:lnTo>
                  <a:lnTo>
                    <a:pt x="6804586" y="6821201"/>
                  </a:lnTo>
                  <a:lnTo>
                    <a:pt x="6881735" y="6745295"/>
                  </a:lnTo>
                  <a:cubicBezTo>
                    <a:pt x="6907435" y="6719979"/>
                    <a:pt x="6933134" y="6694896"/>
                    <a:pt x="6958883" y="6668920"/>
                  </a:cubicBezTo>
                  <a:lnTo>
                    <a:pt x="7267925" y="6359792"/>
                  </a:lnTo>
                  <a:lnTo>
                    <a:pt x="7424360" y="6204783"/>
                  </a:lnTo>
                  <a:cubicBezTo>
                    <a:pt x="7450754" y="6178900"/>
                    <a:pt x="7477598" y="6152829"/>
                    <a:pt x="7504938" y="6126806"/>
                  </a:cubicBezTo>
                  <a:lnTo>
                    <a:pt x="7546396" y="6087795"/>
                  </a:lnTo>
                  <a:cubicBezTo>
                    <a:pt x="7560264" y="6074901"/>
                    <a:pt x="7574780" y="6061630"/>
                    <a:pt x="7588002" y="6049630"/>
                  </a:cubicBezTo>
                  <a:lnTo>
                    <a:pt x="7631000" y="6010807"/>
                  </a:lnTo>
                  <a:lnTo>
                    <a:pt x="7675440" y="5972407"/>
                  </a:lnTo>
                  <a:cubicBezTo>
                    <a:pt x="7690404" y="5959796"/>
                    <a:pt x="7705564" y="5947419"/>
                    <a:pt x="7720626" y="5934949"/>
                  </a:cubicBezTo>
                  <a:cubicBezTo>
                    <a:pt x="7735738" y="5922525"/>
                    <a:pt x="7751197" y="5910619"/>
                    <a:pt x="7766458" y="5898432"/>
                  </a:cubicBezTo>
                  <a:cubicBezTo>
                    <a:pt x="7827949" y="5850290"/>
                    <a:pt x="7890979" y="5804597"/>
                    <a:pt x="7955254" y="5760926"/>
                  </a:cubicBezTo>
                  <a:cubicBezTo>
                    <a:pt x="8083800" y="5673632"/>
                    <a:pt x="8216872" y="5594434"/>
                    <a:pt x="8352678" y="5521728"/>
                  </a:cubicBezTo>
                  <a:lnTo>
                    <a:pt x="8451350" y="5469352"/>
                  </a:lnTo>
                  <a:lnTo>
                    <a:pt x="8548532" y="5417493"/>
                  </a:lnTo>
                  <a:cubicBezTo>
                    <a:pt x="8612110" y="5383188"/>
                    <a:pt x="8673251" y="5349306"/>
                    <a:pt x="8729473" y="5314059"/>
                  </a:cubicBezTo>
                  <a:cubicBezTo>
                    <a:pt x="8743591" y="5305213"/>
                    <a:pt x="8757161" y="5296459"/>
                    <a:pt x="8770781" y="5287330"/>
                  </a:cubicBezTo>
                  <a:cubicBezTo>
                    <a:pt x="8777591" y="5282765"/>
                    <a:pt x="8784451" y="5278201"/>
                    <a:pt x="8790964" y="5273590"/>
                  </a:cubicBezTo>
                  <a:cubicBezTo>
                    <a:pt x="8797574" y="5268977"/>
                    <a:pt x="8804235" y="5264412"/>
                    <a:pt x="8810499" y="5259801"/>
                  </a:cubicBezTo>
                  <a:cubicBezTo>
                    <a:pt x="8835999" y="5241401"/>
                    <a:pt x="8860407" y="5222389"/>
                    <a:pt x="8883571" y="5202577"/>
                  </a:cubicBezTo>
                  <a:cubicBezTo>
                    <a:pt x="8929900" y="5162954"/>
                    <a:pt x="8971258" y="5120413"/>
                    <a:pt x="9006651" y="5074625"/>
                  </a:cubicBezTo>
                  <a:cubicBezTo>
                    <a:pt x="9015351" y="5063426"/>
                    <a:pt x="9024398" y="5050955"/>
                    <a:pt x="9033494" y="5038203"/>
                  </a:cubicBezTo>
                  <a:lnTo>
                    <a:pt x="9040305" y="5028649"/>
                  </a:lnTo>
                  <a:lnTo>
                    <a:pt x="9046568" y="5019379"/>
                  </a:lnTo>
                  <a:cubicBezTo>
                    <a:pt x="9050743" y="5013261"/>
                    <a:pt x="9054819" y="5007050"/>
                    <a:pt x="9058846" y="5000743"/>
                  </a:cubicBezTo>
                  <a:cubicBezTo>
                    <a:pt x="9075002" y="4975615"/>
                    <a:pt x="9090212" y="4949403"/>
                    <a:pt x="9104529" y="4922203"/>
                  </a:cubicBezTo>
                  <a:cubicBezTo>
                    <a:pt x="9133211" y="4867850"/>
                    <a:pt x="9158313" y="4809545"/>
                    <a:pt x="9181081" y="4748792"/>
                  </a:cubicBezTo>
                  <a:cubicBezTo>
                    <a:pt x="9203748" y="4688276"/>
                    <a:pt x="9223383" y="4625876"/>
                    <a:pt x="9240731" y="4561970"/>
                  </a:cubicBezTo>
                  <a:cubicBezTo>
                    <a:pt x="9249481" y="4530064"/>
                    <a:pt x="9257682" y="4497782"/>
                    <a:pt x="9265388" y="4465171"/>
                  </a:cubicBezTo>
                  <a:cubicBezTo>
                    <a:pt x="9269215" y="4448842"/>
                    <a:pt x="9272943" y="4432465"/>
                    <a:pt x="9276571" y="4416041"/>
                  </a:cubicBezTo>
                  <a:lnTo>
                    <a:pt x="9281841" y="4391477"/>
                  </a:lnTo>
                  <a:lnTo>
                    <a:pt x="9286513" y="4368936"/>
                  </a:lnTo>
                  <a:lnTo>
                    <a:pt x="9296754" y="4316136"/>
                  </a:lnTo>
                  <a:lnTo>
                    <a:pt x="9301029" y="4293172"/>
                  </a:lnTo>
                  <a:lnTo>
                    <a:pt x="9302818" y="4282679"/>
                  </a:lnTo>
                  <a:lnTo>
                    <a:pt x="9304658" y="4270914"/>
                  </a:lnTo>
                  <a:lnTo>
                    <a:pt x="9312810" y="4220043"/>
                  </a:lnTo>
                  <a:lnTo>
                    <a:pt x="9316887" y="4194584"/>
                  </a:lnTo>
                  <a:lnTo>
                    <a:pt x="9318923" y="4181878"/>
                  </a:lnTo>
                  <a:cubicBezTo>
                    <a:pt x="9319570" y="4177644"/>
                    <a:pt x="9319969" y="4173267"/>
                    <a:pt x="9320515" y="4168984"/>
                  </a:cubicBezTo>
                  <a:lnTo>
                    <a:pt x="9332445" y="4069079"/>
                  </a:lnTo>
                  <a:cubicBezTo>
                    <a:pt x="9333836" y="4056468"/>
                    <a:pt x="9334880" y="4040986"/>
                    <a:pt x="9336173" y="4022774"/>
                  </a:cubicBezTo>
                  <a:lnTo>
                    <a:pt x="9340199" y="3969269"/>
                  </a:lnTo>
                  <a:cubicBezTo>
                    <a:pt x="9345071" y="3903904"/>
                    <a:pt x="9347358" y="3837081"/>
                    <a:pt x="9347557" y="3770070"/>
                  </a:cubicBezTo>
                  <a:cubicBezTo>
                    <a:pt x="9347656" y="3736518"/>
                    <a:pt x="9347209" y="3702871"/>
                    <a:pt x="9346364" y="3669036"/>
                  </a:cubicBezTo>
                  <a:lnTo>
                    <a:pt x="9344921" y="3619341"/>
                  </a:lnTo>
                  <a:lnTo>
                    <a:pt x="9344524" y="3607624"/>
                  </a:lnTo>
                  <a:lnTo>
                    <a:pt x="9343728" y="3594872"/>
                  </a:lnTo>
                  <a:lnTo>
                    <a:pt x="9342188" y="3569366"/>
                  </a:lnTo>
                  <a:lnTo>
                    <a:pt x="9339056" y="3518354"/>
                  </a:lnTo>
                  <a:cubicBezTo>
                    <a:pt x="9337914" y="3501319"/>
                    <a:pt x="9335874" y="3484236"/>
                    <a:pt x="9334334" y="3467155"/>
                  </a:cubicBezTo>
                  <a:lnTo>
                    <a:pt x="9329363" y="3415908"/>
                  </a:lnTo>
                  <a:lnTo>
                    <a:pt x="9328319" y="3404755"/>
                  </a:lnTo>
                  <a:lnTo>
                    <a:pt x="9327177" y="3394214"/>
                  </a:lnTo>
                  <a:lnTo>
                    <a:pt x="9324293" y="3370872"/>
                  </a:lnTo>
                  <a:lnTo>
                    <a:pt x="9320763" y="3344427"/>
                  </a:lnTo>
                  <a:lnTo>
                    <a:pt x="9317184" y="3315343"/>
                  </a:lnTo>
                  <a:cubicBezTo>
                    <a:pt x="9315594" y="3300991"/>
                    <a:pt x="9313506" y="3286404"/>
                    <a:pt x="9311021" y="3270309"/>
                  </a:cubicBezTo>
                  <a:lnTo>
                    <a:pt x="9302719" y="3219815"/>
                  </a:lnTo>
                  <a:cubicBezTo>
                    <a:pt x="9299936" y="3203157"/>
                    <a:pt x="9297003" y="3186498"/>
                    <a:pt x="9293970" y="3169887"/>
                  </a:cubicBezTo>
                  <a:cubicBezTo>
                    <a:pt x="9281891" y="3103393"/>
                    <a:pt x="9267674" y="3037182"/>
                    <a:pt x="9252065" y="2971205"/>
                  </a:cubicBezTo>
                  <a:cubicBezTo>
                    <a:pt x="9244261" y="2938265"/>
                    <a:pt x="9235959" y="2905371"/>
                    <a:pt x="9227211" y="2872571"/>
                  </a:cubicBezTo>
                  <a:lnTo>
                    <a:pt x="9220699" y="2848524"/>
                  </a:lnTo>
                  <a:lnTo>
                    <a:pt x="9213740" y="2824289"/>
                  </a:lnTo>
                  <a:cubicBezTo>
                    <a:pt x="9209216" y="2808147"/>
                    <a:pt x="9204345" y="2791866"/>
                    <a:pt x="9199374" y="2775536"/>
                  </a:cubicBezTo>
                  <a:cubicBezTo>
                    <a:pt x="9159855" y="2645184"/>
                    <a:pt x="9114272" y="2516197"/>
                    <a:pt x="9061829" y="2389515"/>
                  </a:cubicBezTo>
                  <a:cubicBezTo>
                    <a:pt x="9035582" y="2326175"/>
                    <a:pt x="9008043" y="2263258"/>
                    <a:pt x="8978865" y="2200953"/>
                  </a:cubicBezTo>
                  <a:lnTo>
                    <a:pt x="8956694" y="2154317"/>
                  </a:lnTo>
                  <a:lnTo>
                    <a:pt x="8934176" y="2108012"/>
                  </a:lnTo>
                  <a:cubicBezTo>
                    <a:pt x="8918915" y="2077189"/>
                    <a:pt x="8903157" y="2046130"/>
                    <a:pt x="8887151" y="2015448"/>
                  </a:cubicBezTo>
                  <a:cubicBezTo>
                    <a:pt x="8854988" y="1953989"/>
                    <a:pt x="8822082" y="1892908"/>
                    <a:pt x="8787533" y="1832625"/>
                  </a:cubicBezTo>
                  <a:lnTo>
                    <a:pt x="8761485" y="1787496"/>
                  </a:lnTo>
                  <a:lnTo>
                    <a:pt x="8734791" y="1741991"/>
                  </a:lnTo>
                  <a:cubicBezTo>
                    <a:pt x="8717047" y="1711921"/>
                    <a:pt x="8699200" y="1682461"/>
                    <a:pt x="8680808" y="1652910"/>
                  </a:cubicBezTo>
                  <a:cubicBezTo>
                    <a:pt x="8644322" y="1593756"/>
                    <a:pt x="8606194" y="1535216"/>
                    <a:pt x="8567024" y="1477004"/>
                  </a:cubicBezTo>
                  <a:lnTo>
                    <a:pt x="8537446" y="1433428"/>
                  </a:lnTo>
                  <a:lnTo>
                    <a:pt x="8507423" y="1389994"/>
                  </a:lnTo>
                  <a:cubicBezTo>
                    <a:pt x="8487390" y="1361382"/>
                    <a:pt x="8467158" y="1332817"/>
                    <a:pt x="8446529" y="1304393"/>
                  </a:cubicBezTo>
                  <a:cubicBezTo>
                    <a:pt x="8405271" y="1247595"/>
                    <a:pt x="8362718" y="1191218"/>
                    <a:pt x="8319224" y="1135124"/>
                  </a:cubicBezTo>
                  <a:lnTo>
                    <a:pt x="8286366" y="1093148"/>
                  </a:lnTo>
                  <a:lnTo>
                    <a:pt x="8270161" y="1072538"/>
                  </a:lnTo>
                  <a:lnTo>
                    <a:pt x="8253856" y="1052254"/>
                  </a:lnTo>
                  <a:cubicBezTo>
                    <a:pt x="8231636" y="1024773"/>
                    <a:pt x="8209117" y="997479"/>
                    <a:pt x="8186352" y="970373"/>
                  </a:cubicBezTo>
                  <a:cubicBezTo>
                    <a:pt x="8140917" y="916020"/>
                    <a:pt x="8094240" y="862515"/>
                    <a:pt x="8046768" y="809527"/>
                  </a:cubicBezTo>
                  <a:lnTo>
                    <a:pt x="8010927" y="769951"/>
                  </a:lnTo>
                  <a:lnTo>
                    <a:pt x="7974788" y="730751"/>
                  </a:lnTo>
                  <a:cubicBezTo>
                    <a:pt x="7950382" y="704587"/>
                    <a:pt x="7925824" y="678563"/>
                    <a:pt x="7901070" y="652823"/>
                  </a:cubicBezTo>
                  <a:cubicBezTo>
                    <a:pt x="7851510" y="601387"/>
                    <a:pt x="7801404" y="550612"/>
                    <a:pt x="7750054" y="501106"/>
                  </a:cubicBezTo>
                  <a:cubicBezTo>
                    <a:pt x="7698902" y="451742"/>
                    <a:pt x="7645913" y="403036"/>
                    <a:pt x="7592277" y="355319"/>
                  </a:cubicBezTo>
                  <a:cubicBezTo>
                    <a:pt x="7484856" y="259884"/>
                    <a:pt x="7373308" y="168402"/>
                    <a:pt x="7257734" y="81062"/>
                  </a:cubicBezTo>
                  <a:close/>
                  <a:moveTo>
                    <a:pt x="1892109" y="0"/>
                  </a:moveTo>
                  <a:lnTo>
                    <a:pt x="2298402" y="0"/>
                  </a:lnTo>
                  <a:lnTo>
                    <a:pt x="2135542" y="121879"/>
                  </a:lnTo>
                  <a:cubicBezTo>
                    <a:pt x="2078998" y="166378"/>
                    <a:pt x="2023659" y="212143"/>
                    <a:pt x="1969576" y="259084"/>
                  </a:cubicBezTo>
                  <a:cubicBezTo>
                    <a:pt x="1861309" y="352918"/>
                    <a:pt x="1758064" y="451412"/>
                    <a:pt x="1659938" y="553953"/>
                  </a:cubicBezTo>
                  <a:cubicBezTo>
                    <a:pt x="1266987" y="964444"/>
                    <a:pt x="953820" y="1435593"/>
                    <a:pt x="729383" y="1940578"/>
                  </a:cubicBezTo>
                  <a:cubicBezTo>
                    <a:pt x="673260" y="2066459"/>
                    <a:pt x="622855" y="2195070"/>
                    <a:pt x="578465" y="2324905"/>
                  </a:cubicBezTo>
                  <a:cubicBezTo>
                    <a:pt x="534125" y="2454785"/>
                    <a:pt x="496147" y="2586314"/>
                    <a:pt x="465080" y="2718973"/>
                  </a:cubicBezTo>
                  <a:cubicBezTo>
                    <a:pt x="449769" y="2785089"/>
                    <a:pt x="435850" y="2852289"/>
                    <a:pt x="423820" y="2919535"/>
                  </a:cubicBezTo>
                  <a:cubicBezTo>
                    <a:pt x="411840" y="2986829"/>
                    <a:pt x="401054" y="3054358"/>
                    <a:pt x="392355" y="3122169"/>
                  </a:cubicBezTo>
                  <a:cubicBezTo>
                    <a:pt x="374509" y="3257744"/>
                    <a:pt x="363424" y="3393978"/>
                    <a:pt x="358801" y="3531013"/>
                  </a:cubicBezTo>
                  <a:cubicBezTo>
                    <a:pt x="349009" y="3804941"/>
                    <a:pt x="366357" y="4079668"/>
                    <a:pt x="410350" y="4352324"/>
                  </a:cubicBezTo>
                  <a:cubicBezTo>
                    <a:pt x="421286" y="4420230"/>
                    <a:pt x="434209" y="4487758"/>
                    <a:pt x="449022" y="4555147"/>
                  </a:cubicBezTo>
                  <a:cubicBezTo>
                    <a:pt x="463737" y="4622534"/>
                    <a:pt x="480389" y="4689686"/>
                    <a:pt x="498882" y="4756463"/>
                  </a:cubicBezTo>
                  <a:cubicBezTo>
                    <a:pt x="517373" y="4823239"/>
                    <a:pt x="537704" y="4889733"/>
                    <a:pt x="559775" y="4955755"/>
                  </a:cubicBezTo>
                  <a:cubicBezTo>
                    <a:pt x="581946" y="5021873"/>
                    <a:pt x="605358" y="5087473"/>
                    <a:pt x="631406" y="5152084"/>
                  </a:cubicBezTo>
                  <a:cubicBezTo>
                    <a:pt x="734055" y="5411706"/>
                    <a:pt x="865188" y="5662668"/>
                    <a:pt x="1023461" y="5898055"/>
                  </a:cubicBezTo>
                  <a:cubicBezTo>
                    <a:pt x="1181487" y="6133676"/>
                    <a:pt x="1367051" y="6353345"/>
                    <a:pt x="1575880" y="6551744"/>
                  </a:cubicBezTo>
                  <a:cubicBezTo>
                    <a:pt x="1680269" y="6651014"/>
                    <a:pt x="1790338" y="6745037"/>
                    <a:pt x="1905228" y="6833566"/>
                  </a:cubicBezTo>
                  <a:lnTo>
                    <a:pt x="1938629" y="6858000"/>
                  </a:lnTo>
                  <a:lnTo>
                    <a:pt x="1368607" y="6858000"/>
                  </a:lnTo>
                  <a:lnTo>
                    <a:pt x="1115251" y="6594103"/>
                  </a:lnTo>
                  <a:cubicBezTo>
                    <a:pt x="418530" y="5794890"/>
                    <a:pt x="0" y="4770280"/>
                    <a:pt x="0" y="3653129"/>
                  </a:cubicBezTo>
                  <a:cubicBezTo>
                    <a:pt x="0" y="2216793"/>
                    <a:pt x="691856" y="933432"/>
                    <a:pt x="1777294" y="85415"/>
                  </a:cubicBezTo>
                  <a:close/>
                </a:path>
              </a:pathLst>
            </a:custGeom>
            <a:solidFill>
              <a:schemeClr val="bg1">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lt1"/>
                </a:solidFill>
              </a:endParaRPr>
            </a:p>
          </p:txBody>
        </p:sp>
        <p:sp>
          <p:nvSpPr>
            <p:cNvPr id="17" name="Freeform: Shape 16">
              <a:extLst>
                <a:ext uri="{FF2B5EF4-FFF2-40B4-BE49-F238E27FC236}">
                  <a16:creationId xmlns:a16="http://schemas.microsoft.com/office/drawing/2014/main" id="{5F0C96D1-A8B7-4C8E-9997-D823FD1591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18434" y="3985"/>
              <a:ext cx="9747620" cy="6858000"/>
            </a:xfrm>
            <a:custGeom>
              <a:avLst/>
              <a:gdLst>
                <a:gd name="connsiteX0" fmla="*/ 7235453 w 9747620"/>
                <a:gd name="connsiteY0" fmla="*/ 0 h 6858000"/>
                <a:gd name="connsiteX1" fmla="*/ 7548130 w 9747620"/>
                <a:gd name="connsiteY1" fmla="*/ 0 h 6858000"/>
                <a:gd name="connsiteX2" fmla="*/ 7710334 w 9747620"/>
                <a:gd name="connsiteY2" fmla="*/ 111973 h 6858000"/>
                <a:gd name="connsiteX3" fmla="*/ 7889188 w 9747620"/>
                <a:gd name="connsiteY3" fmla="*/ 251542 h 6858000"/>
                <a:gd name="connsiteX4" fmla="*/ 8061828 w 9747620"/>
                <a:gd name="connsiteY4" fmla="*/ 398586 h 6858000"/>
                <a:gd name="connsiteX5" fmla="*/ 8145637 w 9747620"/>
                <a:gd name="connsiteY5" fmla="*/ 474218 h 6858000"/>
                <a:gd name="connsiteX6" fmla="*/ 8187242 w 9747620"/>
                <a:gd name="connsiteY6" fmla="*/ 512753 h 6858000"/>
                <a:gd name="connsiteX7" fmla="*/ 8228402 w 9747620"/>
                <a:gd name="connsiteY7" fmla="*/ 551575 h 6858000"/>
                <a:gd name="connsiteX8" fmla="*/ 8389211 w 9747620"/>
                <a:gd name="connsiteY8" fmla="*/ 710937 h 6858000"/>
                <a:gd name="connsiteX9" fmla="*/ 8467206 w 9747620"/>
                <a:gd name="connsiteY9" fmla="*/ 793088 h 6858000"/>
                <a:gd name="connsiteX10" fmla="*/ 8486791 w 9747620"/>
                <a:gd name="connsiteY10" fmla="*/ 814223 h 6858000"/>
                <a:gd name="connsiteX11" fmla="*/ 8505979 w 9747620"/>
                <a:gd name="connsiteY11" fmla="*/ 835409 h 6858000"/>
                <a:gd name="connsiteX12" fmla="*/ 8543509 w 9747620"/>
                <a:gd name="connsiteY12" fmla="*/ 877346 h 6858000"/>
                <a:gd name="connsiteX13" fmla="*/ 8690549 w 9747620"/>
                <a:gd name="connsiteY13" fmla="*/ 1048978 h 6858000"/>
                <a:gd name="connsiteX14" fmla="*/ 8761732 w 9747620"/>
                <a:gd name="connsiteY14" fmla="*/ 1137502 h 6858000"/>
                <a:gd name="connsiteX15" fmla="*/ 8796379 w 9747620"/>
                <a:gd name="connsiteY15" fmla="*/ 1182077 h 6858000"/>
                <a:gd name="connsiteX16" fmla="*/ 8830678 w 9747620"/>
                <a:gd name="connsiteY16" fmla="*/ 1226986 h 6858000"/>
                <a:gd name="connsiteX17" fmla="*/ 8963353 w 9747620"/>
                <a:gd name="connsiteY17" fmla="*/ 1410936 h 6858000"/>
                <a:gd name="connsiteX18" fmla="*/ 9026483 w 9747620"/>
                <a:gd name="connsiteY18" fmla="*/ 1505499 h 6858000"/>
                <a:gd name="connsiteX19" fmla="*/ 9057004 w 9747620"/>
                <a:gd name="connsiteY19" fmla="*/ 1552613 h 6858000"/>
                <a:gd name="connsiteX20" fmla="*/ 9087278 w 9747620"/>
                <a:gd name="connsiteY20" fmla="*/ 1600542 h 6858000"/>
                <a:gd name="connsiteX21" fmla="*/ 9202851 w 9747620"/>
                <a:gd name="connsiteY21" fmla="*/ 1795515 h 6858000"/>
                <a:gd name="connsiteX22" fmla="*/ 9257332 w 9747620"/>
                <a:gd name="connsiteY22" fmla="*/ 1894920 h 6858000"/>
                <a:gd name="connsiteX23" fmla="*/ 9283778 w 9747620"/>
                <a:gd name="connsiteY23" fmla="*/ 1945436 h 6858000"/>
                <a:gd name="connsiteX24" fmla="*/ 9309428 w 9747620"/>
                <a:gd name="connsiteY24" fmla="*/ 1996193 h 6858000"/>
                <a:gd name="connsiteX25" fmla="*/ 9405714 w 9747620"/>
                <a:gd name="connsiteY25" fmla="*/ 2202191 h 6858000"/>
                <a:gd name="connsiteX26" fmla="*/ 9566524 w 9747620"/>
                <a:gd name="connsiteY26" fmla="*/ 2627653 h 6858000"/>
                <a:gd name="connsiteX27" fmla="*/ 9583573 w 9747620"/>
                <a:gd name="connsiteY27" fmla="*/ 2682195 h 6858000"/>
                <a:gd name="connsiteX28" fmla="*/ 9591974 w 9747620"/>
                <a:gd name="connsiteY28" fmla="*/ 2709707 h 6858000"/>
                <a:gd name="connsiteX29" fmla="*/ 9600027 w 9747620"/>
                <a:gd name="connsiteY29" fmla="*/ 2737650 h 6858000"/>
                <a:gd name="connsiteX30" fmla="*/ 9629803 w 9747620"/>
                <a:gd name="connsiteY30" fmla="*/ 2847694 h 6858000"/>
                <a:gd name="connsiteX31" fmla="*/ 9679909 w 9747620"/>
                <a:gd name="connsiteY31" fmla="*/ 3070131 h 6858000"/>
                <a:gd name="connsiteX32" fmla="*/ 9690498 w 9747620"/>
                <a:gd name="connsiteY32" fmla="*/ 3126159 h 6858000"/>
                <a:gd name="connsiteX33" fmla="*/ 9700390 w 9747620"/>
                <a:gd name="connsiteY33" fmla="*/ 3181805 h 6858000"/>
                <a:gd name="connsiteX34" fmla="*/ 9709685 w 9747620"/>
                <a:gd name="connsiteY34" fmla="*/ 3243392 h 6858000"/>
                <a:gd name="connsiteX35" fmla="*/ 9713016 w 9747620"/>
                <a:gd name="connsiteY35" fmla="*/ 3267597 h 6858000"/>
                <a:gd name="connsiteX36" fmla="*/ 9716844 w 9747620"/>
                <a:gd name="connsiteY36" fmla="*/ 3294437 h 6858000"/>
                <a:gd name="connsiteX37" fmla="*/ 9720820 w 9747620"/>
                <a:gd name="connsiteY37" fmla="*/ 3324488 h 6858000"/>
                <a:gd name="connsiteX38" fmla="*/ 9722709 w 9747620"/>
                <a:gd name="connsiteY38" fmla="*/ 3340737 h 6858000"/>
                <a:gd name="connsiteX39" fmla="*/ 9724301 w 9747620"/>
                <a:gd name="connsiteY39" fmla="*/ 3356361 h 6858000"/>
                <a:gd name="connsiteX40" fmla="*/ 9730166 w 9747620"/>
                <a:gd name="connsiteY40" fmla="*/ 3412197 h 6858000"/>
                <a:gd name="connsiteX41" fmla="*/ 9735783 w 9747620"/>
                <a:gd name="connsiteY41" fmla="*/ 3468083 h 6858000"/>
                <a:gd name="connsiteX42" fmla="*/ 9739760 w 9747620"/>
                <a:gd name="connsiteY42" fmla="*/ 3524399 h 6858000"/>
                <a:gd name="connsiteX43" fmla="*/ 9741748 w 9747620"/>
                <a:gd name="connsiteY43" fmla="*/ 3552580 h 6858000"/>
                <a:gd name="connsiteX44" fmla="*/ 9742742 w 9747620"/>
                <a:gd name="connsiteY44" fmla="*/ 3566672 h 6858000"/>
                <a:gd name="connsiteX45" fmla="*/ 9743488 w 9747620"/>
                <a:gd name="connsiteY45" fmla="*/ 3581865 h 6858000"/>
                <a:gd name="connsiteX46" fmla="*/ 9744731 w 9747620"/>
                <a:gd name="connsiteY46" fmla="*/ 3611341 h 6858000"/>
                <a:gd name="connsiteX47" fmla="*/ 9745725 w 9747620"/>
                <a:gd name="connsiteY47" fmla="*/ 3639715 h 6858000"/>
                <a:gd name="connsiteX48" fmla="*/ 9747613 w 9747620"/>
                <a:gd name="connsiteY48" fmla="*/ 3753786 h 6858000"/>
                <a:gd name="connsiteX49" fmla="*/ 9740405 w 9747620"/>
                <a:gd name="connsiteY49" fmla="*/ 3984609 h 6858000"/>
                <a:gd name="connsiteX50" fmla="*/ 9736329 w 9747620"/>
                <a:gd name="connsiteY50" fmla="*/ 4038434 h 6858000"/>
                <a:gd name="connsiteX51" fmla="*/ 9731408 w 9747620"/>
                <a:gd name="connsiteY51" fmla="*/ 4099446 h 6858000"/>
                <a:gd name="connsiteX52" fmla="*/ 9717987 w 9747620"/>
                <a:gd name="connsiteY52" fmla="*/ 4213325 h 6858000"/>
                <a:gd name="connsiteX53" fmla="*/ 9716297 w 9747620"/>
                <a:gd name="connsiteY53" fmla="*/ 4227129 h 6858000"/>
                <a:gd name="connsiteX54" fmla="*/ 9714110 w 9747620"/>
                <a:gd name="connsiteY54" fmla="*/ 4240981 h 6858000"/>
                <a:gd name="connsiteX55" fmla="*/ 9709785 w 9747620"/>
                <a:gd name="connsiteY55" fmla="*/ 4268731 h 6858000"/>
                <a:gd name="connsiteX56" fmla="*/ 9701086 w 9747620"/>
                <a:gd name="connsiteY56" fmla="*/ 4324185 h 6858000"/>
                <a:gd name="connsiteX57" fmla="*/ 9698699 w 9747620"/>
                <a:gd name="connsiteY57" fmla="*/ 4338994 h 6858000"/>
                <a:gd name="connsiteX58" fmla="*/ 9695966 w 9747620"/>
                <a:gd name="connsiteY58" fmla="*/ 4355050 h 6858000"/>
                <a:gd name="connsiteX59" fmla="*/ 9690299 w 9747620"/>
                <a:gd name="connsiteY59" fmla="*/ 4385054 h 6858000"/>
                <a:gd name="connsiteX60" fmla="*/ 9679909 w 9747620"/>
                <a:gd name="connsiteY60" fmla="*/ 4437919 h 6858000"/>
                <a:gd name="connsiteX61" fmla="*/ 9673647 w 9747620"/>
                <a:gd name="connsiteY61" fmla="*/ 4468162 h 6858000"/>
                <a:gd name="connsiteX62" fmla="*/ 9667532 w 9747620"/>
                <a:gd name="connsiteY62" fmla="*/ 4496296 h 6858000"/>
                <a:gd name="connsiteX63" fmla="*/ 9654658 w 9747620"/>
                <a:gd name="connsiteY63" fmla="*/ 4552277 h 6858000"/>
                <a:gd name="connsiteX64" fmla="*/ 9625876 w 9747620"/>
                <a:gd name="connsiteY64" fmla="*/ 4664478 h 6858000"/>
                <a:gd name="connsiteX65" fmla="*/ 9552803 w 9747620"/>
                <a:gd name="connsiteY65" fmla="*/ 4888737 h 6858000"/>
                <a:gd name="connsiteX66" fmla="*/ 9452639 w 9747620"/>
                <a:gd name="connsiteY66" fmla="*/ 5110934 h 6858000"/>
                <a:gd name="connsiteX67" fmla="*/ 9388017 w 9747620"/>
                <a:gd name="connsiteY67" fmla="*/ 5220020 h 6858000"/>
                <a:gd name="connsiteX68" fmla="*/ 9370073 w 9747620"/>
                <a:gd name="connsiteY68" fmla="*/ 5246811 h 6858000"/>
                <a:gd name="connsiteX69" fmla="*/ 9360926 w 9747620"/>
                <a:gd name="connsiteY69" fmla="*/ 5260040 h 6858000"/>
                <a:gd name="connsiteX70" fmla="*/ 9351829 w 9747620"/>
                <a:gd name="connsiteY70" fmla="*/ 5272646 h 6858000"/>
                <a:gd name="connsiteX71" fmla="*/ 9313305 w 9747620"/>
                <a:gd name="connsiteY71" fmla="*/ 5323881 h 6858000"/>
                <a:gd name="connsiteX72" fmla="*/ 9130375 w 9747620"/>
                <a:gd name="connsiteY72" fmla="*/ 5510802 h 6858000"/>
                <a:gd name="connsiteX73" fmla="*/ 9028422 w 9747620"/>
                <a:gd name="connsiteY73" fmla="*/ 5588878 h 6858000"/>
                <a:gd name="connsiteX74" fmla="*/ 9002424 w 9747620"/>
                <a:gd name="connsiteY74" fmla="*/ 5606707 h 6858000"/>
                <a:gd name="connsiteX75" fmla="*/ 8976525 w 9747620"/>
                <a:gd name="connsiteY75" fmla="*/ 5623866 h 6858000"/>
                <a:gd name="connsiteX76" fmla="*/ 8924181 w 9747620"/>
                <a:gd name="connsiteY76" fmla="*/ 5656793 h 6858000"/>
                <a:gd name="connsiteX77" fmla="*/ 8717291 w 9747620"/>
                <a:gd name="connsiteY77" fmla="*/ 5771582 h 6858000"/>
                <a:gd name="connsiteX78" fmla="*/ 8617129 w 9747620"/>
                <a:gd name="connsiteY78" fmla="*/ 5823105 h 6858000"/>
                <a:gd name="connsiteX79" fmla="*/ 8518207 w 9747620"/>
                <a:gd name="connsiteY79" fmla="*/ 5873671 h 6858000"/>
                <a:gd name="connsiteX80" fmla="*/ 8150558 w 9747620"/>
                <a:gd name="connsiteY80" fmla="*/ 6086761 h 6858000"/>
                <a:gd name="connsiteX81" fmla="*/ 7979410 w 9747620"/>
                <a:gd name="connsiteY81" fmla="*/ 6207158 h 6858000"/>
                <a:gd name="connsiteX82" fmla="*/ 7938300 w 9747620"/>
                <a:gd name="connsiteY82" fmla="*/ 6238887 h 6858000"/>
                <a:gd name="connsiteX83" fmla="*/ 7897936 w 9747620"/>
                <a:gd name="connsiteY83" fmla="*/ 6271286 h 6858000"/>
                <a:gd name="connsiteX84" fmla="*/ 7858367 w 9747620"/>
                <a:gd name="connsiteY84" fmla="*/ 6304357 h 6858000"/>
                <a:gd name="connsiteX85" fmla="*/ 7819048 w 9747620"/>
                <a:gd name="connsiteY85" fmla="*/ 6338770 h 6858000"/>
                <a:gd name="connsiteX86" fmla="*/ 7778882 w 9747620"/>
                <a:gd name="connsiteY86" fmla="*/ 6374477 h 6858000"/>
                <a:gd name="connsiteX87" fmla="*/ 7739563 w 9747620"/>
                <a:gd name="connsiteY87" fmla="*/ 6410328 h 6858000"/>
                <a:gd name="connsiteX88" fmla="*/ 7660824 w 9747620"/>
                <a:gd name="connsiteY88" fmla="*/ 6484138 h 6858000"/>
                <a:gd name="connsiteX89" fmla="*/ 7502302 w 9747620"/>
                <a:gd name="connsiteY89" fmla="*/ 6636360 h 6858000"/>
                <a:gd name="connsiteX90" fmla="*/ 7273394 w 9747620"/>
                <a:gd name="connsiteY90" fmla="*/ 6858000 h 6858000"/>
                <a:gd name="connsiteX91" fmla="*/ 6780690 w 9747620"/>
                <a:gd name="connsiteY91" fmla="*/ 6858000 h 6858000"/>
                <a:gd name="connsiteX92" fmla="*/ 6854939 w 9747620"/>
                <a:gd name="connsiteY92" fmla="*/ 6783597 h 6858000"/>
                <a:gd name="connsiteX93" fmla="*/ 6932087 w 9747620"/>
                <a:gd name="connsiteY93" fmla="*/ 6705809 h 6858000"/>
                <a:gd name="connsiteX94" fmla="*/ 7241130 w 9747620"/>
                <a:gd name="connsiteY94" fmla="*/ 6390965 h 6858000"/>
                <a:gd name="connsiteX95" fmla="*/ 7397564 w 9747620"/>
                <a:gd name="connsiteY95" fmla="*/ 6233087 h 6858000"/>
                <a:gd name="connsiteX96" fmla="*/ 7478142 w 9747620"/>
                <a:gd name="connsiteY96" fmla="*/ 6153670 h 6858000"/>
                <a:gd name="connsiteX97" fmla="*/ 7519600 w 9747620"/>
                <a:gd name="connsiteY97" fmla="*/ 6113937 h 6858000"/>
                <a:gd name="connsiteX98" fmla="*/ 7561207 w 9747620"/>
                <a:gd name="connsiteY98" fmla="*/ 6075067 h 6858000"/>
                <a:gd name="connsiteX99" fmla="*/ 7604204 w 9747620"/>
                <a:gd name="connsiteY99" fmla="*/ 6035526 h 6858000"/>
                <a:gd name="connsiteX100" fmla="*/ 7648644 w 9747620"/>
                <a:gd name="connsiteY100" fmla="*/ 5996416 h 6858000"/>
                <a:gd name="connsiteX101" fmla="*/ 7693830 w 9747620"/>
                <a:gd name="connsiteY101" fmla="*/ 5958264 h 6858000"/>
                <a:gd name="connsiteX102" fmla="*/ 7739662 w 9747620"/>
                <a:gd name="connsiteY102" fmla="*/ 5921073 h 6858000"/>
                <a:gd name="connsiteX103" fmla="*/ 7928458 w 9747620"/>
                <a:gd name="connsiteY103" fmla="*/ 5781025 h 6858000"/>
                <a:gd name="connsiteX104" fmla="*/ 8325882 w 9747620"/>
                <a:gd name="connsiteY104" fmla="*/ 5537450 h 6858000"/>
                <a:gd name="connsiteX105" fmla="*/ 8424555 w 9747620"/>
                <a:gd name="connsiteY105" fmla="*/ 5484106 h 6858000"/>
                <a:gd name="connsiteX106" fmla="*/ 8521737 w 9747620"/>
                <a:gd name="connsiteY106" fmla="*/ 5431289 h 6858000"/>
                <a:gd name="connsiteX107" fmla="*/ 8702677 w 9747620"/>
                <a:gd name="connsiteY107" fmla="*/ 5325942 h 6858000"/>
                <a:gd name="connsiteX108" fmla="*/ 8743986 w 9747620"/>
                <a:gd name="connsiteY108" fmla="*/ 5298717 h 6858000"/>
                <a:gd name="connsiteX109" fmla="*/ 8764167 w 9747620"/>
                <a:gd name="connsiteY109" fmla="*/ 5284723 h 6858000"/>
                <a:gd name="connsiteX110" fmla="*/ 8783704 w 9747620"/>
                <a:gd name="connsiteY110" fmla="*/ 5270679 h 6858000"/>
                <a:gd name="connsiteX111" fmla="*/ 8856776 w 9747620"/>
                <a:gd name="connsiteY111" fmla="*/ 5212399 h 6858000"/>
                <a:gd name="connsiteX112" fmla="*/ 8979856 w 9747620"/>
                <a:gd name="connsiteY112" fmla="*/ 5082081 h 6858000"/>
                <a:gd name="connsiteX113" fmla="*/ 9006699 w 9747620"/>
                <a:gd name="connsiteY113" fmla="*/ 5044984 h 6858000"/>
                <a:gd name="connsiteX114" fmla="*/ 9013509 w 9747620"/>
                <a:gd name="connsiteY114" fmla="*/ 5035254 h 6858000"/>
                <a:gd name="connsiteX115" fmla="*/ 9019773 w 9747620"/>
                <a:gd name="connsiteY115" fmla="*/ 5025812 h 6858000"/>
                <a:gd name="connsiteX116" fmla="*/ 9032050 w 9747620"/>
                <a:gd name="connsiteY116" fmla="*/ 5006833 h 6858000"/>
                <a:gd name="connsiteX117" fmla="*/ 9077733 w 9747620"/>
                <a:gd name="connsiteY117" fmla="*/ 4926839 h 6858000"/>
                <a:gd name="connsiteX118" fmla="*/ 9154285 w 9747620"/>
                <a:gd name="connsiteY118" fmla="*/ 4750223 h 6858000"/>
                <a:gd name="connsiteX119" fmla="*/ 9213936 w 9747620"/>
                <a:gd name="connsiteY119" fmla="*/ 4559945 h 6858000"/>
                <a:gd name="connsiteX120" fmla="*/ 9238592 w 9747620"/>
                <a:gd name="connsiteY120" fmla="*/ 4461357 h 6858000"/>
                <a:gd name="connsiteX121" fmla="*/ 9249776 w 9747620"/>
                <a:gd name="connsiteY121" fmla="*/ 4411319 h 6858000"/>
                <a:gd name="connsiteX122" fmla="*/ 9255046 w 9747620"/>
                <a:gd name="connsiteY122" fmla="*/ 4386299 h 6858000"/>
                <a:gd name="connsiteX123" fmla="*/ 9259718 w 9747620"/>
                <a:gd name="connsiteY123" fmla="*/ 4363342 h 6858000"/>
                <a:gd name="connsiteX124" fmla="*/ 9269959 w 9747620"/>
                <a:gd name="connsiteY124" fmla="*/ 4309566 h 6858000"/>
                <a:gd name="connsiteX125" fmla="*/ 9274233 w 9747620"/>
                <a:gd name="connsiteY125" fmla="*/ 4286176 h 6858000"/>
                <a:gd name="connsiteX126" fmla="*/ 9276022 w 9747620"/>
                <a:gd name="connsiteY126" fmla="*/ 4275489 h 6858000"/>
                <a:gd name="connsiteX127" fmla="*/ 9277861 w 9747620"/>
                <a:gd name="connsiteY127" fmla="*/ 4263506 h 6858000"/>
                <a:gd name="connsiteX128" fmla="*/ 9286014 w 9747620"/>
                <a:gd name="connsiteY128" fmla="*/ 4211696 h 6858000"/>
                <a:gd name="connsiteX129" fmla="*/ 9290092 w 9747620"/>
                <a:gd name="connsiteY129" fmla="*/ 4185767 h 6858000"/>
                <a:gd name="connsiteX130" fmla="*/ 9292128 w 9747620"/>
                <a:gd name="connsiteY130" fmla="*/ 4172826 h 6858000"/>
                <a:gd name="connsiteX131" fmla="*/ 9293720 w 9747620"/>
                <a:gd name="connsiteY131" fmla="*/ 4159693 h 6858000"/>
                <a:gd name="connsiteX132" fmla="*/ 9305650 w 9747620"/>
                <a:gd name="connsiteY132" fmla="*/ 4057941 h 6858000"/>
                <a:gd name="connsiteX133" fmla="*/ 9309378 w 9747620"/>
                <a:gd name="connsiteY133" fmla="*/ 4010779 h 6858000"/>
                <a:gd name="connsiteX134" fmla="*/ 9313454 w 9747620"/>
                <a:gd name="connsiteY134" fmla="*/ 3956428 h 6858000"/>
                <a:gd name="connsiteX135" fmla="*/ 9320811 w 9747620"/>
                <a:gd name="connsiteY135" fmla="*/ 3753546 h 6858000"/>
                <a:gd name="connsiteX136" fmla="*/ 9319617 w 9747620"/>
                <a:gd name="connsiteY136" fmla="*/ 3650643 h 6858000"/>
                <a:gd name="connsiteX137" fmla="*/ 9318176 w 9747620"/>
                <a:gd name="connsiteY137" fmla="*/ 3600030 h 6858000"/>
                <a:gd name="connsiteX138" fmla="*/ 9317778 w 9747620"/>
                <a:gd name="connsiteY138" fmla="*/ 3588096 h 6858000"/>
                <a:gd name="connsiteX139" fmla="*/ 9316983 w 9747620"/>
                <a:gd name="connsiteY139" fmla="*/ 3575107 h 6858000"/>
                <a:gd name="connsiteX140" fmla="*/ 9315443 w 9747620"/>
                <a:gd name="connsiteY140" fmla="*/ 3549130 h 6858000"/>
                <a:gd name="connsiteX141" fmla="*/ 9312311 w 9747620"/>
                <a:gd name="connsiteY141" fmla="*/ 3497176 h 6858000"/>
                <a:gd name="connsiteX142" fmla="*/ 9307587 w 9747620"/>
                <a:gd name="connsiteY142" fmla="*/ 3445029 h 6858000"/>
                <a:gd name="connsiteX143" fmla="*/ 9302618 w 9747620"/>
                <a:gd name="connsiteY143" fmla="*/ 3392835 h 6858000"/>
                <a:gd name="connsiteX144" fmla="*/ 9301574 w 9747620"/>
                <a:gd name="connsiteY144" fmla="*/ 3381476 h 6858000"/>
                <a:gd name="connsiteX145" fmla="*/ 9300430 w 9747620"/>
                <a:gd name="connsiteY145" fmla="*/ 3370740 h 6858000"/>
                <a:gd name="connsiteX146" fmla="*/ 9297547 w 9747620"/>
                <a:gd name="connsiteY146" fmla="*/ 3346966 h 6858000"/>
                <a:gd name="connsiteX147" fmla="*/ 9294017 w 9747620"/>
                <a:gd name="connsiteY147" fmla="*/ 3320030 h 6858000"/>
                <a:gd name="connsiteX148" fmla="*/ 9290439 w 9747620"/>
                <a:gd name="connsiteY148" fmla="*/ 3290410 h 6858000"/>
                <a:gd name="connsiteX149" fmla="*/ 9284275 w 9747620"/>
                <a:gd name="connsiteY149" fmla="*/ 3244544 h 6858000"/>
                <a:gd name="connsiteX150" fmla="*/ 9275974 w 9747620"/>
                <a:gd name="connsiteY150" fmla="*/ 3193116 h 6858000"/>
                <a:gd name="connsiteX151" fmla="*/ 9267224 w 9747620"/>
                <a:gd name="connsiteY151" fmla="*/ 3142264 h 6858000"/>
                <a:gd name="connsiteX152" fmla="*/ 9225320 w 9747620"/>
                <a:gd name="connsiteY152" fmla="*/ 2939909 h 6858000"/>
                <a:gd name="connsiteX153" fmla="*/ 9200466 w 9747620"/>
                <a:gd name="connsiteY153" fmla="*/ 2839449 h 6858000"/>
                <a:gd name="connsiteX154" fmla="*/ 9193953 w 9747620"/>
                <a:gd name="connsiteY154" fmla="*/ 2814958 h 6858000"/>
                <a:gd name="connsiteX155" fmla="*/ 9186993 w 9747620"/>
                <a:gd name="connsiteY155" fmla="*/ 2790276 h 6858000"/>
                <a:gd name="connsiteX156" fmla="*/ 9172628 w 9747620"/>
                <a:gd name="connsiteY156" fmla="*/ 2740621 h 6858000"/>
                <a:gd name="connsiteX157" fmla="*/ 9035082 w 9747620"/>
                <a:gd name="connsiteY157" fmla="*/ 2347463 h 6858000"/>
                <a:gd name="connsiteX158" fmla="*/ 8952118 w 9747620"/>
                <a:gd name="connsiteY158" fmla="*/ 2155413 h 6858000"/>
                <a:gd name="connsiteX159" fmla="*/ 8929948 w 9747620"/>
                <a:gd name="connsiteY159" fmla="*/ 2107915 h 6858000"/>
                <a:gd name="connsiteX160" fmla="*/ 8907429 w 9747620"/>
                <a:gd name="connsiteY160" fmla="*/ 2060753 h 6858000"/>
                <a:gd name="connsiteX161" fmla="*/ 8860404 w 9747620"/>
                <a:gd name="connsiteY161" fmla="*/ 1966478 h 6858000"/>
                <a:gd name="connsiteX162" fmla="*/ 8760788 w 9747620"/>
                <a:gd name="connsiteY162" fmla="*/ 1780274 h 6858000"/>
                <a:gd name="connsiteX163" fmla="*/ 8734740 w 9747620"/>
                <a:gd name="connsiteY163" fmla="*/ 1734311 h 6858000"/>
                <a:gd name="connsiteX164" fmla="*/ 8708046 w 9747620"/>
                <a:gd name="connsiteY164" fmla="*/ 1687963 h 6858000"/>
                <a:gd name="connsiteX165" fmla="*/ 8654062 w 9747620"/>
                <a:gd name="connsiteY165" fmla="*/ 1597234 h 6858000"/>
                <a:gd name="connsiteX166" fmla="*/ 8540278 w 9747620"/>
                <a:gd name="connsiteY166" fmla="*/ 1418077 h 6858000"/>
                <a:gd name="connsiteX167" fmla="*/ 8510701 w 9747620"/>
                <a:gd name="connsiteY167" fmla="*/ 1373695 h 6858000"/>
                <a:gd name="connsiteX168" fmla="*/ 8480676 w 9747620"/>
                <a:gd name="connsiteY168" fmla="*/ 1329457 h 6858000"/>
                <a:gd name="connsiteX169" fmla="*/ 8419782 w 9747620"/>
                <a:gd name="connsiteY169" fmla="*/ 1242275 h 6858000"/>
                <a:gd name="connsiteX170" fmla="*/ 8292478 w 9747620"/>
                <a:gd name="connsiteY170" fmla="*/ 1069875 h 6858000"/>
                <a:gd name="connsiteX171" fmla="*/ 8259620 w 9747620"/>
                <a:gd name="connsiteY171" fmla="*/ 1027123 h 6858000"/>
                <a:gd name="connsiteX172" fmla="*/ 8243416 w 9747620"/>
                <a:gd name="connsiteY172" fmla="*/ 1006130 h 6858000"/>
                <a:gd name="connsiteX173" fmla="*/ 8227110 w 9747620"/>
                <a:gd name="connsiteY173" fmla="*/ 985473 h 6858000"/>
                <a:gd name="connsiteX174" fmla="*/ 8159604 w 9747620"/>
                <a:gd name="connsiteY174" fmla="*/ 902029 h 6858000"/>
                <a:gd name="connsiteX175" fmla="*/ 8020022 w 9747620"/>
                <a:gd name="connsiteY175" fmla="*/ 738209 h 6858000"/>
                <a:gd name="connsiteX176" fmla="*/ 7984182 w 9747620"/>
                <a:gd name="connsiteY176" fmla="*/ 697901 h 6858000"/>
                <a:gd name="connsiteX177" fmla="*/ 7948043 w 9747620"/>
                <a:gd name="connsiteY177" fmla="*/ 657976 h 6858000"/>
                <a:gd name="connsiteX178" fmla="*/ 7874324 w 9747620"/>
                <a:gd name="connsiteY178" fmla="*/ 578607 h 6858000"/>
                <a:gd name="connsiteX179" fmla="*/ 7723308 w 9747620"/>
                <a:gd name="connsiteY179" fmla="*/ 424085 h 6858000"/>
                <a:gd name="connsiteX180" fmla="*/ 7565532 w 9747620"/>
                <a:gd name="connsiteY180" fmla="*/ 275602 h 6858000"/>
                <a:gd name="connsiteX181" fmla="*/ 1832515 w 9747620"/>
                <a:gd name="connsiteY181" fmla="*/ 0 h 6858000"/>
                <a:gd name="connsiteX182" fmla="*/ 2158449 w 9747620"/>
                <a:gd name="connsiteY182" fmla="*/ 0 h 6858000"/>
                <a:gd name="connsiteX183" fmla="*/ 2108797 w 9747620"/>
                <a:gd name="connsiteY183" fmla="*/ 37845 h 6858000"/>
                <a:gd name="connsiteX184" fmla="*/ 1942830 w 9747620"/>
                <a:gd name="connsiteY184" fmla="*/ 177587 h 6858000"/>
                <a:gd name="connsiteX185" fmla="*/ 1633191 w 9747620"/>
                <a:gd name="connsiteY185" fmla="*/ 477909 h 6858000"/>
                <a:gd name="connsiteX186" fmla="*/ 702686 w 9747620"/>
                <a:gd name="connsiteY186" fmla="*/ 1889935 h 6858000"/>
                <a:gd name="connsiteX187" fmla="*/ 551769 w 9747620"/>
                <a:gd name="connsiteY187" fmla="*/ 2281416 h 6858000"/>
                <a:gd name="connsiteX188" fmla="*/ 438383 w 9747620"/>
                <a:gd name="connsiteY188" fmla="*/ 2682772 h 6858000"/>
                <a:gd name="connsiteX189" fmla="*/ 397124 w 9747620"/>
                <a:gd name="connsiteY189" fmla="*/ 2887044 h 6858000"/>
                <a:gd name="connsiteX190" fmla="*/ 365658 w 9747620"/>
                <a:gd name="connsiteY190" fmla="*/ 3093424 h 6858000"/>
                <a:gd name="connsiteX191" fmla="*/ 332105 w 9747620"/>
                <a:gd name="connsiteY191" fmla="*/ 3509828 h 6858000"/>
                <a:gd name="connsiteX192" fmla="*/ 383653 w 9747620"/>
                <a:gd name="connsiteY192" fmla="*/ 4346327 h 6858000"/>
                <a:gd name="connsiteX193" fmla="*/ 422327 w 9747620"/>
                <a:gd name="connsiteY193" fmla="*/ 4552900 h 6858000"/>
                <a:gd name="connsiteX194" fmla="*/ 472184 w 9747620"/>
                <a:gd name="connsiteY194" fmla="*/ 4757939 h 6858000"/>
                <a:gd name="connsiteX195" fmla="*/ 533078 w 9747620"/>
                <a:gd name="connsiteY195" fmla="*/ 4960916 h 6858000"/>
                <a:gd name="connsiteX196" fmla="*/ 604710 w 9747620"/>
                <a:gd name="connsiteY196" fmla="*/ 5160875 h 6858000"/>
                <a:gd name="connsiteX197" fmla="*/ 996766 w 9747620"/>
                <a:gd name="connsiteY197" fmla="*/ 5920640 h 6858000"/>
                <a:gd name="connsiteX198" fmla="*/ 1549183 w 9747620"/>
                <a:gd name="connsiteY198" fmla="*/ 6586417 h 6858000"/>
                <a:gd name="connsiteX199" fmla="*/ 1709890 w 9747620"/>
                <a:gd name="connsiteY199" fmla="*/ 6734063 h 6858000"/>
                <a:gd name="connsiteX200" fmla="*/ 1859761 w 9747620"/>
                <a:gd name="connsiteY200" fmla="*/ 6858000 h 6858000"/>
                <a:gd name="connsiteX201" fmla="*/ 1671798 w 9747620"/>
                <a:gd name="connsiteY201" fmla="*/ 6858000 h 6858000"/>
                <a:gd name="connsiteX202" fmla="*/ 1628044 w 9747620"/>
                <a:gd name="connsiteY202" fmla="*/ 6822717 h 6858000"/>
                <a:gd name="connsiteX203" fmla="*/ 1459756 w 9747620"/>
                <a:gd name="connsiteY203" fmla="*/ 6674223 h 6858000"/>
                <a:gd name="connsiteX204" fmla="*/ 402543 w 9747620"/>
                <a:gd name="connsiteY204" fmla="*/ 5241588 h 6858000"/>
                <a:gd name="connsiteX205" fmla="*/ 311923 w 9747620"/>
                <a:gd name="connsiteY205" fmla="*/ 5036741 h 6858000"/>
                <a:gd name="connsiteX206" fmla="*/ 232140 w 9747620"/>
                <a:gd name="connsiteY206" fmla="*/ 4827483 h 6858000"/>
                <a:gd name="connsiteX207" fmla="*/ 163392 w 9747620"/>
                <a:gd name="connsiteY207" fmla="*/ 4613913 h 6858000"/>
                <a:gd name="connsiteX208" fmla="*/ 106823 w 9747620"/>
                <a:gd name="connsiteY208" fmla="*/ 4396365 h 6858000"/>
                <a:gd name="connsiteX209" fmla="*/ 29326 w 9747620"/>
                <a:gd name="connsiteY209" fmla="*/ 3954702 h 6858000"/>
                <a:gd name="connsiteX210" fmla="*/ 8647 w 9747620"/>
                <a:gd name="connsiteY210" fmla="*/ 3730971 h 6858000"/>
                <a:gd name="connsiteX211" fmla="*/ 2880 w 9747620"/>
                <a:gd name="connsiteY211" fmla="*/ 3618674 h 6858000"/>
                <a:gd name="connsiteX212" fmla="*/ 296 w 9747620"/>
                <a:gd name="connsiteY212" fmla="*/ 3506425 h 6858000"/>
                <a:gd name="connsiteX213" fmla="*/ 20030 w 9747620"/>
                <a:gd name="connsiteY213" fmla="*/ 3056711 h 6858000"/>
                <a:gd name="connsiteX214" fmla="*/ 48664 w 9747620"/>
                <a:gd name="connsiteY214" fmla="*/ 2832980 h 6858000"/>
                <a:gd name="connsiteX215" fmla="*/ 89922 w 9747620"/>
                <a:gd name="connsiteY215" fmla="*/ 2610639 h 6858000"/>
                <a:gd name="connsiteX216" fmla="*/ 211163 w 9747620"/>
                <a:gd name="connsiteY216" fmla="*/ 2174343 h 6858000"/>
                <a:gd name="connsiteX217" fmla="*/ 379129 w 9747620"/>
                <a:gd name="connsiteY217" fmla="*/ 1754393 h 6858000"/>
                <a:gd name="connsiteX218" fmla="*/ 841424 w 9747620"/>
                <a:gd name="connsiteY218" fmla="*/ 976270 h 6858000"/>
                <a:gd name="connsiteX219" fmla="*/ 1130234 w 9747620"/>
                <a:gd name="connsiteY219" fmla="*/ 625768 h 6858000"/>
                <a:gd name="connsiteX220" fmla="*/ 1452897 w 9747620"/>
                <a:gd name="connsiteY220" fmla="*/ 305748 h 6858000"/>
                <a:gd name="connsiteX221" fmla="*/ 1805682 w 9747620"/>
                <a:gd name="connsiteY221" fmla="*/ 1875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Lst>
              <a:rect l="l" t="t" r="r" b="b"/>
              <a:pathLst>
                <a:path w="9747620" h="6858000">
                  <a:moveTo>
                    <a:pt x="7235453" y="0"/>
                  </a:moveTo>
                  <a:lnTo>
                    <a:pt x="7548130" y="0"/>
                  </a:lnTo>
                  <a:lnTo>
                    <a:pt x="7710334" y="111973"/>
                  </a:lnTo>
                  <a:cubicBezTo>
                    <a:pt x="7770781" y="157314"/>
                    <a:pt x="7830282" y="203517"/>
                    <a:pt x="7889188" y="251542"/>
                  </a:cubicBezTo>
                  <a:cubicBezTo>
                    <a:pt x="7947894" y="299470"/>
                    <a:pt x="8005557" y="348453"/>
                    <a:pt x="8061828" y="398586"/>
                  </a:cubicBezTo>
                  <a:cubicBezTo>
                    <a:pt x="8090013" y="423605"/>
                    <a:pt x="8117948" y="448816"/>
                    <a:pt x="8145637" y="474218"/>
                  </a:cubicBezTo>
                  <a:cubicBezTo>
                    <a:pt x="8159506" y="486918"/>
                    <a:pt x="8173375" y="499764"/>
                    <a:pt x="8187242" y="512753"/>
                  </a:cubicBezTo>
                  <a:lnTo>
                    <a:pt x="8228402" y="551575"/>
                  </a:lnTo>
                  <a:cubicBezTo>
                    <a:pt x="8283082" y="603577"/>
                    <a:pt x="8336569" y="656778"/>
                    <a:pt x="8389211" y="710937"/>
                  </a:cubicBezTo>
                  <a:cubicBezTo>
                    <a:pt x="8415458" y="738065"/>
                    <a:pt x="8441455" y="765432"/>
                    <a:pt x="8467206" y="793088"/>
                  </a:cubicBezTo>
                  <a:lnTo>
                    <a:pt x="8486791" y="814223"/>
                  </a:lnTo>
                  <a:lnTo>
                    <a:pt x="8505979" y="835409"/>
                  </a:lnTo>
                  <a:lnTo>
                    <a:pt x="8543509" y="877346"/>
                  </a:lnTo>
                  <a:cubicBezTo>
                    <a:pt x="8593418" y="933423"/>
                    <a:pt x="8642579" y="990601"/>
                    <a:pt x="8690549" y="1048978"/>
                  </a:cubicBezTo>
                  <a:cubicBezTo>
                    <a:pt x="8714558" y="1078168"/>
                    <a:pt x="8738368" y="1107644"/>
                    <a:pt x="8761732" y="1137502"/>
                  </a:cubicBezTo>
                  <a:lnTo>
                    <a:pt x="8796379" y="1182077"/>
                  </a:lnTo>
                  <a:lnTo>
                    <a:pt x="8830678" y="1226986"/>
                  </a:lnTo>
                  <a:cubicBezTo>
                    <a:pt x="8876112" y="1287185"/>
                    <a:pt x="8920304" y="1348532"/>
                    <a:pt x="8963353" y="1410936"/>
                  </a:cubicBezTo>
                  <a:cubicBezTo>
                    <a:pt x="8984727" y="1442137"/>
                    <a:pt x="9005954" y="1473915"/>
                    <a:pt x="9026483" y="1505499"/>
                  </a:cubicBezTo>
                  <a:lnTo>
                    <a:pt x="9057004" y="1552613"/>
                  </a:lnTo>
                  <a:cubicBezTo>
                    <a:pt x="9067245" y="1568525"/>
                    <a:pt x="9077336" y="1584534"/>
                    <a:pt x="9087278" y="1600542"/>
                  </a:cubicBezTo>
                  <a:cubicBezTo>
                    <a:pt x="9127145" y="1664766"/>
                    <a:pt x="9165966" y="1729613"/>
                    <a:pt x="9202851" y="1795515"/>
                  </a:cubicBezTo>
                  <a:cubicBezTo>
                    <a:pt x="9221342" y="1828491"/>
                    <a:pt x="9239437" y="1861417"/>
                    <a:pt x="9257332" y="1894920"/>
                  </a:cubicBezTo>
                  <a:lnTo>
                    <a:pt x="9283778" y="1945436"/>
                  </a:lnTo>
                  <a:lnTo>
                    <a:pt x="9309428" y="1996193"/>
                  </a:lnTo>
                  <a:cubicBezTo>
                    <a:pt x="9343280" y="2064013"/>
                    <a:pt x="9375491" y="2132695"/>
                    <a:pt x="9405714" y="2202191"/>
                  </a:cubicBezTo>
                  <a:cubicBezTo>
                    <a:pt x="9466260" y="2341183"/>
                    <a:pt x="9520493" y="2483053"/>
                    <a:pt x="9566524" y="2627653"/>
                  </a:cubicBezTo>
                  <a:cubicBezTo>
                    <a:pt x="9572289" y="2645675"/>
                    <a:pt x="9578056" y="2663792"/>
                    <a:pt x="9583573" y="2682195"/>
                  </a:cubicBezTo>
                  <a:lnTo>
                    <a:pt x="9591974" y="2709707"/>
                  </a:lnTo>
                  <a:lnTo>
                    <a:pt x="9600027" y="2737650"/>
                  </a:lnTo>
                  <a:cubicBezTo>
                    <a:pt x="9610416" y="2774171"/>
                    <a:pt x="9620358" y="2810884"/>
                    <a:pt x="9629803" y="2847694"/>
                  </a:cubicBezTo>
                  <a:cubicBezTo>
                    <a:pt x="9648692" y="2921312"/>
                    <a:pt x="9665196" y="2995506"/>
                    <a:pt x="9679909" y="3070131"/>
                  </a:cubicBezTo>
                  <a:cubicBezTo>
                    <a:pt x="9683587" y="3088775"/>
                    <a:pt x="9687118" y="3107418"/>
                    <a:pt x="9690498" y="3126159"/>
                  </a:cubicBezTo>
                  <a:lnTo>
                    <a:pt x="9700390" y="3181805"/>
                  </a:lnTo>
                  <a:cubicBezTo>
                    <a:pt x="9703670" y="3201120"/>
                    <a:pt x="9706952" y="3222112"/>
                    <a:pt x="9709685" y="3243392"/>
                  </a:cubicBezTo>
                  <a:lnTo>
                    <a:pt x="9713016" y="3267597"/>
                  </a:lnTo>
                  <a:lnTo>
                    <a:pt x="9716844" y="3294437"/>
                  </a:lnTo>
                  <a:cubicBezTo>
                    <a:pt x="9718186" y="3303926"/>
                    <a:pt x="9719527" y="3313895"/>
                    <a:pt x="9720820" y="3324488"/>
                  </a:cubicBezTo>
                  <a:lnTo>
                    <a:pt x="9722709" y="3340737"/>
                  </a:lnTo>
                  <a:lnTo>
                    <a:pt x="9724301" y="3356361"/>
                  </a:lnTo>
                  <a:lnTo>
                    <a:pt x="9730166" y="3412197"/>
                  </a:lnTo>
                  <a:cubicBezTo>
                    <a:pt x="9732005" y="3430842"/>
                    <a:pt x="9734291" y="3449342"/>
                    <a:pt x="9735783" y="3468083"/>
                  </a:cubicBezTo>
                  <a:lnTo>
                    <a:pt x="9739760" y="3524399"/>
                  </a:lnTo>
                  <a:lnTo>
                    <a:pt x="9741748" y="3552580"/>
                  </a:lnTo>
                  <a:lnTo>
                    <a:pt x="9742742" y="3566672"/>
                  </a:lnTo>
                  <a:lnTo>
                    <a:pt x="9743488" y="3581865"/>
                  </a:lnTo>
                  <a:lnTo>
                    <a:pt x="9744731" y="3611341"/>
                  </a:lnTo>
                  <a:lnTo>
                    <a:pt x="9745725" y="3639715"/>
                  </a:lnTo>
                  <a:cubicBezTo>
                    <a:pt x="9746868" y="3677579"/>
                    <a:pt x="9747514" y="3715587"/>
                    <a:pt x="9747613" y="3753786"/>
                  </a:cubicBezTo>
                  <a:cubicBezTo>
                    <a:pt x="9747763" y="3830232"/>
                    <a:pt x="9745675" y="3906870"/>
                    <a:pt x="9740405" y="3984609"/>
                  </a:cubicBezTo>
                  <a:lnTo>
                    <a:pt x="9736329" y="4038434"/>
                  </a:lnTo>
                  <a:cubicBezTo>
                    <a:pt x="9735087" y="4055976"/>
                    <a:pt x="9733794" y="4076346"/>
                    <a:pt x="9731408" y="4099446"/>
                  </a:cubicBezTo>
                  <a:lnTo>
                    <a:pt x="9717987" y="4213325"/>
                  </a:lnTo>
                  <a:cubicBezTo>
                    <a:pt x="9717441" y="4217926"/>
                    <a:pt x="9716943" y="4222527"/>
                    <a:pt x="9716297" y="4227129"/>
                  </a:cubicBezTo>
                  <a:lnTo>
                    <a:pt x="9714110" y="4240981"/>
                  </a:lnTo>
                  <a:lnTo>
                    <a:pt x="9709785" y="4268731"/>
                  </a:lnTo>
                  <a:lnTo>
                    <a:pt x="9701086" y="4324185"/>
                  </a:lnTo>
                  <a:lnTo>
                    <a:pt x="9698699" y="4338994"/>
                  </a:lnTo>
                  <a:lnTo>
                    <a:pt x="9695966" y="4355050"/>
                  </a:lnTo>
                  <a:cubicBezTo>
                    <a:pt x="9694077" y="4365547"/>
                    <a:pt x="9692188" y="4375516"/>
                    <a:pt x="9690299" y="4385054"/>
                  </a:cubicBezTo>
                  <a:lnTo>
                    <a:pt x="9679909" y="4437919"/>
                  </a:lnTo>
                  <a:cubicBezTo>
                    <a:pt x="9677871" y="4448320"/>
                    <a:pt x="9675735" y="4458097"/>
                    <a:pt x="9673647" y="4468162"/>
                  </a:cubicBezTo>
                  <a:lnTo>
                    <a:pt x="9667532" y="4496296"/>
                  </a:lnTo>
                  <a:cubicBezTo>
                    <a:pt x="9663406" y="4514941"/>
                    <a:pt x="9659081" y="4533585"/>
                    <a:pt x="9654658" y="4552277"/>
                  </a:cubicBezTo>
                  <a:cubicBezTo>
                    <a:pt x="9645760" y="4589613"/>
                    <a:pt x="9636265" y="4627045"/>
                    <a:pt x="9625876" y="4664478"/>
                  </a:cubicBezTo>
                  <a:cubicBezTo>
                    <a:pt x="9605048" y="4739247"/>
                    <a:pt x="9581088" y="4814303"/>
                    <a:pt x="9552803" y="4888737"/>
                  </a:cubicBezTo>
                  <a:cubicBezTo>
                    <a:pt x="9524668" y="4962930"/>
                    <a:pt x="9492109" y="5037459"/>
                    <a:pt x="9452639" y="5110934"/>
                  </a:cubicBezTo>
                  <a:cubicBezTo>
                    <a:pt x="9432905" y="5147695"/>
                    <a:pt x="9411431" y="5184169"/>
                    <a:pt x="9388017" y="5220020"/>
                  </a:cubicBezTo>
                  <a:cubicBezTo>
                    <a:pt x="9382201" y="5228982"/>
                    <a:pt x="9376236" y="5237945"/>
                    <a:pt x="9370073" y="5246811"/>
                  </a:cubicBezTo>
                  <a:lnTo>
                    <a:pt x="9360926" y="5260040"/>
                  </a:lnTo>
                  <a:lnTo>
                    <a:pt x="9351829" y="5272646"/>
                  </a:lnTo>
                  <a:cubicBezTo>
                    <a:pt x="9339700" y="5289468"/>
                    <a:pt x="9327174" y="5306387"/>
                    <a:pt x="9313305" y="5323881"/>
                  </a:cubicBezTo>
                  <a:cubicBezTo>
                    <a:pt x="9258625" y="5393042"/>
                    <a:pt x="9196489" y="5455445"/>
                    <a:pt x="9130375" y="5510802"/>
                  </a:cubicBezTo>
                  <a:cubicBezTo>
                    <a:pt x="9097319" y="5538505"/>
                    <a:pt x="9063268" y="5564530"/>
                    <a:pt x="9028422" y="5588878"/>
                  </a:cubicBezTo>
                  <a:cubicBezTo>
                    <a:pt x="9019723" y="5595109"/>
                    <a:pt x="9011074" y="5600909"/>
                    <a:pt x="9002424" y="5606707"/>
                  </a:cubicBezTo>
                  <a:cubicBezTo>
                    <a:pt x="8993774" y="5612603"/>
                    <a:pt x="8985124" y="5618211"/>
                    <a:pt x="8976525" y="5623866"/>
                  </a:cubicBezTo>
                  <a:cubicBezTo>
                    <a:pt x="8959277" y="5635130"/>
                    <a:pt x="8941629" y="5646201"/>
                    <a:pt x="8924181" y="5656793"/>
                  </a:cubicBezTo>
                  <a:cubicBezTo>
                    <a:pt x="8854291" y="5699259"/>
                    <a:pt x="8784946" y="5736451"/>
                    <a:pt x="8717291" y="5771582"/>
                  </a:cubicBezTo>
                  <a:lnTo>
                    <a:pt x="8617129" y="5823105"/>
                  </a:lnTo>
                  <a:lnTo>
                    <a:pt x="8518207" y="5873671"/>
                  </a:lnTo>
                  <a:cubicBezTo>
                    <a:pt x="8391200" y="5939188"/>
                    <a:pt x="8267922" y="6009788"/>
                    <a:pt x="8150558" y="6086761"/>
                  </a:cubicBezTo>
                  <a:cubicBezTo>
                    <a:pt x="8091901" y="6125248"/>
                    <a:pt x="8034736" y="6165317"/>
                    <a:pt x="7979410" y="6207158"/>
                  </a:cubicBezTo>
                  <a:cubicBezTo>
                    <a:pt x="7965739" y="6217750"/>
                    <a:pt x="7951771" y="6228103"/>
                    <a:pt x="7938300" y="6238887"/>
                  </a:cubicBezTo>
                  <a:lnTo>
                    <a:pt x="7897936" y="6271286"/>
                  </a:lnTo>
                  <a:lnTo>
                    <a:pt x="7858367" y="6304357"/>
                  </a:lnTo>
                  <a:lnTo>
                    <a:pt x="7819048" y="6338770"/>
                  </a:lnTo>
                  <a:cubicBezTo>
                    <a:pt x="7804882" y="6351232"/>
                    <a:pt x="7792105" y="6362591"/>
                    <a:pt x="7778882" y="6374477"/>
                  </a:cubicBezTo>
                  <a:lnTo>
                    <a:pt x="7739563" y="6410328"/>
                  </a:lnTo>
                  <a:cubicBezTo>
                    <a:pt x="7713366" y="6434485"/>
                    <a:pt x="7687168" y="6459120"/>
                    <a:pt x="7660824" y="6484138"/>
                  </a:cubicBezTo>
                  <a:lnTo>
                    <a:pt x="7502302" y="6636360"/>
                  </a:lnTo>
                  <a:lnTo>
                    <a:pt x="7273394" y="6858000"/>
                  </a:lnTo>
                  <a:lnTo>
                    <a:pt x="6780690" y="6858000"/>
                  </a:lnTo>
                  <a:lnTo>
                    <a:pt x="6854939" y="6783597"/>
                  </a:lnTo>
                  <a:cubicBezTo>
                    <a:pt x="6880688" y="6757810"/>
                    <a:pt x="6906338" y="6732265"/>
                    <a:pt x="6932087" y="6705809"/>
                  </a:cubicBezTo>
                  <a:lnTo>
                    <a:pt x="7241130" y="6390965"/>
                  </a:lnTo>
                  <a:lnTo>
                    <a:pt x="7397564" y="6233087"/>
                  </a:lnTo>
                  <a:cubicBezTo>
                    <a:pt x="7424009" y="6206679"/>
                    <a:pt x="7450802" y="6180175"/>
                    <a:pt x="7478142" y="6153670"/>
                  </a:cubicBezTo>
                  <a:lnTo>
                    <a:pt x="7519600" y="6113937"/>
                  </a:lnTo>
                  <a:cubicBezTo>
                    <a:pt x="7533469" y="6100805"/>
                    <a:pt x="7547934" y="6087288"/>
                    <a:pt x="7561207" y="6075067"/>
                  </a:cubicBezTo>
                  <a:lnTo>
                    <a:pt x="7604204" y="6035526"/>
                  </a:lnTo>
                  <a:lnTo>
                    <a:pt x="7648644" y="5996416"/>
                  </a:lnTo>
                  <a:cubicBezTo>
                    <a:pt x="7663608" y="5983570"/>
                    <a:pt x="7678768" y="5971013"/>
                    <a:pt x="7693830" y="5958264"/>
                  </a:cubicBezTo>
                  <a:cubicBezTo>
                    <a:pt x="7708942" y="5945611"/>
                    <a:pt x="7724352" y="5933485"/>
                    <a:pt x="7739662" y="5921073"/>
                  </a:cubicBezTo>
                  <a:cubicBezTo>
                    <a:pt x="7801154" y="5872088"/>
                    <a:pt x="7864234" y="5825502"/>
                    <a:pt x="7928458" y="5781025"/>
                  </a:cubicBezTo>
                  <a:cubicBezTo>
                    <a:pt x="8057005" y="5692164"/>
                    <a:pt x="8190077" y="5611500"/>
                    <a:pt x="8325882" y="5537450"/>
                  </a:cubicBezTo>
                  <a:lnTo>
                    <a:pt x="8424555" y="5484106"/>
                  </a:lnTo>
                  <a:lnTo>
                    <a:pt x="8521737" y="5431289"/>
                  </a:lnTo>
                  <a:cubicBezTo>
                    <a:pt x="8585315" y="5396349"/>
                    <a:pt x="8646456" y="5361840"/>
                    <a:pt x="8702677" y="5325942"/>
                  </a:cubicBezTo>
                  <a:cubicBezTo>
                    <a:pt x="8716795" y="5316931"/>
                    <a:pt x="8730365" y="5308017"/>
                    <a:pt x="8743986" y="5298717"/>
                  </a:cubicBezTo>
                  <a:cubicBezTo>
                    <a:pt x="8750747" y="5294069"/>
                    <a:pt x="8757606" y="5289420"/>
                    <a:pt x="8764167" y="5284723"/>
                  </a:cubicBezTo>
                  <a:cubicBezTo>
                    <a:pt x="8770778" y="5280074"/>
                    <a:pt x="8777440" y="5275377"/>
                    <a:pt x="8783704" y="5270679"/>
                  </a:cubicBezTo>
                  <a:cubicBezTo>
                    <a:pt x="8809155" y="5251987"/>
                    <a:pt x="8833611" y="5232577"/>
                    <a:pt x="8856776" y="5212399"/>
                  </a:cubicBezTo>
                  <a:cubicBezTo>
                    <a:pt x="8903104" y="5172043"/>
                    <a:pt x="8944463" y="5128668"/>
                    <a:pt x="8979856" y="5082081"/>
                  </a:cubicBezTo>
                  <a:cubicBezTo>
                    <a:pt x="8988555" y="5070722"/>
                    <a:pt x="8997602" y="5057973"/>
                    <a:pt x="9006699" y="5044984"/>
                  </a:cubicBezTo>
                  <a:lnTo>
                    <a:pt x="9013509" y="5035254"/>
                  </a:lnTo>
                  <a:lnTo>
                    <a:pt x="9019773" y="5025812"/>
                  </a:lnTo>
                  <a:cubicBezTo>
                    <a:pt x="9023997" y="5019629"/>
                    <a:pt x="9028073" y="5013254"/>
                    <a:pt x="9032050" y="5006833"/>
                  </a:cubicBezTo>
                  <a:cubicBezTo>
                    <a:pt x="9048206" y="4981238"/>
                    <a:pt x="9063417" y="4954542"/>
                    <a:pt x="9077733" y="4926839"/>
                  </a:cubicBezTo>
                  <a:cubicBezTo>
                    <a:pt x="9106415" y="4871434"/>
                    <a:pt x="9131469" y="4812050"/>
                    <a:pt x="9154285" y="4750223"/>
                  </a:cubicBezTo>
                  <a:cubicBezTo>
                    <a:pt x="9176904" y="4688586"/>
                    <a:pt x="9196537" y="4625032"/>
                    <a:pt x="9213936" y="4559945"/>
                  </a:cubicBezTo>
                  <a:cubicBezTo>
                    <a:pt x="9222635" y="4527402"/>
                    <a:pt x="9230887" y="4494523"/>
                    <a:pt x="9238592" y="4461357"/>
                  </a:cubicBezTo>
                  <a:cubicBezTo>
                    <a:pt x="9242419" y="4444773"/>
                    <a:pt x="9246147" y="4428094"/>
                    <a:pt x="9249776" y="4411319"/>
                  </a:cubicBezTo>
                  <a:lnTo>
                    <a:pt x="9255046" y="4386299"/>
                  </a:lnTo>
                  <a:lnTo>
                    <a:pt x="9259718" y="4363342"/>
                  </a:lnTo>
                  <a:lnTo>
                    <a:pt x="9269959" y="4309566"/>
                  </a:lnTo>
                  <a:lnTo>
                    <a:pt x="9274233" y="4286176"/>
                  </a:lnTo>
                  <a:lnTo>
                    <a:pt x="9276022" y="4275489"/>
                  </a:lnTo>
                  <a:lnTo>
                    <a:pt x="9277861" y="4263506"/>
                  </a:lnTo>
                  <a:lnTo>
                    <a:pt x="9286014" y="4211696"/>
                  </a:lnTo>
                  <a:lnTo>
                    <a:pt x="9290092" y="4185767"/>
                  </a:lnTo>
                  <a:lnTo>
                    <a:pt x="9292128" y="4172826"/>
                  </a:lnTo>
                  <a:cubicBezTo>
                    <a:pt x="9292774" y="4168464"/>
                    <a:pt x="9293173" y="4164055"/>
                    <a:pt x="9293720" y="4159693"/>
                  </a:cubicBezTo>
                  <a:lnTo>
                    <a:pt x="9305650" y="4057941"/>
                  </a:lnTo>
                  <a:cubicBezTo>
                    <a:pt x="9306991" y="4045048"/>
                    <a:pt x="9308085" y="4029328"/>
                    <a:pt x="9309378" y="4010779"/>
                  </a:cubicBezTo>
                  <a:lnTo>
                    <a:pt x="9313454" y="3956428"/>
                  </a:lnTo>
                  <a:cubicBezTo>
                    <a:pt x="9318326" y="3889806"/>
                    <a:pt x="9320611" y="3821796"/>
                    <a:pt x="9320811" y="3753546"/>
                  </a:cubicBezTo>
                  <a:cubicBezTo>
                    <a:pt x="9320910" y="3719373"/>
                    <a:pt x="9320513" y="3685056"/>
                    <a:pt x="9319617" y="3650643"/>
                  </a:cubicBezTo>
                  <a:lnTo>
                    <a:pt x="9318176" y="3600030"/>
                  </a:lnTo>
                  <a:lnTo>
                    <a:pt x="9317778" y="3588096"/>
                  </a:lnTo>
                  <a:lnTo>
                    <a:pt x="9316983" y="3575107"/>
                  </a:lnTo>
                  <a:lnTo>
                    <a:pt x="9315443" y="3549130"/>
                  </a:lnTo>
                  <a:lnTo>
                    <a:pt x="9312311" y="3497176"/>
                  </a:lnTo>
                  <a:cubicBezTo>
                    <a:pt x="9311118" y="3479825"/>
                    <a:pt x="9309129" y="3462427"/>
                    <a:pt x="9307587" y="3445029"/>
                  </a:cubicBezTo>
                  <a:lnTo>
                    <a:pt x="9302618" y="3392835"/>
                  </a:lnTo>
                  <a:lnTo>
                    <a:pt x="9301574" y="3381476"/>
                  </a:lnTo>
                  <a:lnTo>
                    <a:pt x="9300430" y="3370740"/>
                  </a:lnTo>
                  <a:lnTo>
                    <a:pt x="9297547" y="3346966"/>
                  </a:lnTo>
                  <a:lnTo>
                    <a:pt x="9294017" y="3320030"/>
                  </a:lnTo>
                  <a:lnTo>
                    <a:pt x="9290439" y="3290410"/>
                  </a:lnTo>
                  <a:cubicBezTo>
                    <a:pt x="9288849" y="3275745"/>
                    <a:pt x="9286761" y="3260934"/>
                    <a:pt x="9284275" y="3244544"/>
                  </a:cubicBezTo>
                  <a:lnTo>
                    <a:pt x="9275974" y="3193116"/>
                  </a:lnTo>
                  <a:cubicBezTo>
                    <a:pt x="9273189" y="3176197"/>
                    <a:pt x="9270256" y="3159230"/>
                    <a:pt x="9267224" y="3142264"/>
                  </a:cubicBezTo>
                  <a:cubicBezTo>
                    <a:pt x="9255146" y="3074493"/>
                    <a:pt x="9240929" y="3007057"/>
                    <a:pt x="9225320" y="2939909"/>
                  </a:cubicBezTo>
                  <a:cubicBezTo>
                    <a:pt x="9217465" y="2906311"/>
                    <a:pt x="9209214" y="2872809"/>
                    <a:pt x="9200466" y="2839449"/>
                  </a:cubicBezTo>
                  <a:lnTo>
                    <a:pt x="9193953" y="2814958"/>
                  </a:lnTo>
                  <a:lnTo>
                    <a:pt x="9186993" y="2790276"/>
                  </a:lnTo>
                  <a:cubicBezTo>
                    <a:pt x="9182471" y="2773836"/>
                    <a:pt x="9177599" y="2757252"/>
                    <a:pt x="9172628" y="2740621"/>
                  </a:cubicBezTo>
                  <a:cubicBezTo>
                    <a:pt x="9133110" y="2607859"/>
                    <a:pt x="9087527" y="2476533"/>
                    <a:pt x="9035082" y="2347463"/>
                  </a:cubicBezTo>
                  <a:cubicBezTo>
                    <a:pt x="9008836" y="2282951"/>
                    <a:pt x="8981298" y="2218870"/>
                    <a:pt x="8952118" y="2155413"/>
                  </a:cubicBezTo>
                  <a:lnTo>
                    <a:pt x="8929948" y="2107915"/>
                  </a:lnTo>
                  <a:lnTo>
                    <a:pt x="8907429" y="2060753"/>
                  </a:lnTo>
                  <a:cubicBezTo>
                    <a:pt x="8892170" y="2029408"/>
                    <a:pt x="8876411" y="1997726"/>
                    <a:pt x="8860404" y="1966478"/>
                  </a:cubicBezTo>
                  <a:cubicBezTo>
                    <a:pt x="8828243" y="1903931"/>
                    <a:pt x="8795336" y="1841670"/>
                    <a:pt x="8760788" y="1780274"/>
                  </a:cubicBezTo>
                  <a:lnTo>
                    <a:pt x="8734740" y="1734311"/>
                  </a:lnTo>
                  <a:lnTo>
                    <a:pt x="8708046" y="1687963"/>
                  </a:lnTo>
                  <a:cubicBezTo>
                    <a:pt x="8690300" y="1657337"/>
                    <a:pt x="8672455" y="1627334"/>
                    <a:pt x="8654062" y="1597234"/>
                  </a:cubicBezTo>
                  <a:cubicBezTo>
                    <a:pt x="8617575" y="1536988"/>
                    <a:pt x="8579398" y="1477365"/>
                    <a:pt x="8540278" y="1418077"/>
                  </a:cubicBezTo>
                  <a:lnTo>
                    <a:pt x="8510701" y="1373695"/>
                  </a:lnTo>
                  <a:lnTo>
                    <a:pt x="8480676" y="1329457"/>
                  </a:lnTo>
                  <a:cubicBezTo>
                    <a:pt x="8460643" y="1300269"/>
                    <a:pt x="8440411" y="1271224"/>
                    <a:pt x="8419782" y="1242275"/>
                  </a:cubicBezTo>
                  <a:cubicBezTo>
                    <a:pt x="8378476" y="1184425"/>
                    <a:pt x="8335923" y="1127006"/>
                    <a:pt x="8292478" y="1069875"/>
                  </a:cubicBezTo>
                  <a:lnTo>
                    <a:pt x="8259620" y="1027123"/>
                  </a:lnTo>
                  <a:lnTo>
                    <a:pt x="8243416" y="1006130"/>
                  </a:lnTo>
                  <a:lnTo>
                    <a:pt x="8227110" y="985473"/>
                  </a:lnTo>
                  <a:cubicBezTo>
                    <a:pt x="8204890" y="957483"/>
                    <a:pt x="8182422" y="929684"/>
                    <a:pt x="8159604" y="902029"/>
                  </a:cubicBezTo>
                  <a:cubicBezTo>
                    <a:pt x="8114170" y="846671"/>
                    <a:pt x="8067494" y="792177"/>
                    <a:pt x="8020022" y="738209"/>
                  </a:cubicBezTo>
                  <a:lnTo>
                    <a:pt x="7984182" y="697901"/>
                  </a:lnTo>
                  <a:lnTo>
                    <a:pt x="7948043" y="657976"/>
                  </a:lnTo>
                  <a:cubicBezTo>
                    <a:pt x="7923636" y="631328"/>
                    <a:pt x="7899079" y="604823"/>
                    <a:pt x="7874324" y="578607"/>
                  </a:cubicBezTo>
                  <a:cubicBezTo>
                    <a:pt x="7824714" y="526221"/>
                    <a:pt x="7774608" y="474458"/>
                    <a:pt x="7723308" y="424085"/>
                  </a:cubicBezTo>
                  <a:cubicBezTo>
                    <a:pt x="7672157" y="373808"/>
                    <a:pt x="7619168" y="324153"/>
                    <a:pt x="7565532" y="275602"/>
                  </a:cubicBezTo>
                  <a:close/>
                  <a:moveTo>
                    <a:pt x="1832515" y="0"/>
                  </a:moveTo>
                  <a:lnTo>
                    <a:pt x="2158449" y="0"/>
                  </a:lnTo>
                  <a:lnTo>
                    <a:pt x="2108797" y="37845"/>
                  </a:lnTo>
                  <a:cubicBezTo>
                    <a:pt x="2052253" y="83168"/>
                    <a:pt x="1996914" y="129778"/>
                    <a:pt x="1942830" y="177587"/>
                  </a:cubicBezTo>
                  <a:cubicBezTo>
                    <a:pt x="1834563" y="273109"/>
                    <a:pt x="1731317" y="373472"/>
                    <a:pt x="1633191" y="477909"/>
                  </a:cubicBezTo>
                  <a:cubicBezTo>
                    <a:pt x="1240290" y="896038"/>
                    <a:pt x="927123" y="1375900"/>
                    <a:pt x="702686" y="1889935"/>
                  </a:cubicBezTo>
                  <a:cubicBezTo>
                    <a:pt x="646565" y="2018192"/>
                    <a:pt x="596210" y="2149182"/>
                    <a:pt x="551769" y="2281416"/>
                  </a:cubicBezTo>
                  <a:cubicBezTo>
                    <a:pt x="507429" y="2413700"/>
                    <a:pt x="469451" y="2547613"/>
                    <a:pt x="438383" y="2682772"/>
                  </a:cubicBezTo>
                  <a:cubicBezTo>
                    <a:pt x="423122" y="2750111"/>
                    <a:pt x="409203" y="2818553"/>
                    <a:pt x="397124" y="2887044"/>
                  </a:cubicBezTo>
                  <a:cubicBezTo>
                    <a:pt x="385144" y="2955581"/>
                    <a:pt x="374357" y="3024359"/>
                    <a:pt x="365658" y="3093424"/>
                  </a:cubicBezTo>
                  <a:cubicBezTo>
                    <a:pt x="347813" y="3231506"/>
                    <a:pt x="336727" y="3370260"/>
                    <a:pt x="332105" y="3509828"/>
                  </a:cubicBezTo>
                  <a:cubicBezTo>
                    <a:pt x="322311" y="3788822"/>
                    <a:pt x="339660" y="4068628"/>
                    <a:pt x="383653" y="4346327"/>
                  </a:cubicBezTo>
                  <a:cubicBezTo>
                    <a:pt x="394539" y="4415489"/>
                    <a:pt x="407464" y="4484267"/>
                    <a:pt x="422327" y="4552900"/>
                  </a:cubicBezTo>
                  <a:cubicBezTo>
                    <a:pt x="437041" y="4621534"/>
                    <a:pt x="453693" y="4689881"/>
                    <a:pt x="472184" y="4757939"/>
                  </a:cubicBezTo>
                  <a:cubicBezTo>
                    <a:pt x="490677" y="4825949"/>
                    <a:pt x="511007" y="4893673"/>
                    <a:pt x="533078" y="4960916"/>
                  </a:cubicBezTo>
                  <a:cubicBezTo>
                    <a:pt x="555249" y="5028208"/>
                    <a:pt x="578662" y="5095022"/>
                    <a:pt x="604710" y="5160875"/>
                  </a:cubicBezTo>
                  <a:cubicBezTo>
                    <a:pt x="707358" y="5425298"/>
                    <a:pt x="838443" y="5680902"/>
                    <a:pt x="996766" y="5920640"/>
                  </a:cubicBezTo>
                  <a:cubicBezTo>
                    <a:pt x="1154790" y="6160571"/>
                    <a:pt x="1340404" y="6384350"/>
                    <a:pt x="1549183" y="6586417"/>
                  </a:cubicBezTo>
                  <a:cubicBezTo>
                    <a:pt x="1601365" y="6636982"/>
                    <a:pt x="1654970" y="6686208"/>
                    <a:pt x="1709890" y="6734063"/>
                  </a:cubicBezTo>
                  <a:lnTo>
                    <a:pt x="1859761" y="6858000"/>
                  </a:lnTo>
                  <a:lnTo>
                    <a:pt x="1671798" y="6858000"/>
                  </a:lnTo>
                  <a:lnTo>
                    <a:pt x="1628044" y="6822717"/>
                  </a:lnTo>
                  <a:cubicBezTo>
                    <a:pt x="1570828" y="6774460"/>
                    <a:pt x="1514710" y="6724955"/>
                    <a:pt x="1459756" y="6674223"/>
                  </a:cubicBezTo>
                  <a:cubicBezTo>
                    <a:pt x="1019931" y="6268363"/>
                    <a:pt x="658296" y="5781216"/>
                    <a:pt x="402543" y="5241588"/>
                  </a:cubicBezTo>
                  <a:cubicBezTo>
                    <a:pt x="370231" y="5174103"/>
                    <a:pt x="340306" y="5105661"/>
                    <a:pt x="311923" y="5036741"/>
                  </a:cubicBezTo>
                  <a:cubicBezTo>
                    <a:pt x="283539" y="4967771"/>
                    <a:pt x="256895" y="4897986"/>
                    <a:pt x="232140" y="4827483"/>
                  </a:cubicBezTo>
                  <a:cubicBezTo>
                    <a:pt x="207334" y="4756981"/>
                    <a:pt x="184368" y="4685758"/>
                    <a:pt x="163392" y="4613913"/>
                  </a:cubicBezTo>
                  <a:cubicBezTo>
                    <a:pt x="142514" y="4542020"/>
                    <a:pt x="123624" y="4469360"/>
                    <a:pt x="106823" y="4396365"/>
                  </a:cubicBezTo>
                  <a:cubicBezTo>
                    <a:pt x="73120" y="4250902"/>
                    <a:pt x="47371" y="4103281"/>
                    <a:pt x="29326" y="3954702"/>
                  </a:cubicBezTo>
                  <a:cubicBezTo>
                    <a:pt x="20478" y="3880365"/>
                    <a:pt x="13320" y="3805789"/>
                    <a:pt x="8647" y="3730971"/>
                  </a:cubicBezTo>
                  <a:cubicBezTo>
                    <a:pt x="6311" y="3693587"/>
                    <a:pt x="4322" y="3656106"/>
                    <a:pt x="2880" y="3618674"/>
                  </a:cubicBezTo>
                  <a:cubicBezTo>
                    <a:pt x="1539" y="3581146"/>
                    <a:pt x="694" y="3543809"/>
                    <a:pt x="296" y="3506425"/>
                  </a:cubicBezTo>
                  <a:cubicBezTo>
                    <a:pt x="-1543" y="3356649"/>
                    <a:pt x="5217" y="3206200"/>
                    <a:pt x="20030" y="3056711"/>
                  </a:cubicBezTo>
                  <a:cubicBezTo>
                    <a:pt x="27686" y="2981942"/>
                    <a:pt x="36931" y="2907317"/>
                    <a:pt x="48664" y="2832980"/>
                  </a:cubicBezTo>
                  <a:cubicBezTo>
                    <a:pt x="60395" y="2758642"/>
                    <a:pt x="73716" y="2684784"/>
                    <a:pt x="89922" y="2610639"/>
                  </a:cubicBezTo>
                  <a:cubicBezTo>
                    <a:pt x="121736" y="2462826"/>
                    <a:pt x="162645" y="2317220"/>
                    <a:pt x="211163" y="2174343"/>
                  </a:cubicBezTo>
                  <a:cubicBezTo>
                    <a:pt x="259778" y="2031468"/>
                    <a:pt x="315601" y="1891517"/>
                    <a:pt x="379129" y="1754393"/>
                  </a:cubicBezTo>
                  <a:cubicBezTo>
                    <a:pt x="505540" y="1480433"/>
                    <a:pt x="660930" y="1219318"/>
                    <a:pt x="841424" y="976270"/>
                  </a:cubicBezTo>
                  <a:cubicBezTo>
                    <a:pt x="931498" y="854627"/>
                    <a:pt x="1028182" y="737777"/>
                    <a:pt x="1130234" y="625768"/>
                  </a:cubicBezTo>
                  <a:cubicBezTo>
                    <a:pt x="1232486" y="513855"/>
                    <a:pt x="1340157" y="407117"/>
                    <a:pt x="1452897" y="305748"/>
                  </a:cubicBezTo>
                  <a:cubicBezTo>
                    <a:pt x="1565736" y="204380"/>
                    <a:pt x="1683596" y="108665"/>
                    <a:pt x="1805682" y="18752"/>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Freeform: Shape 17">
              <a:extLst>
                <a:ext uri="{FF2B5EF4-FFF2-40B4-BE49-F238E27FC236}">
                  <a16:creationId xmlns:a16="http://schemas.microsoft.com/office/drawing/2014/main" id="{DA46556D-445B-4CD0-87A0-02A30BD1B1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8320" y="3985"/>
              <a:ext cx="9767847" cy="6858000"/>
            </a:xfrm>
            <a:custGeom>
              <a:avLst/>
              <a:gdLst>
                <a:gd name="connsiteX0" fmla="*/ 7151367 w 9767847"/>
                <a:gd name="connsiteY0" fmla="*/ 0 h 6858000"/>
                <a:gd name="connsiteX1" fmla="*/ 7881247 w 9767847"/>
                <a:gd name="connsiteY1" fmla="*/ 0 h 6858000"/>
                <a:gd name="connsiteX2" fmla="*/ 7990553 w 9767847"/>
                <a:gd name="connsiteY2" fmla="*/ 81317 h 6858000"/>
                <a:gd name="connsiteX3" fmla="*/ 9767847 w 9767847"/>
                <a:gd name="connsiteY3" fmla="*/ 3649031 h 6858000"/>
                <a:gd name="connsiteX4" fmla="*/ 8652597 w 9767847"/>
                <a:gd name="connsiteY4" fmla="*/ 6590005 h 6858000"/>
                <a:gd name="connsiteX5" fmla="*/ 8395306 w 9767847"/>
                <a:gd name="connsiteY5" fmla="*/ 6858000 h 6858000"/>
                <a:gd name="connsiteX6" fmla="*/ 6762603 w 9767847"/>
                <a:gd name="connsiteY6" fmla="*/ 6858000 h 6858000"/>
                <a:gd name="connsiteX7" fmla="*/ 6765962 w 9767847"/>
                <a:gd name="connsiteY7" fmla="*/ 6854844 h 6858000"/>
                <a:gd name="connsiteX8" fmla="*/ 6804586 w 9767847"/>
                <a:gd name="connsiteY8" fmla="*/ 6817103 h 6858000"/>
                <a:gd name="connsiteX9" fmla="*/ 6881735 w 9767847"/>
                <a:gd name="connsiteY9" fmla="*/ 6741197 h 6858000"/>
                <a:gd name="connsiteX10" fmla="*/ 6958883 w 9767847"/>
                <a:gd name="connsiteY10" fmla="*/ 6664822 h 6858000"/>
                <a:gd name="connsiteX11" fmla="*/ 7267925 w 9767847"/>
                <a:gd name="connsiteY11" fmla="*/ 6355694 h 6858000"/>
                <a:gd name="connsiteX12" fmla="*/ 7424360 w 9767847"/>
                <a:gd name="connsiteY12" fmla="*/ 6200685 h 6858000"/>
                <a:gd name="connsiteX13" fmla="*/ 7504938 w 9767847"/>
                <a:gd name="connsiteY13" fmla="*/ 6122708 h 6858000"/>
                <a:gd name="connsiteX14" fmla="*/ 7546396 w 9767847"/>
                <a:gd name="connsiteY14" fmla="*/ 6083697 h 6858000"/>
                <a:gd name="connsiteX15" fmla="*/ 7588002 w 9767847"/>
                <a:gd name="connsiteY15" fmla="*/ 6045532 h 6858000"/>
                <a:gd name="connsiteX16" fmla="*/ 7631000 w 9767847"/>
                <a:gd name="connsiteY16" fmla="*/ 6006709 h 6858000"/>
                <a:gd name="connsiteX17" fmla="*/ 7675440 w 9767847"/>
                <a:gd name="connsiteY17" fmla="*/ 5968309 h 6858000"/>
                <a:gd name="connsiteX18" fmla="*/ 7720626 w 9767847"/>
                <a:gd name="connsiteY18" fmla="*/ 5930851 h 6858000"/>
                <a:gd name="connsiteX19" fmla="*/ 7766458 w 9767847"/>
                <a:gd name="connsiteY19" fmla="*/ 5894334 h 6858000"/>
                <a:gd name="connsiteX20" fmla="*/ 7955254 w 9767847"/>
                <a:gd name="connsiteY20" fmla="*/ 5756828 h 6858000"/>
                <a:gd name="connsiteX21" fmla="*/ 8352678 w 9767847"/>
                <a:gd name="connsiteY21" fmla="*/ 5517630 h 6858000"/>
                <a:gd name="connsiteX22" fmla="*/ 8451350 w 9767847"/>
                <a:gd name="connsiteY22" fmla="*/ 5465254 h 6858000"/>
                <a:gd name="connsiteX23" fmla="*/ 8548532 w 9767847"/>
                <a:gd name="connsiteY23" fmla="*/ 5413395 h 6858000"/>
                <a:gd name="connsiteX24" fmla="*/ 8729473 w 9767847"/>
                <a:gd name="connsiteY24" fmla="*/ 5309961 h 6858000"/>
                <a:gd name="connsiteX25" fmla="*/ 8770781 w 9767847"/>
                <a:gd name="connsiteY25" fmla="*/ 5283232 h 6858000"/>
                <a:gd name="connsiteX26" fmla="*/ 8790964 w 9767847"/>
                <a:gd name="connsiteY26" fmla="*/ 5269492 h 6858000"/>
                <a:gd name="connsiteX27" fmla="*/ 8810499 w 9767847"/>
                <a:gd name="connsiteY27" fmla="*/ 5255703 h 6858000"/>
                <a:gd name="connsiteX28" fmla="*/ 8883571 w 9767847"/>
                <a:gd name="connsiteY28" fmla="*/ 5198479 h 6858000"/>
                <a:gd name="connsiteX29" fmla="*/ 9006651 w 9767847"/>
                <a:gd name="connsiteY29" fmla="*/ 5070527 h 6858000"/>
                <a:gd name="connsiteX30" fmla="*/ 9033494 w 9767847"/>
                <a:gd name="connsiteY30" fmla="*/ 5034105 h 6858000"/>
                <a:gd name="connsiteX31" fmla="*/ 9040305 w 9767847"/>
                <a:gd name="connsiteY31" fmla="*/ 5024551 h 6858000"/>
                <a:gd name="connsiteX32" fmla="*/ 9046568 w 9767847"/>
                <a:gd name="connsiteY32" fmla="*/ 5015281 h 6858000"/>
                <a:gd name="connsiteX33" fmla="*/ 9058846 w 9767847"/>
                <a:gd name="connsiteY33" fmla="*/ 4996645 h 6858000"/>
                <a:gd name="connsiteX34" fmla="*/ 9104529 w 9767847"/>
                <a:gd name="connsiteY34" fmla="*/ 4918105 h 6858000"/>
                <a:gd name="connsiteX35" fmla="*/ 9181081 w 9767847"/>
                <a:gd name="connsiteY35" fmla="*/ 4744694 h 6858000"/>
                <a:gd name="connsiteX36" fmla="*/ 9240731 w 9767847"/>
                <a:gd name="connsiteY36" fmla="*/ 4557872 h 6858000"/>
                <a:gd name="connsiteX37" fmla="*/ 9265388 w 9767847"/>
                <a:gd name="connsiteY37" fmla="*/ 4461073 h 6858000"/>
                <a:gd name="connsiteX38" fmla="*/ 9276571 w 9767847"/>
                <a:gd name="connsiteY38" fmla="*/ 4411943 h 6858000"/>
                <a:gd name="connsiteX39" fmla="*/ 9281841 w 9767847"/>
                <a:gd name="connsiteY39" fmla="*/ 4387379 h 6858000"/>
                <a:gd name="connsiteX40" fmla="*/ 9286513 w 9767847"/>
                <a:gd name="connsiteY40" fmla="*/ 4364838 h 6858000"/>
                <a:gd name="connsiteX41" fmla="*/ 9296754 w 9767847"/>
                <a:gd name="connsiteY41" fmla="*/ 4312038 h 6858000"/>
                <a:gd name="connsiteX42" fmla="*/ 9301029 w 9767847"/>
                <a:gd name="connsiteY42" fmla="*/ 4289074 h 6858000"/>
                <a:gd name="connsiteX43" fmla="*/ 9302818 w 9767847"/>
                <a:gd name="connsiteY43" fmla="*/ 4278581 h 6858000"/>
                <a:gd name="connsiteX44" fmla="*/ 9304658 w 9767847"/>
                <a:gd name="connsiteY44" fmla="*/ 4266816 h 6858000"/>
                <a:gd name="connsiteX45" fmla="*/ 9312810 w 9767847"/>
                <a:gd name="connsiteY45" fmla="*/ 4215945 h 6858000"/>
                <a:gd name="connsiteX46" fmla="*/ 9316887 w 9767847"/>
                <a:gd name="connsiteY46" fmla="*/ 4190486 h 6858000"/>
                <a:gd name="connsiteX47" fmla="*/ 9318923 w 9767847"/>
                <a:gd name="connsiteY47" fmla="*/ 4177780 h 6858000"/>
                <a:gd name="connsiteX48" fmla="*/ 9320515 w 9767847"/>
                <a:gd name="connsiteY48" fmla="*/ 4164886 h 6858000"/>
                <a:gd name="connsiteX49" fmla="*/ 9332445 w 9767847"/>
                <a:gd name="connsiteY49" fmla="*/ 4064981 h 6858000"/>
                <a:gd name="connsiteX50" fmla="*/ 9336173 w 9767847"/>
                <a:gd name="connsiteY50" fmla="*/ 4018676 h 6858000"/>
                <a:gd name="connsiteX51" fmla="*/ 9340199 w 9767847"/>
                <a:gd name="connsiteY51" fmla="*/ 3965171 h 6858000"/>
                <a:gd name="connsiteX52" fmla="*/ 9347557 w 9767847"/>
                <a:gd name="connsiteY52" fmla="*/ 3765972 h 6858000"/>
                <a:gd name="connsiteX53" fmla="*/ 9346364 w 9767847"/>
                <a:gd name="connsiteY53" fmla="*/ 3664938 h 6858000"/>
                <a:gd name="connsiteX54" fmla="*/ 9344921 w 9767847"/>
                <a:gd name="connsiteY54" fmla="*/ 3615243 h 6858000"/>
                <a:gd name="connsiteX55" fmla="*/ 9344524 w 9767847"/>
                <a:gd name="connsiteY55" fmla="*/ 3603526 h 6858000"/>
                <a:gd name="connsiteX56" fmla="*/ 9343728 w 9767847"/>
                <a:gd name="connsiteY56" fmla="*/ 3590774 h 6858000"/>
                <a:gd name="connsiteX57" fmla="*/ 9342188 w 9767847"/>
                <a:gd name="connsiteY57" fmla="*/ 3565268 h 6858000"/>
                <a:gd name="connsiteX58" fmla="*/ 9339056 w 9767847"/>
                <a:gd name="connsiteY58" fmla="*/ 3514256 h 6858000"/>
                <a:gd name="connsiteX59" fmla="*/ 9334334 w 9767847"/>
                <a:gd name="connsiteY59" fmla="*/ 3463057 h 6858000"/>
                <a:gd name="connsiteX60" fmla="*/ 9329363 w 9767847"/>
                <a:gd name="connsiteY60" fmla="*/ 3411810 h 6858000"/>
                <a:gd name="connsiteX61" fmla="*/ 9328319 w 9767847"/>
                <a:gd name="connsiteY61" fmla="*/ 3400657 h 6858000"/>
                <a:gd name="connsiteX62" fmla="*/ 9327177 w 9767847"/>
                <a:gd name="connsiteY62" fmla="*/ 3390116 h 6858000"/>
                <a:gd name="connsiteX63" fmla="*/ 9324293 w 9767847"/>
                <a:gd name="connsiteY63" fmla="*/ 3366774 h 6858000"/>
                <a:gd name="connsiteX64" fmla="*/ 9320763 w 9767847"/>
                <a:gd name="connsiteY64" fmla="*/ 3340329 h 6858000"/>
                <a:gd name="connsiteX65" fmla="*/ 9317184 w 9767847"/>
                <a:gd name="connsiteY65" fmla="*/ 3311245 h 6858000"/>
                <a:gd name="connsiteX66" fmla="*/ 9311021 w 9767847"/>
                <a:gd name="connsiteY66" fmla="*/ 3266211 h 6858000"/>
                <a:gd name="connsiteX67" fmla="*/ 9302719 w 9767847"/>
                <a:gd name="connsiteY67" fmla="*/ 3215717 h 6858000"/>
                <a:gd name="connsiteX68" fmla="*/ 9293970 w 9767847"/>
                <a:gd name="connsiteY68" fmla="*/ 3165789 h 6858000"/>
                <a:gd name="connsiteX69" fmla="*/ 9252065 w 9767847"/>
                <a:gd name="connsiteY69" fmla="*/ 2967107 h 6858000"/>
                <a:gd name="connsiteX70" fmla="*/ 9227211 w 9767847"/>
                <a:gd name="connsiteY70" fmla="*/ 2868473 h 6858000"/>
                <a:gd name="connsiteX71" fmla="*/ 9220699 w 9767847"/>
                <a:gd name="connsiteY71" fmla="*/ 2844426 h 6858000"/>
                <a:gd name="connsiteX72" fmla="*/ 9213740 w 9767847"/>
                <a:gd name="connsiteY72" fmla="*/ 2820191 h 6858000"/>
                <a:gd name="connsiteX73" fmla="*/ 9199374 w 9767847"/>
                <a:gd name="connsiteY73" fmla="*/ 2771438 h 6858000"/>
                <a:gd name="connsiteX74" fmla="*/ 9061829 w 9767847"/>
                <a:gd name="connsiteY74" fmla="*/ 2385418 h 6858000"/>
                <a:gd name="connsiteX75" fmla="*/ 8978865 w 9767847"/>
                <a:gd name="connsiteY75" fmla="*/ 2196855 h 6858000"/>
                <a:gd name="connsiteX76" fmla="*/ 8956694 w 9767847"/>
                <a:gd name="connsiteY76" fmla="*/ 2150219 h 6858000"/>
                <a:gd name="connsiteX77" fmla="*/ 8934176 w 9767847"/>
                <a:gd name="connsiteY77" fmla="*/ 2103914 h 6858000"/>
                <a:gd name="connsiteX78" fmla="*/ 8887151 w 9767847"/>
                <a:gd name="connsiteY78" fmla="*/ 2011350 h 6858000"/>
                <a:gd name="connsiteX79" fmla="*/ 8787533 w 9767847"/>
                <a:gd name="connsiteY79" fmla="*/ 1828527 h 6858000"/>
                <a:gd name="connsiteX80" fmla="*/ 8761485 w 9767847"/>
                <a:gd name="connsiteY80" fmla="*/ 1783398 h 6858000"/>
                <a:gd name="connsiteX81" fmla="*/ 8734791 w 9767847"/>
                <a:gd name="connsiteY81" fmla="*/ 1737893 h 6858000"/>
                <a:gd name="connsiteX82" fmla="*/ 8680808 w 9767847"/>
                <a:gd name="connsiteY82" fmla="*/ 1648812 h 6858000"/>
                <a:gd name="connsiteX83" fmla="*/ 8567024 w 9767847"/>
                <a:gd name="connsiteY83" fmla="*/ 1472906 h 6858000"/>
                <a:gd name="connsiteX84" fmla="*/ 8537446 w 9767847"/>
                <a:gd name="connsiteY84" fmla="*/ 1429330 h 6858000"/>
                <a:gd name="connsiteX85" fmla="*/ 8507423 w 9767847"/>
                <a:gd name="connsiteY85" fmla="*/ 1385896 h 6858000"/>
                <a:gd name="connsiteX86" fmla="*/ 8446529 w 9767847"/>
                <a:gd name="connsiteY86" fmla="*/ 1300295 h 6858000"/>
                <a:gd name="connsiteX87" fmla="*/ 8319224 w 9767847"/>
                <a:gd name="connsiteY87" fmla="*/ 1131026 h 6858000"/>
                <a:gd name="connsiteX88" fmla="*/ 8286366 w 9767847"/>
                <a:gd name="connsiteY88" fmla="*/ 1089050 h 6858000"/>
                <a:gd name="connsiteX89" fmla="*/ 8270161 w 9767847"/>
                <a:gd name="connsiteY89" fmla="*/ 1068439 h 6858000"/>
                <a:gd name="connsiteX90" fmla="*/ 8253856 w 9767847"/>
                <a:gd name="connsiteY90" fmla="*/ 1048156 h 6858000"/>
                <a:gd name="connsiteX91" fmla="*/ 8186352 w 9767847"/>
                <a:gd name="connsiteY91" fmla="*/ 966275 h 6858000"/>
                <a:gd name="connsiteX92" fmla="*/ 8046768 w 9767847"/>
                <a:gd name="connsiteY92" fmla="*/ 805429 h 6858000"/>
                <a:gd name="connsiteX93" fmla="*/ 8010927 w 9767847"/>
                <a:gd name="connsiteY93" fmla="*/ 765853 h 6858000"/>
                <a:gd name="connsiteX94" fmla="*/ 7974788 w 9767847"/>
                <a:gd name="connsiteY94" fmla="*/ 726653 h 6858000"/>
                <a:gd name="connsiteX95" fmla="*/ 7901070 w 9767847"/>
                <a:gd name="connsiteY95" fmla="*/ 648724 h 6858000"/>
                <a:gd name="connsiteX96" fmla="*/ 7750054 w 9767847"/>
                <a:gd name="connsiteY96" fmla="*/ 497008 h 6858000"/>
                <a:gd name="connsiteX97" fmla="*/ 7592277 w 9767847"/>
                <a:gd name="connsiteY97" fmla="*/ 351221 h 6858000"/>
                <a:gd name="connsiteX98" fmla="*/ 7257734 w 9767847"/>
                <a:gd name="connsiteY98" fmla="*/ 76964 h 6858000"/>
                <a:gd name="connsiteX99" fmla="*/ 1886601 w 9767847"/>
                <a:gd name="connsiteY99" fmla="*/ 0 h 6858000"/>
                <a:gd name="connsiteX100" fmla="*/ 2292926 w 9767847"/>
                <a:gd name="connsiteY100" fmla="*/ 0 h 6858000"/>
                <a:gd name="connsiteX101" fmla="*/ 2135542 w 9767847"/>
                <a:gd name="connsiteY101" fmla="*/ 117781 h 6858000"/>
                <a:gd name="connsiteX102" fmla="*/ 1969576 w 9767847"/>
                <a:gd name="connsiteY102" fmla="*/ 254986 h 6858000"/>
                <a:gd name="connsiteX103" fmla="*/ 1659938 w 9767847"/>
                <a:gd name="connsiteY103" fmla="*/ 549855 h 6858000"/>
                <a:gd name="connsiteX104" fmla="*/ 729383 w 9767847"/>
                <a:gd name="connsiteY104" fmla="*/ 1936480 h 6858000"/>
                <a:gd name="connsiteX105" fmla="*/ 578465 w 9767847"/>
                <a:gd name="connsiteY105" fmla="*/ 2320807 h 6858000"/>
                <a:gd name="connsiteX106" fmla="*/ 465080 w 9767847"/>
                <a:gd name="connsiteY106" fmla="*/ 2714875 h 6858000"/>
                <a:gd name="connsiteX107" fmla="*/ 423820 w 9767847"/>
                <a:gd name="connsiteY107" fmla="*/ 2915436 h 6858000"/>
                <a:gd name="connsiteX108" fmla="*/ 392355 w 9767847"/>
                <a:gd name="connsiteY108" fmla="*/ 3118071 h 6858000"/>
                <a:gd name="connsiteX109" fmla="*/ 358801 w 9767847"/>
                <a:gd name="connsiteY109" fmla="*/ 3526915 h 6858000"/>
                <a:gd name="connsiteX110" fmla="*/ 410350 w 9767847"/>
                <a:gd name="connsiteY110" fmla="*/ 4348226 h 6858000"/>
                <a:gd name="connsiteX111" fmla="*/ 449022 w 9767847"/>
                <a:gd name="connsiteY111" fmla="*/ 4551049 h 6858000"/>
                <a:gd name="connsiteX112" fmla="*/ 498882 w 9767847"/>
                <a:gd name="connsiteY112" fmla="*/ 4752365 h 6858000"/>
                <a:gd name="connsiteX113" fmla="*/ 559775 w 9767847"/>
                <a:gd name="connsiteY113" fmla="*/ 4951657 h 6858000"/>
                <a:gd name="connsiteX114" fmla="*/ 631406 w 9767847"/>
                <a:gd name="connsiteY114" fmla="*/ 5147986 h 6858000"/>
                <a:gd name="connsiteX115" fmla="*/ 1023461 w 9767847"/>
                <a:gd name="connsiteY115" fmla="*/ 5893957 h 6858000"/>
                <a:gd name="connsiteX116" fmla="*/ 1575880 w 9767847"/>
                <a:gd name="connsiteY116" fmla="*/ 6547646 h 6858000"/>
                <a:gd name="connsiteX117" fmla="*/ 1905228 w 9767847"/>
                <a:gd name="connsiteY117" fmla="*/ 6829468 h 6858000"/>
                <a:gd name="connsiteX118" fmla="*/ 1944230 w 9767847"/>
                <a:gd name="connsiteY118" fmla="*/ 6858000 h 6858000"/>
                <a:gd name="connsiteX119" fmla="*/ 1372541 w 9767847"/>
                <a:gd name="connsiteY119" fmla="*/ 6858000 h 6858000"/>
                <a:gd name="connsiteX120" fmla="*/ 1115251 w 9767847"/>
                <a:gd name="connsiteY120" fmla="*/ 6590005 h 6858000"/>
                <a:gd name="connsiteX121" fmla="*/ 0 w 9767847"/>
                <a:gd name="connsiteY121" fmla="*/ 3649031 h 6858000"/>
                <a:gd name="connsiteX122" fmla="*/ 1777294 w 9767847"/>
                <a:gd name="connsiteY122" fmla="*/ 8131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9767847" h="6858000">
                  <a:moveTo>
                    <a:pt x="7151367" y="0"/>
                  </a:moveTo>
                  <a:lnTo>
                    <a:pt x="7881247" y="0"/>
                  </a:lnTo>
                  <a:lnTo>
                    <a:pt x="7990553" y="81317"/>
                  </a:lnTo>
                  <a:cubicBezTo>
                    <a:pt x="9075991" y="929334"/>
                    <a:pt x="9767847" y="2212695"/>
                    <a:pt x="9767847" y="3649031"/>
                  </a:cubicBezTo>
                  <a:cubicBezTo>
                    <a:pt x="9767847" y="4766182"/>
                    <a:pt x="9349317" y="5790792"/>
                    <a:pt x="8652597" y="6590005"/>
                  </a:cubicBezTo>
                  <a:lnTo>
                    <a:pt x="8395306" y="6858000"/>
                  </a:lnTo>
                  <a:lnTo>
                    <a:pt x="6762603" y="6858000"/>
                  </a:lnTo>
                  <a:lnTo>
                    <a:pt x="6765962" y="6854844"/>
                  </a:lnTo>
                  <a:cubicBezTo>
                    <a:pt x="6779036" y="6842703"/>
                    <a:pt x="6791663" y="6829621"/>
                    <a:pt x="6804586" y="6817103"/>
                  </a:cubicBezTo>
                  <a:lnTo>
                    <a:pt x="6881735" y="6741197"/>
                  </a:lnTo>
                  <a:cubicBezTo>
                    <a:pt x="6907435" y="6715881"/>
                    <a:pt x="6933134" y="6690798"/>
                    <a:pt x="6958883" y="6664822"/>
                  </a:cubicBezTo>
                  <a:lnTo>
                    <a:pt x="7267925" y="6355694"/>
                  </a:lnTo>
                  <a:lnTo>
                    <a:pt x="7424360" y="6200685"/>
                  </a:lnTo>
                  <a:cubicBezTo>
                    <a:pt x="7450754" y="6174802"/>
                    <a:pt x="7477598" y="6148731"/>
                    <a:pt x="7504938" y="6122708"/>
                  </a:cubicBezTo>
                  <a:lnTo>
                    <a:pt x="7546396" y="6083697"/>
                  </a:lnTo>
                  <a:cubicBezTo>
                    <a:pt x="7560264" y="6070803"/>
                    <a:pt x="7574780" y="6057532"/>
                    <a:pt x="7588002" y="6045532"/>
                  </a:cubicBezTo>
                  <a:lnTo>
                    <a:pt x="7631000" y="6006709"/>
                  </a:lnTo>
                  <a:lnTo>
                    <a:pt x="7675440" y="5968309"/>
                  </a:lnTo>
                  <a:cubicBezTo>
                    <a:pt x="7690404" y="5955698"/>
                    <a:pt x="7705564" y="5943321"/>
                    <a:pt x="7720626" y="5930851"/>
                  </a:cubicBezTo>
                  <a:cubicBezTo>
                    <a:pt x="7735738" y="5918427"/>
                    <a:pt x="7751197" y="5906521"/>
                    <a:pt x="7766458" y="5894334"/>
                  </a:cubicBezTo>
                  <a:cubicBezTo>
                    <a:pt x="7827949" y="5846192"/>
                    <a:pt x="7890979" y="5800499"/>
                    <a:pt x="7955254" y="5756828"/>
                  </a:cubicBezTo>
                  <a:cubicBezTo>
                    <a:pt x="8083800" y="5669534"/>
                    <a:pt x="8216872" y="5590336"/>
                    <a:pt x="8352678" y="5517630"/>
                  </a:cubicBezTo>
                  <a:lnTo>
                    <a:pt x="8451350" y="5465254"/>
                  </a:lnTo>
                  <a:lnTo>
                    <a:pt x="8548532" y="5413395"/>
                  </a:lnTo>
                  <a:cubicBezTo>
                    <a:pt x="8612110" y="5379090"/>
                    <a:pt x="8673251" y="5345208"/>
                    <a:pt x="8729473" y="5309961"/>
                  </a:cubicBezTo>
                  <a:cubicBezTo>
                    <a:pt x="8743591" y="5301115"/>
                    <a:pt x="8757161" y="5292361"/>
                    <a:pt x="8770781" y="5283232"/>
                  </a:cubicBezTo>
                  <a:cubicBezTo>
                    <a:pt x="8777591" y="5278667"/>
                    <a:pt x="8784451" y="5274103"/>
                    <a:pt x="8790964" y="5269492"/>
                  </a:cubicBezTo>
                  <a:cubicBezTo>
                    <a:pt x="8797574" y="5264879"/>
                    <a:pt x="8804235" y="5260314"/>
                    <a:pt x="8810499" y="5255703"/>
                  </a:cubicBezTo>
                  <a:cubicBezTo>
                    <a:pt x="8835999" y="5237303"/>
                    <a:pt x="8860407" y="5218291"/>
                    <a:pt x="8883571" y="5198479"/>
                  </a:cubicBezTo>
                  <a:cubicBezTo>
                    <a:pt x="8929900" y="5158856"/>
                    <a:pt x="8971258" y="5116315"/>
                    <a:pt x="9006651" y="5070527"/>
                  </a:cubicBezTo>
                  <a:cubicBezTo>
                    <a:pt x="9015351" y="5059328"/>
                    <a:pt x="9024398" y="5046857"/>
                    <a:pt x="9033494" y="5034105"/>
                  </a:cubicBezTo>
                  <a:lnTo>
                    <a:pt x="9040305" y="5024551"/>
                  </a:lnTo>
                  <a:lnTo>
                    <a:pt x="9046568" y="5015281"/>
                  </a:lnTo>
                  <a:cubicBezTo>
                    <a:pt x="9050743" y="5009163"/>
                    <a:pt x="9054819" y="5002952"/>
                    <a:pt x="9058846" y="4996645"/>
                  </a:cubicBezTo>
                  <a:cubicBezTo>
                    <a:pt x="9075002" y="4971517"/>
                    <a:pt x="9090212" y="4945305"/>
                    <a:pt x="9104529" y="4918105"/>
                  </a:cubicBezTo>
                  <a:cubicBezTo>
                    <a:pt x="9133211" y="4863752"/>
                    <a:pt x="9158313" y="4805447"/>
                    <a:pt x="9181081" y="4744694"/>
                  </a:cubicBezTo>
                  <a:cubicBezTo>
                    <a:pt x="9203748" y="4684178"/>
                    <a:pt x="9223383" y="4621778"/>
                    <a:pt x="9240731" y="4557872"/>
                  </a:cubicBezTo>
                  <a:cubicBezTo>
                    <a:pt x="9249481" y="4525966"/>
                    <a:pt x="9257682" y="4493684"/>
                    <a:pt x="9265388" y="4461073"/>
                  </a:cubicBezTo>
                  <a:cubicBezTo>
                    <a:pt x="9269215" y="4444744"/>
                    <a:pt x="9272943" y="4428367"/>
                    <a:pt x="9276571" y="4411943"/>
                  </a:cubicBezTo>
                  <a:lnTo>
                    <a:pt x="9281841" y="4387379"/>
                  </a:lnTo>
                  <a:lnTo>
                    <a:pt x="9286513" y="4364838"/>
                  </a:lnTo>
                  <a:lnTo>
                    <a:pt x="9296754" y="4312038"/>
                  </a:lnTo>
                  <a:lnTo>
                    <a:pt x="9301029" y="4289074"/>
                  </a:lnTo>
                  <a:lnTo>
                    <a:pt x="9302818" y="4278581"/>
                  </a:lnTo>
                  <a:lnTo>
                    <a:pt x="9304658" y="4266816"/>
                  </a:lnTo>
                  <a:lnTo>
                    <a:pt x="9312810" y="4215945"/>
                  </a:lnTo>
                  <a:lnTo>
                    <a:pt x="9316887" y="4190486"/>
                  </a:lnTo>
                  <a:lnTo>
                    <a:pt x="9318923" y="4177780"/>
                  </a:lnTo>
                  <a:cubicBezTo>
                    <a:pt x="9319570" y="4173546"/>
                    <a:pt x="9319969" y="4169169"/>
                    <a:pt x="9320515" y="4164886"/>
                  </a:cubicBezTo>
                  <a:lnTo>
                    <a:pt x="9332445" y="4064981"/>
                  </a:lnTo>
                  <a:cubicBezTo>
                    <a:pt x="9333836" y="4052370"/>
                    <a:pt x="9334880" y="4036888"/>
                    <a:pt x="9336173" y="4018676"/>
                  </a:cubicBezTo>
                  <a:lnTo>
                    <a:pt x="9340199" y="3965171"/>
                  </a:lnTo>
                  <a:cubicBezTo>
                    <a:pt x="9345071" y="3899806"/>
                    <a:pt x="9347358" y="3832983"/>
                    <a:pt x="9347557" y="3765972"/>
                  </a:cubicBezTo>
                  <a:cubicBezTo>
                    <a:pt x="9347656" y="3732420"/>
                    <a:pt x="9347209" y="3698773"/>
                    <a:pt x="9346364" y="3664938"/>
                  </a:cubicBezTo>
                  <a:lnTo>
                    <a:pt x="9344921" y="3615243"/>
                  </a:lnTo>
                  <a:lnTo>
                    <a:pt x="9344524" y="3603526"/>
                  </a:lnTo>
                  <a:lnTo>
                    <a:pt x="9343728" y="3590774"/>
                  </a:lnTo>
                  <a:lnTo>
                    <a:pt x="9342188" y="3565268"/>
                  </a:lnTo>
                  <a:lnTo>
                    <a:pt x="9339056" y="3514256"/>
                  </a:lnTo>
                  <a:cubicBezTo>
                    <a:pt x="9337914" y="3497221"/>
                    <a:pt x="9335874" y="3480138"/>
                    <a:pt x="9334334" y="3463057"/>
                  </a:cubicBezTo>
                  <a:lnTo>
                    <a:pt x="9329363" y="3411810"/>
                  </a:lnTo>
                  <a:lnTo>
                    <a:pt x="9328319" y="3400657"/>
                  </a:lnTo>
                  <a:lnTo>
                    <a:pt x="9327177" y="3390116"/>
                  </a:lnTo>
                  <a:lnTo>
                    <a:pt x="9324293" y="3366774"/>
                  </a:lnTo>
                  <a:lnTo>
                    <a:pt x="9320763" y="3340329"/>
                  </a:lnTo>
                  <a:lnTo>
                    <a:pt x="9317184" y="3311245"/>
                  </a:lnTo>
                  <a:cubicBezTo>
                    <a:pt x="9315594" y="3296893"/>
                    <a:pt x="9313506" y="3282306"/>
                    <a:pt x="9311021" y="3266211"/>
                  </a:cubicBezTo>
                  <a:lnTo>
                    <a:pt x="9302719" y="3215717"/>
                  </a:lnTo>
                  <a:cubicBezTo>
                    <a:pt x="9299936" y="3199059"/>
                    <a:pt x="9297003" y="3182400"/>
                    <a:pt x="9293970" y="3165789"/>
                  </a:cubicBezTo>
                  <a:cubicBezTo>
                    <a:pt x="9281891" y="3099295"/>
                    <a:pt x="9267674" y="3033084"/>
                    <a:pt x="9252065" y="2967107"/>
                  </a:cubicBezTo>
                  <a:cubicBezTo>
                    <a:pt x="9244261" y="2934167"/>
                    <a:pt x="9235959" y="2901273"/>
                    <a:pt x="9227211" y="2868473"/>
                  </a:cubicBezTo>
                  <a:lnTo>
                    <a:pt x="9220699" y="2844426"/>
                  </a:lnTo>
                  <a:lnTo>
                    <a:pt x="9213740" y="2820191"/>
                  </a:lnTo>
                  <a:cubicBezTo>
                    <a:pt x="9209216" y="2804049"/>
                    <a:pt x="9204345" y="2787768"/>
                    <a:pt x="9199374" y="2771438"/>
                  </a:cubicBezTo>
                  <a:cubicBezTo>
                    <a:pt x="9159855" y="2641086"/>
                    <a:pt x="9114272" y="2512099"/>
                    <a:pt x="9061829" y="2385418"/>
                  </a:cubicBezTo>
                  <a:cubicBezTo>
                    <a:pt x="9035582" y="2322077"/>
                    <a:pt x="9008043" y="2259160"/>
                    <a:pt x="8978865" y="2196855"/>
                  </a:cubicBezTo>
                  <a:lnTo>
                    <a:pt x="8956694" y="2150219"/>
                  </a:lnTo>
                  <a:lnTo>
                    <a:pt x="8934176" y="2103914"/>
                  </a:lnTo>
                  <a:cubicBezTo>
                    <a:pt x="8918915" y="2073091"/>
                    <a:pt x="8903157" y="2042032"/>
                    <a:pt x="8887151" y="2011350"/>
                  </a:cubicBezTo>
                  <a:cubicBezTo>
                    <a:pt x="8854988" y="1949891"/>
                    <a:pt x="8822082" y="1888810"/>
                    <a:pt x="8787533" y="1828527"/>
                  </a:cubicBezTo>
                  <a:lnTo>
                    <a:pt x="8761485" y="1783398"/>
                  </a:lnTo>
                  <a:lnTo>
                    <a:pt x="8734791" y="1737893"/>
                  </a:lnTo>
                  <a:cubicBezTo>
                    <a:pt x="8717047" y="1707823"/>
                    <a:pt x="8699200" y="1678363"/>
                    <a:pt x="8680808" y="1648812"/>
                  </a:cubicBezTo>
                  <a:cubicBezTo>
                    <a:pt x="8644322" y="1589658"/>
                    <a:pt x="8606194" y="1531118"/>
                    <a:pt x="8567024" y="1472906"/>
                  </a:cubicBezTo>
                  <a:lnTo>
                    <a:pt x="8537446" y="1429330"/>
                  </a:lnTo>
                  <a:lnTo>
                    <a:pt x="8507423" y="1385896"/>
                  </a:lnTo>
                  <a:cubicBezTo>
                    <a:pt x="8487390" y="1357284"/>
                    <a:pt x="8467158" y="1328719"/>
                    <a:pt x="8446529" y="1300295"/>
                  </a:cubicBezTo>
                  <a:cubicBezTo>
                    <a:pt x="8405271" y="1243496"/>
                    <a:pt x="8362718" y="1187120"/>
                    <a:pt x="8319224" y="1131026"/>
                  </a:cubicBezTo>
                  <a:lnTo>
                    <a:pt x="8286366" y="1089050"/>
                  </a:lnTo>
                  <a:lnTo>
                    <a:pt x="8270161" y="1068439"/>
                  </a:lnTo>
                  <a:lnTo>
                    <a:pt x="8253856" y="1048156"/>
                  </a:lnTo>
                  <a:cubicBezTo>
                    <a:pt x="8231636" y="1020675"/>
                    <a:pt x="8209117" y="993381"/>
                    <a:pt x="8186352" y="966275"/>
                  </a:cubicBezTo>
                  <a:cubicBezTo>
                    <a:pt x="8140917" y="911922"/>
                    <a:pt x="8094240" y="858417"/>
                    <a:pt x="8046768" y="805429"/>
                  </a:cubicBezTo>
                  <a:lnTo>
                    <a:pt x="8010927" y="765853"/>
                  </a:lnTo>
                  <a:lnTo>
                    <a:pt x="7974788" y="726653"/>
                  </a:lnTo>
                  <a:cubicBezTo>
                    <a:pt x="7950382" y="700489"/>
                    <a:pt x="7925824" y="674465"/>
                    <a:pt x="7901070" y="648724"/>
                  </a:cubicBezTo>
                  <a:cubicBezTo>
                    <a:pt x="7851510" y="597289"/>
                    <a:pt x="7801404" y="546514"/>
                    <a:pt x="7750054" y="497008"/>
                  </a:cubicBezTo>
                  <a:cubicBezTo>
                    <a:pt x="7698902" y="447644"/>
                    <a:pt x="7645913" y="398938"/>
                    <a:pt x="7592277" y="351221"/>
                  </a:cubicBezTo>
                  <a:cubicBezTo>
                    <a:pt x="7484856" y="255786"/>
                    <a:pt x="7373308" y="164304"/>
                    <a:pt x="7257734" y="76964"/>
                  </a:cubicBezTo>
                  <a:close/>
                  <a:moveTo>
                    <a:pt x="1886601" y="0"/>
                  </a:moveTo>
                  <a:lnTo>
                    <a:pt x="2292926" y="0"/>
                  </a:lnTo>
                  <a:lnTo>
                    <a:pt x="2135542" y="117781"/>
                  </a:lnTo>
                  <a:cubicBezTo>
                    <a:pt x="2078998" y="162280"/>
                    <a:pt x="2023659" y="208045"/>
                    <a:pt x="1969576" y="254986"/>
                  </a:cubicBezTo>
                  <a:cubicBezTo>
                    <a:pt x="1861309" y="348820"/>
                    <a:pt x="1758064" y="447314"/>
                    <a:pt x="1659938" y="549855"/>
                  </a:cubicBezTo>
                  <a:cubicBezTo>
                    <a:pt x="1266987" y="960346"/>
                    <a:pt x="953820" y="1431495"/>
                    <a:pt x="729383" y="1936480"/>
                  </a:cubicBezTo>
                  <a:cubicBezTo>
                    <a:pt x="673260" y="2062362"/>
                    <a:pt x="622855" y="2190972"/>
                    <a:pt x="578465" y="2320807"/>
                  </a:cubicBezTo>
                  <a:cubicBezTo>
                    <a:pt x="534125" y="2450687"/>
                    <a:pt x="496147" y="2582216"/>
                    <a:pt x="465080" y="2714875"/>
                  </a:cubicBezTo>
                  <a:cubicBezTo>
                    <a:pt x="449769" y="2780991"/>
                    <a:pt x="435850" y="2848191"/>
                    <a:pt x="423820" y="2915436"/>
                  </a:cubicBezTo>
                  <a:cubicBezTo>
                    <a:pt x="411840" y="2982731"/>
                    <a:pt x="401054" y="3050260"/>
                    <a:pt x="392355" y="3118071"/>
                  </a:cubicBezTo>
                  <a:cubicBezTo>
                    <a:pt x="374509" y="3253646"/>
                    <a:pt x="363424" y="3389880"/>
                    <a:pt x="358801" y="3526915"/>
                  </a:cubicBezTo>
                  <a:cubicBezTo>
                    <a:pt x="349009" y="3800843"/>
                    <a:pt x="366357" y="4075570"/>
                    <a:pt x="410350" y="4348226"/>
                  </a:cubicBezTo>
                  <a:cubicBezTo>
                    <a:pt x="421286" y="4416132"/>
                    <a:pt x="434209" y="4483660"/>
                    <a:pt x="449022" y="4551049"/>
                  </a:cubicBezTo>
                  <a:cubicBezTo>
                    <a:pt x="463737" y="4618436"/>
                    <a:pt x="480389" y="4685588"/>
                    <a:pt x="498882" y="4752365"/>
                  </a:cubicBezTo>
                  <a:cubicBezTo>
                    <a:pt x="517373" y="4819141"/>
                    <a:pt x="537704" y="4885635"/>
                    <a:pt x="559775" y="4951657"/>
                  </a:cubicBezTo>
                  <a:cubicBezTo>
                    <a:pt x="581946" y="5017775"/>
                    <a:pt x="605358" y="5083375"/>
                    <a:pt x="631406" y="5147986"/>
                  </a:cubicBezTo>
                  <a:cubicBezTo>
                    <a:pt x="734055" y="5407608"/>
                    <a:pt x="865188" y="5658570"/>
                    <a:pt x="1023461" y="5893957"/>
                  </a:cubicBezTo>
                  <a:cubicBezTo>
                    <a:pt x="1181487" y="6129578"/>
                    <a:pt x="1367051" y="6349247"/>
                    <a:pt x="1575880" y="6547646"/>
                  </a:cubicBezTo>
                  <a:cubicBezTo>
                    <a:pt x="1680269" y="6646916"/>
                    <a:pt x="1790338" y="6740939"/>
                    <a:pt x="1905228" y="6829468"/>
                  </a:cubicBezTo>
                  <a:lnTo>
                    <a:pt x="1944230" y="6858000"/>
                  </a:lnTo>
                  <a:lnTo>
                    <a:pt x="1372541" y="6858000"/>
                  </a:lnTo>
                  <a:lnTo>
                    <a:pt x="1115251" y="6590005"/>
                  </a:lnTo>
                  <a:cubicBezTo>
                    <a:pt x="418530" y="5790792"/>
                    <a:pt x="0" y="4766182"/>
                    <a:pt x="0" y="3649031"/>
                  </a:cubicBezTo>
                  <a:cubicBezTo>
                    <a:pt x="0" y="2212695"/>
                    <a:pt x="691856" y="929334"/>
                    <a:pt x="1777294" y="81317"/>
                  </a:cubicBezTo>
                  <a:close/>
                </a:path>
              </a:pathLst>
            </a:cu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 name="Title 1">
            <a:extLst>
              <a:ext uri="{FF2B5EF4-FFF2-40B4-BE49-F238E27FC236}">
                <a16:creationId xmlns:a16="http://schemas.microsoft.com/office/drawing/2014/main" id="{73CFFE44-829E-4D99-B43A-33AF3B3CBB5A}"/>
              </a:ext>
            </a:extLst>
          </p:cNvPr>
          <p:cNvSpPr>
            <a:spLocks noGrp="1"/>
          </p:cNvSpPr>
          <p:nvPr>
            <p:ph type="title"/>
          </p:nvPr>
        </p:nvSpPr>
        <p:spPr>
          <a:xfrm>
            <a:off x="3215729" y="1764407"/>
            <a:ext cx="5760846" cy="2310312"/>
          </a:xfrm>
        </p:spPr>
        <p:txBody>
          <a:bodyPr vert="horz" lIns="91440" tIns="45720" rIns="91440" bIns="45720" rtlCol="0" anchor="b">
            <a:normAutofit/>
          </a:bodyPr>
          <a:lstStyle/>
          <a:p>
            <a:pPr algn="ctr"/>
            <a:r>
              <a:rPr lang="en-US" sz="5200" dirty="0">
                <a:solidFill>
                  <a:schemeClr val="tx2"/>
                </a:solidFill>
                <a:cs typeface="Calibri Light"/>
              </a:rPr>
              <a:t>Connections</a:t>
            </a:r>
            <a:endParaRPr lang="en-US" sz="5200" kern="1200" dirty="0">
              <a:solidFill>
                <a:schemeClr val="tx2"/>
              </a:solidFill>
              <a:latin typeface="+mj-lt"/>
              <a:cs typeface="Calibri Light"/>
            </a:endParaRPr>
          </a:p>
        </p:txBody>
      </p:sp>
    </p:spTree>
    <p:extLst>
      <p:ext uri="{BB962C8B-B14F-4D97-AF65-F5344CB8AC3E}">
        <p14:creationId xmlns:p14="http://schemas.microsoft.com/office/powerpoint/2010/main" val="38316398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0" name="Rectangle 39">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2" name="Rectangle 41">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Freeform: Shape 49">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2" name="Rectangle 51">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F2F217B-A137-4536-8B88-583D374DA15B}"/>
              </a:ext>
            </a:extLst>
          </p:cNvPr>
          <p:cNvSpPr>
            <a:spLocks noGrp="1"/>
          </p:cNvSpPr>
          <p:nvPr>
            <p:ph type="title"/>
          </p:nvPr>
        </p:nvSpPr>
        <p:spPr>
          <a:xfrm>
            <a:off x="466722" y="586855"/>
            <a:ext cx="3201366" cy="3387497"/>
          </a:xfrm>
        </p:spPr>
        <p:txBody>
          <a:bodyPr anchor="b">
            <a:normAutofit/>
          </a:bodyPr>
          <a:lstStyle/>
          <a:p>
            <a:pPr algn="r"/>
            <a:r>
              <a:rPr lang="en-US" sz="4000">
                <a:solidFill>
                  <a:srgbClr val="FFFFFF"/>
                </a:solidFill>
                <a:cs typeface="Calibri Light"/>
              </a:rPr>
              <a:t>סוגי בעיות בהזרמת המידע</a:t>
            </a:r>
          </a:p>
        </p:txBody>
      </p:sp>
      <p:sp>
        <p:nvSpPr>
          <p:cNvPr id="3" name="Content Placeholder 2">
            <a:extLst>
              <a:ext uri="{FF2B5EF4-FFF2-40B4-BE49-F238E27FC236}">
                <a16:creationId xmlns:a16="http://schemas.microsoft.com/office/drawing/2014/main" id="{6F820FD2-6A30-4CAB-850B-18BFD1C86C7C}"/>
              </a:ext>
            </a:extLst>
          </p:cNvPr>
          <p:cNvSpPr>
            <a:spLocks noGrp="1"/>
          </p:cNvSpPr>
          <p:nvPr>
            <p:ph idx="1"/>
          </p:nvPr>
        </p:nvSpPr>
        <p:spPr>
          <a:xfrm>
            <a:off x="4189870" y="586856"/>
            <a:ext cx="7856815" cy="5608672"/>
          </a:xfrm>
        </p:spPr>
        <p:txBody>
          <a:bodyPr vert="horz" lIns="91440" tIns="45720" rIns="91440" bIns="45720" rtlCol="0" anchor="ctr">
            <a:noAutofit/>
          </a:bodyPr>
          <a:lstStyle/>
          <a:p>
            <a:pPr algn="r" rtl="1"/>
            <a:r>
              <a:rPr lang="en-US" sz="1700" b="1" u="sng" dirty="0" err="1"/>
              <a:t>מערכות</a:t>
            </a:r>
            <a:r>
              <a:rPr lang="en-US" sz="1700" b="1" u="sng" dirty="0"/>
              <a:t> </a:t>
            </a:r>
            <a:r>
              <a:rPr lang="en-US" sz="1700" b="1" u="sng" dirty="0" err="1"/>
              <a:t>נכשלות</a:t>
            </a:r>
            <a:endParaRPr lang="he-IL" sz="1700" b="1" u="sng" dirty="0"/>
          </a:p>
          <a:p>
            <a:pPr marL="0" indent="0" algn="r" rtl="1">
              <a:buNone/>
            </a:pPr>
            <a:r>
              <a:rPr lang="en-US" sz="1700" dirty="0" err="1"/>
              <a:t>רשתות</a:t>
            </a:r>
            <a:r>
              <a:rPr lang="en-US" sz="1700" dirty="0"/>
              <a:t> </a:t>
            </a:r>
            <a:r>
              <a:rPr lang="en-US" sz="1700" dirty="0" err="1"/>
              <a:t>נכשלות</a:t>
            </a:r>
            <a:r>
              <a:rPr lang="en-US" sz="1700" dirty="0"/>
              <a:t>, </a:t>
            </a:r>
            <a:r>
              <a:rPr lang="en-US" sz="1700" dirty="0" err="1"/>
              <a:t>דיסקים</a:t>
            </a:r>
            <a:r>
              <a:rPr lang="en-US" sz="1700" dirty="0"/>
              <a:t> </a:t>
            </a:r>
            <a:r>
              <a:rPr lang="en-US" sz="1700" dirty="0" err="1"/>
              <a:t>נכשלים</a:t>
            </a:r>
            <a:r>
              <a:rPr lang="en-US" sz="1700" dirty="0"/>
              <a:t>, </a:t>
            </a:r>
            <a:r>
              <a:rPr lang="en-US" sz="1700" dirty="0" err="1"/>
              <a:t>תוכנה</a:t>
            </a:r>
            <a:r>
              <a:rPr lang="en-US" sz="1700" dirty="0"/>
              <a:t> </a:t>
            </a:r>
            <a:r>
              <a:rPr lang="en-US" sz="1700" dirty="0" err="1"/>
              <a:t>קורסת</a:t>
            </a:r>
            <a:r>
              <a:rPr lang="en-US" sz="1700" dirty="0"/>
              <a:t>, </a:t>
            </a:r>
            <a:r>
              <a:rPr lang="en-US" sz="1700" dirty="0" err="1"/>
              <a:t>אנשים</a:t>
            </a:r>
            <a:r>
              <a:rPr lang="en-US" sz="1700" dirty="0"/>
              <a:t> </a:t>
            </a:r>
            <a:r>
              <a:rPr lang="en-US" sz="1700" dirty="0" err="1"/>
              <a:t>טועים</a:t>
            </a:r>
            <a:r>
              <a:rPr lang="en-US" sz="1700" dirty="0"/>
              <a:t>.
</a:t>
            </a:r>
            <a:r>
              <a:rPr lang="en-US" sz="1700" b="1" u="sng" dirty="0" err="1"/>
              <a:t>הגישה</a:t>
            </a:r>
            <a:r>
              <a:rPr lang="en-US" sz="1700" b="1" u="sng" dirty="0"/>
              <a:t> </a:t>
            </a:r>
            <a:r>
              <a:rPr lang="en-US" sz="1700" b="1" u="sng" dirty="0" err="1"/>
              <a:t>לנתונים</a:t>
            </a:r>
            <a:r>
              <a:rPr lang="en-US" sz="1700" b="1" u="sng" dirty="0"/>
              <a:t> </a:t>
            </a:r>
            <a:r>
              <a:rPr lang="en-US" sz="1700" b="1" u="sng" dirty="0" err="1"/>
              <a:t>חורגת</a:t>
            </a:r>
            <a:r>
              <a:rPr lang="en-US" sz="1700" b="1" u="sng" dirty="0"/>
              <a:t> </a:t>
            </a:r>
            <a:r>
              <a:rPr lang="en-US" sz="1700" b="1" u="sng" dirty="0" err="1"/>
              <a:t>מיכולת</a:t>
            </a:r>
            <a:r>
              <a:rPr lang="en-US" sz="1700" b="1" u="sng" dirty="0"/>
              <a:t> </a:t>
            </a:r>
            <a:r>
              <a:rPr lang="en-US" sz="1700" b="1" u="sng" dirty="0" err="1"/>
              <a:t>הצריכה</a:t>
            </a:r>
            <a:r>
              <a:rPr lang="en-US" sz="1700" dirty="0"/>
              <a:t>
</a:t>
            </a:r>
            <a:r>
              <a:rPr lang="en-US" sz="1700" dirty="0" err="1"/>
              <a:t>לפעמים</a:t>
            </a:r>
            <a:r>
              <a:rPr lang="en-US" sz="1700" dirty="0"/>
              <a:t> </a:t>
            </a:r>
            <a:r>
              <a:rPr lang="en-US" sz="1700" dirty="0" err="1"/>
              <a:t>מקור</a:t>
            </a:r>
            <a:r>
              <a:rPr lang="en-US" sz="1700" dirty="0"/>
              <a:t> </a:t>
            </a:r>
            <a:r>
              <a:rPr lang="en-US" sz="1700" dirty="0" err="1"/>
              <a:t>נתונים</a:t>
            </a:r>
            <a:r>
              <a:rPr lang="en-US" sz="1700" dirty="0"/>
              <a:t> </a:t>
            </a:r>
            <a:r>
              <a:rPr lang="en-US" sz="1700" dirty="0" err="1"/>
              <a:t>מסוים</a:t>
            </a:r>
            <a:r>
              <a:rPr lang="en-US" sz="1700" dirty="0"/>
              <a:t> </a:t>
            </a:r>
            <a:r>
              <a:rPr lang="en-US" sz="1700" dirty="0" err="1"/>
              <a:t>יכול</a:t>
            </a:r>
            <a:r>
              <a:rPr lang="en-US" sz="1700" dirty="0"/>
              <a:t> </a:t>
            </a:r>
            <a:r>
              <a:rPr lang="en-US" sz="1700" dirty="0" err="1"/>
              <a:t>לחרוג</a:t>
            </a:r>
            <a:r>
              <a:rPr lang="en-US" sz="1700" dirty="0"/>
              <a:t> </a:t>
            </a:r>
            <a:r>
              <a:rPr lang="en-US" sz="1700" dirty="0" err="1"/>
              <a:t>מקצב</a:t>
            </a:r>
            <a:r>
              <a:rPr lang="en-US" sz="1700" dirty="0"/>
              <a:t> </a:t>
            </a:r>
            <a:r>
              <a:rPr lang="en-US" sz="1700" dirty="0" err="1"/>
              <a:t>של</a:t>
            </a:r>
            <a:r>
              <a:rPr lang="en-US" sz="1700" dirty="0"/>
              <a:t> </a:t>
            </a:r>
            <a:r>
              <a:rPr lang="en-US" sz="1700" dirty="0" err="1"/>
              <a:t>חלק</a:t>
            </a:r>
            <a:r>
              <a:rPr lang="en-US" sz="1700" dirty="0"/>
              <a:t> </a:t>
            </a:r>
            <a:r>
              <a:rPr lang="en-US" sz="1700" dirty="0" err="1"/>
              <a:t>כלשהו</a:t>
            </a:r>
            <a:r>
              <a:rPr lang="en-US" sz="1700" dirty="0"/>
              <a:t> </a:t>
            </a:r>
            <a:r>
              <a:rPr lang="en-US" sz="1700" dirty="0" err="1"/>
              <a:t>מהשרשרת</a:t>
            </a:r>
            <a:r>
              <a:rPr lang="en-US" sz="1700" dirty="0"/>
              <a:t> </a:t>
            </a:r>
            <a:r>
              <a:rPr lang="en-US" sz="1700" dirty="0" err="1"/>
              <a:t>העיבוד</a:t>
            </a:r>
            <a:r>
              <a:rPr lang="en-US" sz="1700" dirty="0"/>
              <a:t> </a:t>
            </a:r>
            <a:r>
              <a:rPr lang="en-US" sz="1700" dirty="0" err="1"/>
              <a:t>או</a:t>
            </a:r>
            <a:r>
              <a:rPr lang="en-US" sz="1700" dirty="0"/>
              <a:t> </a:t>
            </a:r>
            <a:r>
              <a:rPr lang="en-US" sz="1700" dirty="0" err="1"/>
              <a:t>המסירה</a:t>
            </a:r>
            <a:r>
              <a:rPr lang="en-US" sz="1700" dirty="0"/>
              <a:t> - </a:t>
            </a:r>
            <a:r>
              <a:rPr lang="en-US" sz="1700" dirty="0" err="1"/>
              <a:t>נדרש</a:t>
            </a:r>
            <a:r>
              <a:rPr lang="en-US" sz="1700" dirty="0"/>
              <a:t> </a:t>
            </a:r>
            <a:r>
              <a:rPr lang="en-US" sz="1700" dirty="0" err="1"/>
              <a:t>רק</a:t>
            </a:r>
            <a:r>
              <a:rPr lang="en-US" sz="1700" dirty="0"/>
              <a:t> </a:t>
            </a:r>
            <a:r>
              <a:rPr lang="en-US" sz="1700" dirty="0" err="1"/>
              <a:t>חלק</a:t>
            </a:r>
            <a:r>
              <a:rPr lang="en-US" sz="1700" dirty="0"/>
              <a:t> </a:t>
            </a:r>
            <a:r>
              <a:rPr lang="en-US" sz="1700" dirty="0" err="1"/>
              <a:t>חלש</a:t>
            </a:r>
            <a:r>
              <a:rPr lang="en-US" sz="1700" dirty="0"/>
              <a:t> </a:t>
            </a:r>
            <a:r>
              <a:rPr lang="en-US" sz="1700" dirty="0" err="1"/>
              <a:t>אחד</a:t>
            </a:r>
            <a:r>
              <a:rPr lang="en-US" sz="1700" dirty="0"/>
              <a:t> </a:t>
            </a:r>
            <a:r>
              <a:rPr lang="en-US" sz="1700" dirty="0" err="1"/>
              <a:t>כדי</a:t>
            </a:r>
            <a:r>
              <a:rPr lang="en-US" sz="1700" dirty="0"/>
              <a:t> </a:t>
            </a:r>
            <a:r>
              <a:rPr lang="en-US" sz="1700" dirty="0" err="1"/>
              <a:t>שתהיה</a:t>
            </a:r>
            <a:r>
              <a:rPr lang="en-US" sz="1700" dirty="0"/>
              <a:t> </a:t>
            </a:r>
            <a:r>
              <a:rPr lang="en-US" sz="1700" dirty="0" err="1"/>
              <a:t>בעיה</a:t>
            </a:r>
            <a:r>
              <a:rPr lang="en-US" sz="1700" dirty="0"/>
              <a:t>.
</a:t>
            </a:r>
            <a:r>
              <a:rPr lang="en-US" sz="1700" b="1" u="sng" dirty="0" err="1"/>
              <a:t>בדיקת</a:t>
            </a:r>
            <a:r>
              <a:rPr lang="en-US" sz="1700" b="1" u="sng" dirty="0"/>
              <a:t> </a:t>
            </a:r>
            <a:r>
              <a:rPr lang="en-US" sz="1700" b="1" u="sng" dirty="0" err="1"/>
              <a:t>גבולות</a:t>
            </a:r>
            <a:r>
              <a:rPr lang="en-US" sz="1700" b="1" u="sng" dirty="0"/>
              <a:t> </a:t>
            </a:r>
            <a:r>
              <a:rPr lang="en-US" sz="1700" b="1" u="sng" dirty="0" err="1"/>
              <a:t>הן</a:t>
            </a:r>
            <a:r>
              <a:rPr lang="en-US" sz="1700" b="1" u="sng" dirty="0"/>
              <a:t> </a:t>
            </a:r>
            <a:r>
              <a:rPr lang="en-US" sz="1700" b="1" u="sng" dirty="0" err="1"/>
              <a:t>הצעה</a:t>
            </a:r>
            <a:r>
              <a:rPr lang="en-US" sz="1700" b="1" u="sng" dirty="0"/>
              <a:t> </a:t>
            </a:r>
            <a:r>
              <a:rPr lang="en-US" sz="1700" b="1" u="sng" dirty="0" err="1"/>
              <a:t>בלבד</a:t>
            </a:r>
            <a:r>
              <a:rPr lang="en-US" sz="1700" dirty="0"/>
              <a:t>
</a:t>
            </a:r>
            <a:r>
              <a:rPr lang="en-US" sz="1700" dirty="0" err="1"/>
              <a:t>תמיד</a:t>
            </a:r>
            <a:r>
              <a:rPr lang="en-US" sz="1700" dirty="0"/>
              <a:t> </a:t>
            </a:r>
            <a:r>
              <a:rPr lang="en-US" sz="1700" dirty="0" err="1"/>
              <a:t>תקבלו</a:t>
            </a:r>
            <a:r>
              <a:rPr lang="en-US" sz="1700" dirty="0"/>
              <a:t> </a:t>
            </a:r>
            <a:r>
              <a:rPr lang="en-US" sz="1700" dirty="0" err="1"/>
              <a:t>נתונים</a:t>
            </a:r>
            <a:r>
              <a:rPr lang="en-US" sz="1700" dirty="0"/>
              <a:t> </a:t>
            </a:r>
            <a:r>
              <a:rPr lang="en-US" sz="1700" dirty="0" err="1"/>
              <a:t>גדולים</a:t>
            </a:r>
            <a:r>
              <a:rPr lang="en-US" sz="1700" dirty="0"/>
              <a:t> </a:t>
            </a:r>
            <a:r>
              <a:rPr lang="en-US" sz="1700" dirty="0" err="1"/>
              <a:t>מדי</a:t>
            </a:r>
            <a:r>
              <a:rPr lang="en-US" sz="1700" dirty="0"/>
              <a:t>, </a:t>
            </a:r>
            <a:r>
              <a:rPr lang="en-US" sz="1700" dirty="0" err="1"/>
              <a:t>קטנים</a:t>
            </a:r>
            <a:r>
              <a:rPr lang="en-US" sz="1700" dirty="0"/>
              <a:t> </a:t>
            </a:r>
            <a:r>
              <a:rPr lang="en-US" sz="1700" dirty="0" err="1"/>
              <a:t>מדי</a:t>
            </a:r>
            <a:r>
              <a:rPr lang="en-US" sz="1700" dirty="0"/>
              <a:t>, </a:t>
            </a:r>
            <a:r>
              <a:rPr lang="en-US" sz="1700" dirty="0" err="1"/>
              <a:t>מהירים</a:t>
            </a:r>
            <a:r>
              <a:rPr lang="en-US" sz="1700" dirty="0"/>
              <a:t> </a:t>
            </a:r>
            <a:r>
              <a:rPr lang="en-US" sz="1700" dirty="0" err="1"/>
              <a:t>מדי</a:t>
            </a:r>
            <a:r>
              <a:rPr lang="en-US" sz="1700" dirty="0"/>
              <a:t>, </a:t>
            </a:r>
            <a:r>
              <a:rPr lang="en-US" sz="1700" dirty="0" err="1"/>
              <a:t>איטיים</a:t>
            </a:r>
            <a:r>
              <a:rPr lang="en-US" sz="1700" dirty="0"/>
              <a:t> </a:t>
            </a:r>
            <a:r>
              <a:rPr lang="en-US" sz="1700" dirty="0" err="1"/>
              <a:t>מדי</a:t>
            </a:r>
            <a:r>
              <a:rPr lang="en-US" sz="1700" dirty="0"/>
              <a:t>, </a:t>
            </a:r>
            <a:r>
              <a:rPr lang="en-US" sz="1700" dirty="0" err="1"/>
              <a:t>מושחתים</a:t>
            </a:r>
            <a:r>
              <a:rPr lang="en-US" sz="1700" dirty="0"/>
              <a:t>, </a:t>
            </a:r>
            <a:r>
              <a:rPr lang="en-US" sz="1700" dirty="0" err="1"/>
              <a:t>שגויים</a:t>
            </a:r>
            <a:r>
              <a:rPr lang="en-US" sz="1700" dirty="0"/>
              <a:t> </a:t>
            </a:r>
            <a:r>
              <a:rPr lang="en-US" sz="1700" dirty="0" err="1"/>
              <a:t>או</a:t>
            </a:r>
            <a:r>
              <a:rPr lang="en-US" sz="1700" dirty="0"/>
              <a:t> </a:t>
            </a:r>
            <a:r>
              <a:rPr lang="en-US" sz="1700" dirty="0" err="1"/>
              <a:t>בפורמט</a:t>
            </a:r>
            <a:r>
              <a:rPr lang="en-US" sz="1700" dirty="0"/>
              <a:t> </a:t>
            </a:r>
            <a:r>
              <a:rPr lang="en-US" sz="1700" dirty="0" err="1"/>
              <a:t>שגוי</a:t>
            </a:r>
            <a:r>
              <a:rPr lang="en-US" sz="1700" dirty="0"/>
              <a:t>.
</a:t>
            </a:r>
            <a:r>
              <a:rPr lang="en-US" sz="1700" b="1" u="sng" dirty="0" err="1"/>
              <a:t>מה</a:t>
            </a:r>
            <a:r>
              <a:rPr lang="en-US" sz="1700" b="1" u="sng" dirty="0"/>
              <a:t> </a:t>
            </a:r>
            <a:r>
              <a:rPr lang="en-US" sz="1700" b="1" u="sng" dirty="0" err="1"/>
              <a:t>שנחשב</a:t>
            </a:r>
            <a:r>
              <a:rPr lang="en-US" sz="1700" b="1" u="sng" dirty="0"/>
              <a:t> </a:t>
            </a:r>
            <a:r>
              <a:rPr lang="en-US" sz="1700" b="1" u="sng" dirty="0" err="1"/>
              <a:t>מידע</a:t>
            </a:r>
            <a:r>
              <a:rPr lang="en-US" sz="1700" b="1" u="sng" dirty="0"/>
              <a:t> </a:t>
            </a:r>
            <a:r>
              <a:rPr lang="en-US" sz="1700" b="1" u="sng" dirty="0" err="1"/>
              <a:t>לא</a:t>
            </a:r>
            <a:r>
              <a:rPr lang="en-US" sz="1700" b="1" u="sng" dirty="0"/>
              <a:t> </a:t>
            </a:r>
            <a:r>
              <a:rPr lang="en-US" sz="1700" b="1" u="sng" dirty="0" err="1"/>
              <a:t>מעניין</a:t>
            </a:r>
            <a:r>
              <a:rPr lang="en-US" sz="1700" b="1" u="sng" dirty="0"/>
              <a:t> </a:t>
            </a:r>
            <a:r>
              <a:rPr lang="en-US" sz="1700" b="1" u="sng" dirty="0" err="1"/>
              <a:t>יום</a:t>
            </a:r>
            <a:r>
              <a:rPr lang="en-US" sz="1700" b="1" u="sng" dirty="0"/>
              <a:t> </a:t>
            </a:r>
            <a:r>
              <a:rPr lang="en-US" sz="1700" b="1" u="sng" dirty="0" err="1"/>
              <a:t>אחד</a:t>
            </a:r>
            <a:r>
              <a:rPr lang="en-US" sz="1700" b="1" u="sng" dirty="0"/>
              <a:t> </a:t>
            </a:r>
            <a:r>
              <a:rPr lang="en-US" sz="1700" b="1" u="sng" dirty="0" err="1"/>
              <a:t>יכול</a:t>
            </a:r>
            <a:r>
              <a:rPr lang="en-US" sz="1700" b="1" u="sng" dirty="0"/>
              <a:t> </a:t>
            </a:r>
            <a:r>
              <a:rPr lang="en-US" sz="1700" b="1" u="sng" dirty="0" err="1"/>
              <a:t>להפוך</a:t>
            </a:r>
            <a:r>
              <a:rPr lang="en-US" sz="1700" b="1" u="sng" dirty="0"/>
              <a:t> </a:t>
            </a:r>
            <a:r>
              <a:rPr lang="en-US" sz="1700" b="1" u="sng" dirty="0" err="1"/>
              <a:t>למעניין</a:t>
            </a:r>
            <a:r>
              <a:rPr lang="en-US" sz="1700" b="1" u="sng" dirty="0"/>
              <a:t> </a:t>
            </a:r>
            <a:r>
              <a:rPr lang="en-US" sz="1700" b="1" u="sng" dirty="0" err="1"/>
              <a:t>יום</a:t>
            </a:r>
            <a:r>
              <a:rPr lang="en-US" sz="1700" b="1" u="sng" dirty="0"/>
              <a:t> </a:t>
            </a:r>
            <a:r>
              <a:rPr lang="en-US" sz="1700" b="1" u="sng" dirty="0" err="1"/>
              <a:t>למחרת</a:t>
            </a:r>
            <a:r>
              <a:rPr lang="en-US" sz="1700" dirty="0"/>
              <a:t>
</a:t>
            </a:r>
            <a:r>
              <a:rPr lang="en-US" sz="1700" dirty="0" err="1"/>
              <a:t>סדר</a:t>
            </a:r>
            <a:r>
              <a:rPr lang="en-US" sz="1700" dirty="0"/>
              <a:t> </a:t>
            </a:r>
            <a:r>
              <a:rPr lang="en-US" sz="1700" dirty="0" err="1"/>
              <a:t>העדיפויות</a:t>
            </a:r>
            <a:r>
              <a:rPr lang="en-US" sz="1700" dirty="0"/>
              <a:t> </a:t>
            </a:r>
            <a:r>
              <a:rPr lang="en-US" sz="1700" dirty="0" err="1"/>
              <a:t>של</a:t>
            </a:r>
            <a:r>
              <a:rPr lang="en-US" sz="1700" dirty="0"/>
              <a:t> </a:t>
            </a:r>
            <a:r>
              <a:rPr lang="en-US" sz="1700" dirty="0" err="1"/>
              <a:t>שינוי</a:t>
            </a:r>
            <a:r>
              <a:rPr lang="en-US" sz="1700" dirty="0"/>
              <a:t> </a:t>
            </a:r>
            <a:r>
              <a:rPr lang="en-US" sz="1700" dirty="0" err="1"/>
              <a:t>בארגון</a:t>
            </a:r>
            <a:r>
              <a:rPr lang="en-US" sz="1700" dirty="0"/>
              <a:t> - </a:t>
            </a:r>
            <a:r>
              <a:rPr lang="en-US" sz="1700" dirty="0" err="1"/>
              <a:t>במהירות</a:t>
            </a:r>
            <a:r>
              <a:rPr lang="en-US" sz="1700" dirty="0"/>
              <a:t>. </a:t>
            </a:r>
            <a:r>
              <a:rPr lang="en-US" sz="1700" dirty="0" err="1"/>
              <a:t>הפעלת</a:t>
            </a:r>
            <a:r>
              <a:rPr lang="en-US" sz="1700" dirty="0"/>
              <a:t> </a:t>
            </a:r>
            <a:r>
              <a:rPr lang="en-US" sz="1700" dirty="0" err="1"/>
              <a:t>זרימות</a:t>
            </a:r>
            <a:r>
              <a:rPr lang="en-US" sz="1700" dirty="0"/>
              <a:t> </a:t>
            </a:r>
            <a:r>
              <a:rPr lang="en-US" sz="1700" dirty="0" err="1"/>
              <a:t>חדשות</a:t>
            </a:r>
            <a:r>
              <a:rPr lang="en-US" sz="1700" dirty="0"/>
              <a:t> </a:t>
            </a:r>
            <a:r>
              <a:rPr lang="en-US" sz="1700" dirty="0" err="1"/>
              <a:t>ושינוי</a:t>
            </a:r>
            <a:r>
              <a:rPr lang="en-US" sz="1700" dirty="0"/>
              <a:t> </a:t>
            </a:r>
            <a:r>
              <a:rPr lang="en-US" sz="1700" dirty="0" err="1"/>
              <a:t>אלה</a:t>
            </a:r>
            <a:r>
              <a:rPr lang="en-US" sz="1700" dirty="0"/>
              <a:t> </a:t>
            </a:r>
            <a:r>
              <a:rPr lang="en-US" sz="1700" dirty="0" err="1"/>
              <a:t>קיימות</a:t>
            </a:r>
            <a:r>
              <a:rPr lang="en-US" sz="1700" dirty="0"/>
              <a:t> </a:t>
            </a:r>
            <a:r>
              <a:rPr lang="en-US" sz="1700" dirty="0" err="1"/>
              <a:t>חייבת</a:t>
            </a:r>
            <a:r>
              <a:rPr lang="en-US" sz="1700" dirty="0"/>
              <a:t> </a:t>
            </a:r>
            <a:r>
              <a:rPr lang="en-US" sz="1700" dirty="0" err="1"/>
              <a:t>להיות</a:t>
            </a:r>
            <a:r>
              <a:rPr lang="en-US" sz="1700" dirty="0"/>
              <a:t> </a:t>
            </a:r>
            <a:r>
              <a:rPr lang="en-US" sz="1700" dirty="0" err="1"/>
              <a:t>מהירה</a:t>
            </a:r>
            <a:r>
              <a:rPr lang="en-US" sz="1700" dirty="0"/>
              <a:t>.
</a:t>
            </a:r>
            <a:r>
              <a:rPr lang="en-US" sz="1700" b="1" u="sng" dirty="0" err="1"/>
              <a:t>מערכות</a:t>
            </a:r>
            <a:r>
              <a:rPr lang="en-US" sz="1700" b="1" u="sng" dirty="0"/>
              <a:t> </a:t>
            </a:r>
            <a:r>
              <a:rPr lang="en-US" sz="1700" b="1" u="sng" dirty="0" err="1"/>
              <a:t>מתפתחות</a:t>
            </a:r>
            <a:r>
              <a:rPr lang="en-US" sz="1700" b="1" u="sng" dirty="0"/>
              <a:t> </a:t>
            </a:r>
            <a:r>
              <a:rPr lang="en-US" sz="1700" b="1" u="sng" dirty="0" err="1"/>
              <a:t>בקצב</a:t>
            </a:r>
            <a:r>
              <a:rPr lang="en-US" sz="1700" b="1" u="sng" dirty="0"/>
              <a:t> </a:t>
            </a:r>
            <a:r>
              <a:rPr lang="en-US" sz="1700" b="1" u="sng" dirty="0" err="1"/>
              <a:t>שונה</a:t>
            </a:r>
            <a:r>
              <a:rPr lang="en-US" sz="1700" dirty="0"/>
              <a:t>
</a:t>
            </a:r>
            <a:r>
              <a:rPr lang="en-US" sz="1700" dirty="0" err="1"/>
              <a:t>הפרוטוקולים</a:t>
            </a:r>
            <a:r>
              <a:rPr lang="en-US" sz="1700" dirty="0"/>
              <a:t> </a:t>
            </a:r>
            <a:r>
              <a:rPr lang="en-US" sz="1700" dirty="0" err="1"/>
              <a:t>והפורמטים</a:t>
            </a:r>
            <a:r>
              <a:rPr lang="en-US" sz="1700" dirty="0"/>
              <a:t> </a:t>
            </a:r>
            <a:r>
              <a:rPr lang="en-US" sz="1700" dirty="0" err="1"/>
              <a:t>המשמשים</a:t>
            </a:r>
            <a:r>
              <a:rPr lang="en-US" sz="1700" dirty="0"/>
              <a:t> </a:t>
            </a:r>
            <a:r>
              <a:rPr lang="en-US" sz="1700" dirty="0" err="1"/>
              <a:t>מערכת</a:t>
            </a:r>
            <a:r>
              <a:rPr lang="en-US" sz="1700" dirty="0"/>
              <a:t> </a:t>
            </a:r>
            <a:r>
              <a:rPr lang="en-US" sz="1700" dirty="0" err="1"/>
              <a:t>מסוימת</a:t>
            </a:r>
            <a:r>
              <a:rPr lang="en-US" sz="1700" dirty="0"/>
              <a:t> </a:t>
            </a:r>
            <a:r>
              <a:rPr lang="en-US" sz="1700" dirty="0" err="1"/>
              <a:t>יכולים</a:t>
            </a:r>
            <a:r>
              <a:rPr lang="en-US" sz="1700" dirty="0"/>
              <a:t> </a:t>
            </a:r>
            <a:r>
              <a:rPr lang="en-US" sz="1700" dirty="0" err="1"/>
              <a:t>להשתנות</a:t>
            </a:r>
            <a:r>
              <a:rPr lang="en-US" sz="1700" dirty="0"/>
              <a:t> </a:t>
            </a:r>
            <a:r>
              <a:rPr lang="en-US" sz="1700" dirty="0" err="1"/>
              <a:t>בכל</a:t>
            </a:r>
            <a:r>
              <a:rPr lang="en-US" sz="1700" dirty="0"/>
              <a:t> </a:t>
            </a:r>
            <a:r>
              <a:rPr lang="en-US" sz="1700" dirty="0" err="1"/>
              <a:t>עת</a:t>
            </a:r>
            <a:r>
              <a:rPr lang="en-US" sz="1700" dirty="0"/>
              <a:t> </a:t>
            </a:r>
            <a:r>
              <a:rPr lang="en-US" sz="1700" dirty="0" err="1"/>
              <a:t>ולעתים</a:t>
            </a:r>
            <a:r>
              <a:rPr lang="en-US" sz="1700" dirty="0"/>
              <a:t> </a:t>
            </a:r>
            <a:r>
              <a:rPr lang="en-US" sz="1700" dirty="0" err="1"/>
              <a:t>קרובות</a:t>
            </a:r>
            <a:r>
              <a:rPr lang="en-US" sz="1700" dirty="0"/>
              <a:t> </a:t>
            </a:r>
            <a:r>
              <a:rPr lang="en-US" sz="1700" dirty="0" err="1"/>
              <a:t>ללא</a:t>
            </a:r>
            <a:r>
              <a:rPr lang="en-US" sz="1700" dirty="0"/>
              <a:t> </a:t>
            </a:r>
            <a:r>
              <a:rPr lang="en-US" sz="1700" dirty="0" err="1"/>
              <a:t>קשר</a:t>
            </a:r>
            <a:r>
              <a:rPr lang="en-US" sz="1700" dirty="0"/>
              <a:t> </a:t>
            </a:r>
            <a:r>
              <a:rPr lang="en-US" sz="1700" dirty="0" err="1"/>
              <a:t>למערכות</a:t>
            </a:r>
            <a:r>
              <a:rPr lang="en-US" sz="1700" dirty="0"/>
              <a:t> </a:t>
            </a:r>
            <a:r>
              <a:rPr lang="en-US" sz="1700" dirty="0" err="1"/>
              <a:t>סביבם</a:t>
            </a:r>
            <a:r>
              <a:rPr lang="en-US" sz="1700" dirty="0"/>
              <a:t>. </a:t>
            </a:r>
            <a:r>
              <a:rPr lang="en-US" sz="1700" dirty="0" err="1"/>
              <a:t>זרימת</a:t>
            </a:r>
            <a:r>
              <a:rPr lang="en-US" sz="1700" dirty="0"/>
              <a:t> </a:t>
            </a:r>
            <a:r>
              <a:rPr lang="en-US" sz="1700" dirty="0" err="1"/>
              <a:t>נתונים</a:t>
            </a:r>
            <a:r>
              <a:rPr lang="en-US" sz="1700" dirty="0"/>
              <a:t> </a:t>
            </a:r>
            <a:r>
              <a:rPr lang="en-US" sz="1700" dirty="0" err="1"/>
              <a:t>קיימת</a:t>
            </a:r>
            <a:r>
              <a:rPr lang="en-US" sz="1700" dirty="0"/>
              <a:t> </a:t>
            </a:r>
            <a:r>
              <a:rPr lang="en-US" sz="1700" dirty="0" err="1"/>
              <a:t>כדי</a:t>
            </a:r>
            <a:r>
              <a:rPr lang="en-US" sz="1700" dirty="0"/>
              <a:t> </a:t>
            </a:r>
            <a:r>
              <a:rPr lang="en-US" sz="1700" dirty="0" err="1"/>
              <a:t>לחבר</a:t>
            </a:r>
            <a:r>
              <a:rPr lang="en-US" sz="1700" dirty="0"/>
              <a:t> </a:t>
            </a:r>
            <a:r>
              <a:rPr lang="en-US" sz="1700" dirty="0" err="1"/>
              <a:t>בין</a:t>
            </a:r>
            <a:r>
              <a:rPr lang="en-US" sz="1700" dirty="0"/>
              <a:t> </a:t>
            </a:r>
            <a:r>
              <a:rPr lang="en-US" sz="1700" dirty="0" err="1"/>
              <a:t>מה</a:t>
            </a:r>
            <a:r>
              <a:rPr lang="en-US" sz="1700" dirty="0"/>
              <a:t> </a:t>
            </a:r>
            <a:r>
              <a:rPr lang="en-US" sz="1700" dirty="0" err="1"/>
              <a:t>שהיא</a:t>
            </a:r>
            <a:r>
              <a:rPr lang="en-US" sz="1700" dirty="0"/>
              <a:t> </a:t>
            </a:r>
            <a:r>
              <a:rPr lang="en-US" sz="1700" dirty="0" err="1"/>
              <a:t>בעצם</a:t>
            </a:r>
            <a:r>
              <a:rPr lang="en-US" sz="1700" dirty="0"/>
              <a:t> </a:t>
            </a:r>
            <a:r>
              <a:rPr lang="en-US" sz="1700" dirty="0" err="1"/>
              <a:t>מערכת</a:t>
            </a:r>
            <a:r>
              <a:rPr lang="en-US" sz="1700" dirty="0"/>
              <a:t> </a:t>
            </a:r>
            <a:r>
              <a:rPr lang="en-US" sz="1700" dirty="0" err="1"/>
              <a:t>המופצת</a:t>
            </a:r>
            <a:r>
              <a:rPr lang="en-US" sz="1700" dirty="0"/>
              <a:t> </a:t>
            </a:r>
            <a:r>
              <a:rPr lang="en-US" sz="1700" dirty="0" err="1"/>
              <a:t>באופן</a:t>
            </a:r>
            <a:r>
              <a:rPr lang="en-US" sz="1700" dirty="0"/>
              <a:t> </a:t>
            </a:r>
            <a:r>
              <a:rPr lang="en-US" sz="1700" dirty="0" err="1"/>
              <a:t>מאסיבי</a:t>
            </a:r>
            <a:r>
              <a:rPr lang="en-US" sz="1700" dirty="0"/>
              <a:t> </a:t>
            </a:r>
            <a:r>
              <a:rPr lang="en-US" sz="1700" dirty="0" err="1"/>
              <a:t>של</a:t>
            </a:r>
            <a:r>
              <a:rPr lang="en-US" sz="1700" dirty="0"/>
              <a:t> </a:t>
            </a:r>
            <a:r>
              <a:rPr lang="en-US" sz="1700" dirty="0" err="1"/>
              <a:t>רכיבים</a:t>
            </a:r>
            <a:r>
              <a:rPr lang="en-US" sz="1700" dirty="0"/>
              <a:t> </a:t>
            </a:r>
            <a:r>
              <a:rPr lang="en-US" sz="1700" dirty="0" err="1"/>
              <a:t>שתוכננו</a:t>
            </a:r>
            <a:r>
              <a:rPr lang="en-US" sz="1700" dirty="0"/>
              <a:t> </a:t>
            </a:r>
            <a:r>
              <a:rPr lang="en-US" sz="1700" dirty="0" err="1"/>
              <a:t>באופן</a:t>
            </a:r>
            <a:r>
              <a:rPr lang="en-US" sz="1700" dirty="0"/>
              <a:t> </a:t>
            </a:r>
            <a:r>
              <a:rPr lang="en-US" sz="1700" dirty="0" err="1"/>
              <a:t>רופף</a:t>
            </a:r>
            <a:r>
              <a:rPr lang="en-US" sz="1700" dirty="0"/>
              <a:t> </a:t>
            </a:r>
            <a:r>
              <a:rPr lang="en-US" sz="1700" dirty="0" err="1"/>
              <a:t>או</a:t>
            </a:r>
            <a:r>
              <a:rPr lang="en-US" sz="1700" dirty="0"/>
              <a:t> </a:t>
            </a:r>
            <a:r>
              <a:rPr lang="en-US" sz="1700" dirty="0" err="1"/>
              <a:t>בכלל</a:t>
            </a:r>
            <a:r>
              <a:rPr lang="en-US" sz="1700" dirty="0"/>
              <a:t> </a:t>
            </a:r>
            <a:r>
              <a:rPr lang="en-US" sz="1700" dirty="0" err="1"/>
              <a:t>לא</a:t>
            </a:r>
            <a:r>
              <a:rPr lang="en-US" sz="1700" dirty="0"/>
              <a:t> </a:t>
            </a:r>
            <a:r>
              <a:rPr lang="en-US" sz="1700" dirty="0" err="1"/>
              <a:t>לעבוד</a:t>
            </a:r>
            <a:r>
              <a:rPr lang="en-US" sz="1700" dirty="0"/>
              <a:t> </a:t>
            </a:r>
            <a:r>
              <a:rPr lang="en-US" sz="1700" dirty="0" err="1"/>
              <a:t>יחד</a:t>
            </a:r>
            <a:r>
              <a:rPr lang="he-IL" sz="1700" dirty="0"/>
              <a:t>.</a:t>
            </a:r>
            <a:r>
              <a:rPr lang="en-US" sz="1700" dirty="0"/>
              <a:t>
</a:t>
            </a:r>
            <a:r>
              <a:rPr lang="en-US" sz="1700" b="1" u="sng" dirty="0" err="1"/>
              <a:t>ציות</a:t>
            </a:r>
            <a:r>
              <a:rPr lang="en-US" sz="1700" b="1" u="sng" dirty="0"/>
              <a:t> </a:t>
            </a:r>
            <a:r>
              <a:rPr lang="en-US" sz="1700" b="1" u="sng" dirty="0" err="1"/>
              <a:t>וביטחון</a:t>
            </a:r>
            <a:r>
              <a:rPr lang="en-US" sz="1700" dirty="0"/>
              <a:t>
</a:t>
            </a:r>
            <a:r>
              <a:rPr lang="en-US" sz="1700" dirty="0" err="1"/>
              <a:t>חוקים</a:t>
            </a:r>
            <a:r>
              <a:rPr lang="en-US" sz="1700" dirty="0"/>
              <a:t>, </a:t>
            </a:r>
            <a:r>
              <a:rPr lang="en-US" sz="1700" dirty="0" err="1"/>
              <a:t>תקנות</a:t>
            </a:r>
            <a:r>
              <a:rPr lang="en-US" sz="1700" dirty="0"/>
              <a:t> </a:t>
            </a:r>
            <a:r>
              <a:rPr lang="en-US" sz="1700" dirty="0" err="1"/>
              <a:t>ומדיניות</a:t>
            </a:r>
            <a:r>
              <a:rPr lang="en-US" sz="1700" dirty="0"/>
              <a:t> </a:t>
            </a:r>
            <a:r>
              <a:rPr lang="en-US" sz="1700" dirty="0" err="1"/>
              <a:t>משתנים</a:t>
            </a:r>
            <a:r>
              <a:rPr lang="en-US" sz="1700" dirty="0"/>
              <a:t>. </a:t>
            </a:r>
            <a:r>
              <a:rPr lang="en-US" sz="1700" dirty="0" err="1"/>
              <a:t>הסכמים</a:t>
            </a:r>
            <a:r>
              <a:rPr lang="en-US" sz="1700" dirty="0"/>
              <a:t> </a:t>
            </a:r>
            <a:r>
              <a:rPr lang="en-US" sz="1700" dirty="0" err="1"/>
              <a:t>בין</a:t>
            </a:r>
            <a:r>
              <a:rPr lang="en-US" sz="1700" dirty="0"/>
              <a:t> </a:t>
            </a:r>
            <a:r>
              <a:rPr lang="en-US" sz="1700" dirty="0" err="1"/>
              <a:t>עסקים</a:t>
            </a:r>
            <a:r>
              <a:rPr lang="en-US" sz="1700" dirty="0"/>
              <a:t> </a:t>
            </a:r>
            <a:r>
              <a:rPr lang="en-US" sz="1700" dirty="0" err="1"/>
              <a:t>לעסקים</a:t>
            </a:r>
            <a:r>
              <a:rPr lang="en-US" sz="1700" dirty="0"/>
              <a:t> </a:t>
            </a:r>
            <a:r>
              <a:rPr lang="en-US" sz="1700" dirty="0" err="1"/>
              <a:t>משתנים</a:t>
            </a:r>
            <a:r>
              <a:rPr lang="en-US" sz="1700" dirty="0"/>
              <a:t>. </a:t>
            </a:r>
            <a:r>
              <a:rPr lang="en-US" sz="1700" dirty="0" err="1"/>
              <a:t>אינטראקציות</a:t>
            </a:r>
            <a:r>
              <a:rPr lang="en-US" sz="1700" dirty="0"/>
              <a:t> </a:t>
            </a:r>
            <a:r>
              <a:rPr lang="en-US" sz="1700" dirty="0" err="1"/>
              <a:t>בין</a:t>
            </a:r>
            <a:r>
              <a:rPr lang="en-US" sz="1700" dirty="0"/>
              <a:t> </a:t>
            </a:r>
            <a:r>
              <a:rPr lang="en-US" sz="1700" dirty="0" err="1"/>
              <a:t>מערכת</a:t>
            </a:r>
            <a:r>
              <a:rPr lang="en-US" sz="1700" dirty="0"/>
              <a:t> </a:t>
            </a:r>
            <a:r>
              <a:rPr lang="en-US" sz="1700" dirty="0" err="1"/>
              <a:t>למערכת</a:t>
            </a:r>
            <a:r>
              <a:rPr lang="en-US" sz="1700" dirty="0"/>
              <a:t> </a:t>
            </a:r>
            <a:r>
              <a:rPr lang="en-US" sz="1700" dirty="0" err="1"/>
              <a:t>ומערכת</a:t>
            </a:r>
            <a:r>
              <a:rPr lang="en-US" sz="1700" dirty="0"/>
              <a:t> </a:t>
            </a:r>
            <a:r>
              <a:rPr lang="en-US" sz="1700" dirty="0" err="1"/>
              <a:t>למשתמש</a:t>
            </a:r>
            <a:r>
              <a:rPr lang="en-US" sz="1700" dirty="0"/>
              <a:t> </a:t>
            </a:r>
            <a:r>
              <a:rPr lang="en-US" sz="1700" dirty="0" err="1"/>
              <a:t>חייבות</a:t>
            </a:r>
            <a:r>
              <a:rPr lang="en-US" sz="1700" dirty="0"/>
              <a:t> </a:t>
            </a:r>
            <a:r>
              <a:rPr lang="en-US" sz="1700" dirty="0" err="1"/>
              <a:t>להיות</a:t>
            </a:r>
            <a:r>
              <a:rPr lang="en-US" sz="1700" dirty="0"/>
              <a:t> </a:t>
            </a:r>
            <a:r>
              <a:rPr lang="en-US" sz="1700" dirty="0" err="1"/>
              <a:t>מאובטחות</a:t>
            </a:r>
            <a:r>
              <a:rPr lang="en-US" sz="1700" dirty="0"/>
              <a:t>, </a:t>
            </a:r>
            <a:r>
              <a:rPr lang="en-US" sz="1700" dirty="0" err="1"/>
              <a:t>מהימנות</a:t>
            </a:r>
            <a:r>
              <a:rPr lang="en-US" sz="1700" dirty="0"/>
              <a:t>, </a:t>
            </a:r>
            <a:r>
              <a:rPr lang="en-US" sz="1700" dirty="0" err="1"/>
              <a:t>ואחראיות</a:t>
            </a:r>
            <a:r>
              <a:rPr lang="en-US" sz="1700" dirty="0"/>
              <a:t>.
</a:t>
            </a:r>
            <a:r>
              <a:rPr lang="en-US" sz="1700" b="1" u="sng" dirty="0" err="1"/>
              <a:t>שיפור</a:t>
            </a:r>
            <a:r>
              <a:rPr lang="en-US" sz="1700" b="1" u="sng" dirty="0"/>
              <a:t> </a:t>
            </a:r>
            <a:r>
              <a:rPr lang="en-US" sz="1700" b="1" u="sng" dirty="0" err="1"/>
              <a:t>תמידי</a:t>
            </a:r>
            <a:r>
              <a:rPr lang="en-US" sz="1700" b="1" u="sng" dirty="0"/>
              <a:t> </a:t>
            </a:r>
            <a:r>
              <a:rPr lang="en-US" sz="1700" b="1" u="sng" dirty="0" err="1"/>
              <a:t>בסביבת</a:t>
            </a:r>
            <a:r>
              <a:rPr lang="en-US" sz="1700" b="1" u="sng" dirty="0"/>
              <a:t> </a:t>
            </a:r>
            <a:r>
              <a:rPr lang="en-US" sz="1700" b="1" u="sng" dirty="0" err="1"/>
              <a:t>הprod</a:t>
            </a:r>
            <a:r>
              <a:rPr lang="en-US" sz="1700" dirty="0"/>
              <a:t>
</a:t>
            </a:r>
            <a:r>
              <a:rPr lang="en-US" sz="1700" dirty="0" err="1"/>
              <a:t>לרוב</a:t>
            </a:r>
            <a:r>
              <a:rPr lang="en-US" sz="1700" dirty="0"/>
              <a:t> </a:t>
            </a:r>
            <a:r>
              <a:rPr lang="en-US" sz="1700" dirty="0" err="1"/>
              <a:t>לא</a:t>
            </a:r>
            <a:r>
              <a:rPr lang="en-US" sz="1700" dirty="0"/>
              <a:t> </a:t>
            </a:r>
            <a:r>
              <a:rPr lang="en-US" sz="1700" dirty="0" err="1"/>
              <a:t>ניתן</a:t>
            </a:r>
            <a:r>
              <a:rPr lang="en-US" sz="1700" dirty="0"/>
              <a:t> </a:t>
            </a:r>
            <a:r>
              <a:rPr lang="en-US" sz="1700" dirty="0" err="1"/>
              <a:t>להתקרב</a:t>
            </a:r>
            <a:r>
              <a:rPr lang="en-US" sz="1700" dirty="0"/>
              <a:t> </a:t>
            </a:r>
            <a:r>
              <a:rPr lang="en-US" sz="1700" dirty="0" err="1"/>
              <a:t>אפילו</a:t>
            </a:r>
            <a:r>
              <a:rPr lang="en-US" sz="1700" dirty="0"/>
              <a:t> </a:t>
            </a:r>
            <a:r>
              <a:rPr lang="en-US" sz="1700" dirty="0" err="1"/>
              <a:t>לסביבות</a:t>
            </a:r>
            <a:r>
              <a:rPr lang="en-US" sz="1700" dirty="0"/>
              <a:t> prod </a:t>
            </a:r>
            <a:r>
              <a:rPr lang="he-IL" sz="1700" dirty="0"/>
              <a:t> </a:t>
            </a:r>
            <a:r>
              <a:rPr lang="en-US" sz="1700" dirty="0" err="1"/>
              <a:t>מש</a:t>
            </a:r>
            <a:r>
              <a:rPr lang="he-IL" sz="1700" dirty="0"/>
              <a:t>ו</a:t>
            </a:r>
            <a:r>
              <a:rPr lang="en-US" sz="1700" dirty="0" err="1"/>
              <a:t>כפלות</a:t>
            </a:r>
            <a:r>
              <a:rPr lang="en-US" sz="1700" dirty="0"/>
              <a:t> </a:t>
            </a:r>
            <a:r>
              <a:rPr lang="en-US" sz="1700" dirty="0" err="1"/>
              <a:t>במעבדה</a:t>
            </a:r>
            <a:r>
              <a:rPr lang="en-US" sz="1700" dirty="0"/>
              <a:t>.</a:t>
            </a:r>
          </a:p>
        </p:txBody>
      </p:sp>
    </p:spTree>
    <p:extLst>
      <p:ext uri="{BB962C8B-B14F-4D97-AF65-F5344CB8AC3E}">
        <p14:creationId xmlns:p14="http://schemas.microsoft.com/office/powerpoint/2010/main" val="106120839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321732"/>
            <a:ext cx="7058307" cy="1964266"/>
          </a:xfrm>
          <a:prstGeom prst="rect">
            <a:avLst/>
          </a:prstGeom>
          <a:solidFill>
            <a:schemeClr val="accent5">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471C861-9FEC-43B8-9B95-89C9CFF112AF}"/>
              </a:ext>
            </a:extLst>
          </p:cNvPr>
          <p:cNvSpPr>
            <a:spLocks noGrp="1"/>
          </p:cNvSpPr>
          <p:nvPr>
            <p:ph type="title"/>
          </p:nvPr>
        </p:nvSpPr>
        <p:spPr>
          <a:xfrm>
            <a:off x="483796" y="491260"/>
            <a:ext cx="6897639" cy="1625210"/>
          </a:xfrm>
        </p:spPr>
        <p:txBody>
          <a:bodyPr vert="horz" lIns="91440" tIns="45720" rIns="91440" bIns="45720" rtlCol="0" anchor="ctr">
            <a:normAutofit/>
          </a:bodyPr>
          <a:lstStyle/>
          <a:p>
            <a:r>
              <a:rPr lang="en-US" dirty="0">
                <a:solidFill>
                  <a:schemeClr val="bg1"/>
                </a:solidFill>
                <a:ea typeface="+mj-lt"/>
                <a:cs typeface="+mj-lt"/>
              </a:rPr>
              <a:t>Configuring connections</a:t>
            </a:r>
            <a:r>
              <a:rPr lang="en-US" dirty="0">
                <a:solidFill>
                  <a:srgbClr val="000000"/>
                </a:solidFill>
              </a:rPr>
              <a:t> </a:t>
            </a:r>
            <a:r>
              <a:rPr lang="en-US" dirty="0">
                <a:solidFill>
                  <a:srgbClr val="FFFFFF"/>
                </a:solidFill>
              </a:rPr>
              <a:t>– Details tab</a:t>
            </a:r>
            <a:endParaRPr lang="en-US" dirty="0">
              <a:cs typeface="Calibri Light"/>
            </a:endParaRPr>
          </a:p>
        </p:txBody>
      </p:sp>
      <p:sp>
        <p:nvSpPr>
          <p:cNvPr id="12" name="Rectangle 11">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6975" y="321732"/>
            <a:ext cx="4313293" cy="6214534"/>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defRPr/>
            </a:pPr>
            <a:endParaRPr lang="en-US" dirty="0">
              <a:cs typeface="Calibri"/>
            </a:endParaRPr>
          </a:p>
        </p:txBody>
      </p:sp>
      <p:sp>
        <p:nvSpPr>
          <p:cNvPr id="5" name="TextBox 4">
            <a:extLst>
              <a:ext uri="{FF2B5EF4-FFF2-40B4-BE49-F238E27FC236}">
                <a16:creationId xmlns:a16="http://schemas.microsoft.com/office/drawing/2014/main" id="{81C49B5A-E326-4E0A-95FA-8FB6E710C02A}"/>
              </a:ext>
            </a:extLst>
          </p:cNvPr>
          <p:cNvSpPr txBox="1"/>
          <p:nvPr/>
        </p:nvSpPr>
        <p:spPr>
          <a:xfrm>
            <a:off x="7557284" y="324310"/>
            <a:ext cx="4362342" cy="6207776"/>
          </a:xfrm>
          <a:prstGeom prst="rect">
            <a:avLst/>
          </a:prstGeom>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342900" indent="-285750" algn="r" rtl="1">
              <a:lnSpc>
                <a:spcPct val="90000"/>
              </a:lnSpc>
              <a:spcAft>
                <a:spcPts val="600"/>
              </a:spcAft>
              <a:buFont typeface="Arial"/>
              <a:buChar char="•"/>
            </a:pPr>
            <a:r>
              <a:rPr lang="he-IL" sz="2000" dirty="0">
                <a:solidFill>
                  <a:schemeClr val="bg1"/>
                </a:solidFill>
                <a:ea typeface="+mn-lt"/>
                <a:cs typeface="+mn-lt"/>
              </a:rPr>
              <a:t>מספק מידע על רכיבי המקור והיעד, כולל שם הרכיב, סוג הרכיב.</a:t>
            </a:r>
            <a:endParaRPr lang="en-US" sz="2000" dirty="0">
              <a:solidFill>
                <a:schemeClr val="bg1"/>
              </a:solidFill>
              <a:cs typeface="Calibri" panose="020F0502020204030204"/>
            </a:endParaRPr>
          </a:p>
          <a:p>
            <a:pPr marL="342900" indent="-285750" algn="r" rtl="1">
              <a:lnSpc>
                <a:spcPct val="90000"/>
              </a:lnSpc>
              <a:spcAft>
                <a:spcPts val="600"/>
              </a:spcAft>
              <a:buFont typeface="Arial"/>
              <a:buChar char="•"/>
            </a:pPr>
            <a:endParaRPr lang="en-US" sz="2000" dirty="0">
              <a:solidFill>
                <a:schemeClr val="bg1"/>
              </a:solidFill>
              <a:ea typeface="+mn-lt"/>
              <a:cs typeface="+mn-lt"/>
            </a:endParaRPr>
          </a:p>
          <a:p>
            <a:pPr marL="342900" indent="-285750" algn="r" rtl="1">
              <a:lnSpc>
                <a:spcPct val="90000"/>
              </a:lnSpc>
              <a:spcAft>
                <a:spcPts val="600"/>
              </a:spcAft>
              <a:buFont typeface="Arial"/>
              <a:buChar char="•"/>
            </a:pPr>
            <a:r>
              <a:rPr lang="he-IL" sz="2000" dirty="0">
                <a:solidFill>
                  <a:schemeClr val="bg1"/>
                </a:solidFill>
                <a:ea typeface="+mn-lt"/>
                <a:cs typeface="+mn-lt"/>
              </a:rPr>
              <a:t>מספק את היכולת לבחור אילו </a:t>
            </a:r>
            <a:r>
              <a:rPr lang="en-US" sz="2000" dirty="0">
                <a:solidFill>
                  <a:schemeClr val="bg1"/>
                </a:solidFill>
                <a:ea typeface="+mn-lt"/>
                <a:cs typeface="+mn-lt"/>
              </a:rPr>
              <a:t>relationships</a:t>
            </a:r>
            <a:r>
              <a:rPr lang="he-IL" sz="2000" dirty="0">
                <a:solidFill>
                  <a:schemeClr val="bg1"/>
                </a:solidFill>
                <a:ea typeface="+mn-lt"/>
                <a:cs typeface="+mn-lt"/>
              </a:rPr>
              <a:t> צריכות להיכלל בחיבור זה (יש לבחור לפחות קשר אחד).</a:t>
            </a:r>
            <a:endParaRPr lang="en-US" sz="2000" dirty="0">
              <a:solidFill>
                <a:schemeClr val="bg1"/>
              </a:solidFill>
              <a:ea typeface="+mn-lt"/>
              <a:cs typeface="+mn-lt"/>
            </a:endParaRPr>
          </a:p>
          <a:p>
            <a:pPr marL="342900" indent="-285750" algn="r" rtl="1">
              <a:lnSpc>
                <a:spcPct val="90000"/>
              </a:lnSpc>
              <a:spcAft>
                <a:spcPts val="600"/>
              </a:spcAft>
              <a:buFont typeface="Arial"/>
              <a:buChar char="•"/>
            </a:pPr>
            <a:endParaRPr lang="en-US" sz="2000" dirty="0">
              <a:solidFill>
                <a:schemeClr val="bg1"/>
              </a:solidFill>
              <a:ea typeface="+mn-lt"/>
              <a:cs typeface="+mn-lt"/>
            </a:endParaRPr>
          </a:p>
          <a:p>
            <a:pPr marL="342900" indent="-285750" algn="r" rtl="1">
              <a:lnSpc>
                <a:spcPct val="90000"/>
              </a:lnSpc>
              <a:spcAft>
                <a:spcPts val="600"/>
              </a:spcAft>
              <a:buFont typeface="Arial"/>
              <a:buChar char="•"/>
            </a:pPr>
            <a:r>
              <a:rPr lang="he-IL" sz="2000" dirty="0">
                <a:solidFill>
                  <a:schemeClr val="bg1"/>
                </a:solidFill>
                <a:ea typeface="+mn-lt"/>
                <a:cs typeface="+mn-lt"/>
              </a:rPr>
              <a:t>אם יש כמה חיבורים עם אותו </a:t>
            </a:r>
            <a:r>
              <a:rPr lang="en-US" sz="2000" dirty="0">
                <a:solidFill>
                  <a:schemeClr val="bg1"/>
                </a:solidFill>
                <a:ea typeface="+mn-lt"/>
                <a:cs typeface="+mn-lt"/>
              </a:rPr>
              <a:t>relationship</a:t>
            </a:r>
            <a:r>
              <a:rPr lang="he-IL" sz="2000" dirty="0">
                <a:solidFill>
                  <a:schemeClr val="bg1"/>
                </a:solidFill>
                <a:ea typeface="+mn-lt"/>
                <a:cs typeface="+mn-lt"/>
              </a:rPr>
              <a:t> , כל </a:t>
            </a:r>
            <a:r>
              <a:rPr lang="en-US" sz="2000" dirty="0">
                <a:solidFill>
                  <a:schemeClr val="bg1"/>
                </a:solidFill>
                <a:ea typeface="+mn-lt"/>
                <a:cs typeface="+mn-lt"/>
              </a:rPr>
              <a:t>FF</a:t>
            </a:r>
            <a:r>
              <a:rPr lang="he-IL" sz="2000" dirty="0">
                <a:solidFill>
                  <a:schemeClr val="bg1"/>
                </a:solidFill>
                <a:ea typeface="+mn-lt"/>
                <a:cs typeface="+mn-lt"/>
              </a:rPr>
              <a:t> שמנותב לקשר זה יעשה </a:t>
            </a:r>
            <a:r>
              <a:rPr lang="en-US" sz="2000" dirty="0">
                <a:solidFill>
                  <a:schemeClr val="bg1"/>
                </a:solidFill>
                <a:ea typeface="+mn-lt"/>
                <a:cs typeface="+mn-lt"/>
              </a:rPr>
              <a:t>clone</a:t>
            </a:r>
            <a:r>
              <a:rPr lang="he-IL" sz="2000" dirty="0">
                <a:solidFill>
                  <a:schemeClr val="bg1"/>
                </a:solidFill>
                <a:ea typeface="+mn-lt"/>
                <a:cs typeface="+mn-lt"/>
              </a:rPr>
              <a:t> אוטומטית, והעתק ישלח לכל אחד מהחיבורים.</a:t>
            </a:r>
            <a:endParaRPr lang="en-US" sz="2000" dirty="0">
              <a:solidFill>
                <a:schemeClr val="bg1"/>
              </a:solidFill>
              <a:ea typeface="+mn-lt"/>
              <a:cs typeface="+mn-lt"/>
            </a:endParaRPr>
          </a:p>
          <a:p>
            <a:pPr marL="57150" algn="r" rtl="1">
              <a:lnSpc>
                <a:spcPct val="90000"/>
              </a:lnSpc>
              <a:spcAft>
                <a:spcPts val="600"/>
              </a:spcAft>
            </a:pPr>
            <a:endParaRPr lang="en-US" sz="1400" dirty="0">
              <a:ea typeface="+mn-lt"/>
              <a:cs typeface="+mn-lt"/>
            </a:endParaRPr>
          </a:p>
        </p:txBody>
      </p:sp>
      <p:pic>
        <p:nvPicPr>
          <p:cNvPr id="6" name="Picture 7" descr="Graphical user interface, application&#10;&#10;Description automatically generated">
            <a:extLst>
              <a:ext uri="{FF2B5EF4-FFF2-40B4-BE49-F238E27FC236}">
                <a16:creationId xmlns:a16="http://schemas.microsoft.com/office/drawing/2014/main" id="{22245057-FFD6-4892-BD3D-D39C67AF7F61}"/>
              </a:ext>
            </a:extLst>
          </p:cNvPr>
          <p:cNvPicPr>
            <a:picLocks noGrp="1" noChangeAspect="1"/>
          </p:cNvPicPr>
          <p:nvPr>
            <p:ph idx="1"/>
          </p:nvPr>
        </p:nvPicPr>
        <p:blipFill>
          <a:blip r:embed="rId2"/>
          <a:stretch>
            <a:fillRect/>
          </a:stretch>
        </p:blipFill>
        <p:spPr>
          <a:xfrm>
            <a:off x="328716" y="2392068"/>
            <a:ext cx="7056974" cy="4142294"/>
          </a:xfrm>
        </p:spPr>
      </p:pic>
    </p:spTree>
    <p:extLst>
      <p:ext uri="{BB962C8B-B14F-4D97-AF65-F5344CB8AC3E}">
        <p14:creationId xmlns:p14="http://schemas.microsoft.com/office/powerpoint/2010/main" val="189575951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321732"/>
            <a:ext cx="7058307" cy="1964266"/>
          </a:xfrm>
          <a:prstGeom prst="rect">
            <a:avLst/>
          </a:prstGeom>
          <a:solidFill>
            <a:schemeClr val="accent5">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471C861-9FEC-43B8-9B95-89C9CFF112AF}"/>
              </a:ext>
            </a:extLst>
          </p:cNvPr>
          <p:cNvSpPr>
            <a:spLocks noGrp="1"/>
          </p:cNvSpPr>
          <p:nvPr>
            <p:ph type="title"/>
          </p:nvPr>
        </p:nvSpPr>
        <p:spPr>
          <a:xfrm>
            <a:off x="483796" y="491260"/>
            <a:ext cx="6897639" cy="1625210"/>
          </a:xfrm>
        </p:spPr>
        <p:txBody>
          <a:bodyPr vert="horz" lIns="91440" tIns="45720" rIns="91440" bIns="45720" rtlCol="0" anchor="ctr">
            <a:normAutofit/>
          </a:bodyPr>
          <a:lstStyle/>
          <a:p>
            <a:r>
              <a:rPr lang="en-US" dirty="0">
                <a:solidFill>
                  <a:schemeClr val="bg1"/>
                </a:solidFill>
                <a:ea typeface="+mj-lt"/>
                <a:cs typeface="+mj-lt"/>
              </a:rPr>
              <a:t>Configuring connections</a:t>
            </a:r>
            <a:r>
              <a:rPr lang="en-US" dirty="0">
                <a:solidFill>
                  <a:srgbClr val="000000"/>
                </a:solidFill>
              </a:rPr>
              <a:t> </a:t>
            </a:r>
            <a:r>
              <a:rPr lang="en-US" dirty="0">
                <a:solidFill>
                  <a:srgbClr val="FFFFFF"/>
                </a:solidFill>
              </a:rPr>
              <a:t>– Settings tab</a:t>
            </a:r>
            <a:endParaRPr lang="en-US" dirty="0">
              <a:cs typeface="Calibri Light"/>
            </a:endParaRPr>
          </a:p>
        </p:txBody>
      </p:sp>
      <p:sp>
        <p:nvSpPr>
          <p:cNvPr id="12" name="Rectangle 11">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6975" y="321732"/>
            <a:ext cx="4313293" cy="6214534"/>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defRPr/>
            </a:pPr>
            <a:endParaRPr lang="en-US" dirty="0">
              <a:cs typeface="Calibri"/>
            </a:endParaRPr>
          </a:p>
        </p:txBody>
      </p:sp>
      <p:sp>
        <p:nvSpPr>
          <p:cNvPr id="5" name="TextBox 4">
            <a:extLst>
              <a:ext uri="{FF2B5EF4-FFF2-40B4-BE49-F238E27FC236}">
                <a16:creationId xmlns:a16="http://schemas.microsoft.com/office/drawing/2014/main" id="{81C49B5A-E326-4E0A-95FA-8FB6E710C02A}"/>
              </a:ext>
            </a:extLst>
          </p:cNvPr>
          <p:cNvSpPr txBox="1"/>
          <p:nvPr/>
        </p:nvSpPr>
        <p:spPr>
          <a:xfrm>
            <a:off x="7557284" y="324310"/>
            <a:ext cx="4308119" cy="6207776"/>
          </a:xfrm>
          <a:prstGeom prst="rect">
            <a:avLst/>
          </a:prstGeom>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285750" indent="-285750" algn="r" rtl="1">
              <a:buFont typeface="Arial,Sans-Serif"/>
              <a:buChar char="•"/>
            </a:pPr>
            <a:r>
              <a:rPr lang="en-US" sz="2000" b="1" u="sng" dirty="0" err="1">
                <a:solidFill>
                  <a:schemeClr val="bg1"/>
                </a:solidFill>
                <a:ea typeface="+mn-lt"/>
                <a:cs typeface="+mn-lt"/>
              </a:rPr>
              <a:t>FlowFile</a:t>
            </a:r>
            <a:r>
              <a:rPr lang="en-US" sz="2000" b="1" u="sng" dirty="0">
                <a:solidFill>
                  <a:schemeClr val="bg1"/>
                </a:solidFill>
                <a:ea typeface="+mn-lt"/>
                <a:cs typeface="+mn-lt"/>
              </a:rPr>
              <a:t> Expiration</a:t>
            </a:r>
            <a:r>
              <a:rPr lang="he-IL" sz="2000" dirty="0">
                <a:solidFill>
                  <a:schemeClr val="bg1"/>
                </a:solidFill>
                <a:ea typeface="+mn-lt"/>
                <a:cs typeface="+mn-lt"/>
              </a:rPr>
              <a:t> – אנו יכולים להגדיר תפוגה של הנתונים כך שכאשר הנתונים בחיבור זה מגיעים לגיל מסוים, הם יימחקו באופן אוטומטי.</a:t>
            </a:r>
            <a:endParaRPr lang="en-US" sz="2000" dirty="0">
              <a:solidFill>
                <a:schemeClr val="bg1"/>
              </a:solidFill>
              <a:ea typeface="+mn-lt"/>
              <a:cs typeface="+mn-lt"/>
            </a:endParaRPr>
          </a:p>
          <a:p>
            <a:pPr marL="285750" indent="-285750" algn="r" rtl="1">
              <a:buFont typeface="Arial,Sans-Serif"/>
              <a:buChar char="•"/>
            </a:pPr>
            <a:endParaRPr lang="en-US" sz="2000" dirty="0">
              <a:solidFill>
                <a:schemeClr val="bg1"/>
              </a:solidFill>
              <a:ea typeface="+mn-lt"/>
              <a:cs typeface="+mn-lt"/>
            </a:endParaRPr>
          </a:p>
          <a:p>
            <a:pPr marL="285750" indent="-285750" algn="r" rtl="1">
              <a:buFont typeface="Arial,Sans-Serif"/>
              <a:buChar char="•"/>
            </a:pPr>
            <a:r>
              <a:rPr lang="en-US" sz="2000" b="1" u="sng" dirty="0">
                <a:solidFill>
                  <a:schemeClr val="bg1"/>
                </a:solidFill>
                <a:ea typeface="+mn-lt"/>
                <a:cs typeface="+mn-lt"/>
              </a:rPr>
              <a:t>Back Pressure</a:t>
            </a:r>
            <a:r>
              <a:rPr lang="he-IL" sz="2000" dirty="0">
                <a:solidFill>
                  <a:schemeClr val="bg1"/>
                </a:solidFill>
                <a:ea typeface="+mn-lt"/>
                <a:cs typeface="+mn-lt"/>
              </a:rPr>
              <a:t> – מאפשר לנו לציין כמה מלא התור יכול להיות לפני שה</a:t>
            </a:r>
            <a:r>
              <a:rPr lang="en-US" sz="2000" dirty="0">
                <a:solidFill>
                  <a:schemeClr val="bg1"/>
                </a:solidFill>
                <a:ea typeface="+mn-lt"/>
                <a:cs typeface="+mn-lt"/>
              </a:rPr>
              <a:t>source processor</a:t>
            </a:r>
            <a:r>
              <a:rPr lang="he-IL" sz="2000" dirty="0">
                <a:solidFill>
                  <a:schemeClr val="bg1"/>
                </a:solidFill>
                <a:ea typeface="+mn-lt"/>
                <a:cs typeface="+mn-lt"/>
              </a:rPr>
              <a:t> לא מתוזמן לפעול עוד. זה מאפשר לנו לטפל במקרים בהם </a:t>
            </a:r>
            <a:r>
              <a:rPr lang="en-US" sz="2000" dirty="0">
                <a:solidFill>
                  <a:schemeClr val="bg1"/>
                </a:solidFill>
                <a:ea typeface="+mn-lt"/>
                <a:cs typeface="+mn-lt"/>
              </a:rPr>
              <a:t>processor</a:t>
            </a:r>
            <a:r>
              <a:rPr lang="he-IL" sz="2000" dirty="0">
                <a:solidFill>
                  <a:schemeClr val="bg1"/>
                </a:solidFill>
                <a:ea typeface="+mn-lt"/>
                <a:cs typeface="+mn-lt"/>
              </a:rPr>
              <a:t> אחד מסוגל לייצר נתונם מהר יותר מה</a:t>
            </a:r>
            <a:r>
              <a:rPr lang="en-US" sz="2000" dirty="0">
                <a:solidFill>
                  <a:schemeClr val="bg1"/>
                </a:solidFill>
                <a:ea typeface="+mn-lt"/>
                <a:cs typeface="+mn-lt"/>
              </a:rPr>
              <a:t>processor</a:t>
            </a:r>
            <a:r>
              <a:rPr lang="he-IL" sz="2000" dirty="0">
                <a:solidFill>
                  <a:schemeClr val="bg1"/>
                </a:solidFill>
                <a:ea typeface="+mn-lt"/>
                <a:cs typeface="+mn-lt"/>
              </a:rPr>
              <a:t> הבא שמסוגל לצרוך אותם. </a:t>
            </a:r>
            <a:br>
              <a:rPr lang="en-US" sz="2000" dirty="0">
                <a:solidFill>
                  <a:schemeClr val="bg1"/>
                </a:solidFill>
                <a:ea typeface="+mn-lt"/>
                <a:cs typeface="+mn-lt"/>
              </a:rPr>
            </a:br>
            <a:endParaRPr lang="en-US" sz="2000" dirty="0">
              <a:solidFill>
                <a:schemeClr val="bg1"/>
              </a:solidFill>
              <a:ea typeface="+mn-lt"/>
              <a:cs typeface="+mn-lt"/>
            </a:endParaRPr>
          </a:p>
          <a:p>
            <a:pPr marL="285750" indent="-285750" algn="r" rtl="1">
              <a:buFont typeface="Arial,Sans-Serif"/>
              <a:buChar char="•"/>
            </a:pPr>
            <a:r>
              <a:rPr lang="en-US" sz="2000" b="1" u="sng" dirty="0" err="1">
                <a:solidFill>
                  <a:schemeClr val="bg1"/>
                </a:solidFill>
                <a:ea typeface="+mn-lt"/>
                <a:cs typeface="+mn-lt"/>
              </a:rPr>
              <a:t>Prioritizers</a:t>
            </a:r>
            <a:r>
              <a:rPr lang="he-IL" sz="2000" b="1" u="sng" dirty="0">
                <a:solidFill>
                  <a:schemeClr val="bg1"/>
                </a:solidFill>
                <a:ea typeface="+mn-lt"/>
                <a:cs typeface="+mn-lt"/>
              </a:rPr>
              <a:t> –</a:t>
            </a:r>
            <a:r>
              <a:rPr lang="he-IL" sz="2000" dirty="0">
                <a:solidFill>
                  <a:schemeClr val="bg1"/>
                </a:solidFill>
                <a:ea typeface="+mn-lt"/>
                <a:cs typeface="+mn-lt"/>
              </a:rPr>
              <a:t> מאפשר לנו לשלוט באופן שבוא הנתונים מסודרים בתור. אם מופעלים מספר עדיפויות הם יוערכו כך שהמועדף המופיע ראשון יוערך תחילה.</a:t>
            </a:r>
            <a:endParaRPr lang="en-US" sz="2000" dirty="0">
              <a:solidFill>
                <a:schemeClr val="bg1"/>
              </a:solidFill>
              <a:cs typeface="Calibri" panose="020F0502020204030204"/>
            </a:endParaRPr>
          </a:p>
        </p:txBody>
      </p:sp>
      <p:pic>
        <p:nvPicPr>
          <p:cNvPr id="7" name="Picture 4" descr="Graphical user interface, application&#10;&#10;Description automatically generated">
            <a:extLst>
              <a:ext uri="{FF2B5EF4-FFF2-40B4-BE49-F238E27FC236}">
                <a16:creationId xmlns:a16="http://schemas.microsoft.com/office/drawing/2014/main" id="{0EDA9A63-1B29-4DC6-A544-4EA7B0BB1C1C}"/>
              </a:ext>
            </a:extLst>
          </p:cNvPr>
          <p:cNvPicPr>
            <a:picLocks noChangeAspect="1"/>
          </p:cNvPicPr>
          <p:nvPr/>
        </p:nvPicPr>
        <p:blipFill>
          <a:blip r:embed="rId2"/>
          <a:stretch>
            <a:fillRect/>
          </a:stretch>
        </p:blipFill>
        <p:spPr>
          <a:xfrm>
            <a:off x="329806" y="2344065"/>
            <a:ext cx="7052207" cy="4194562"/>
          </a:xfrm>
          <a:prstGeom prst="rect">
            <a:avLst/>
          </a:prstGeom>
        </p:spPr>
      </p:pic>
    </p:spTree>
    <p:extLst>
      <p:ext uri="{BB962C8B-B14F-4D97-AF65-F5344CB8AC3E}">
        <p14:creationId xmlns:p14="http://schemas.microsoft.com/office/powerpoint/2010/main" val="41612891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321732"/>
            <a:ext cx="7058307" cy="1964266"/>
          </a:xfrm>
          <a:prstGeom prst="rect">
            <a:avLst/>
          </a:prstGeom>
          <a:solidFill>
            <a:schemeClr val="accent5">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471C861-9FEC-43B8-9B95-89C9CFF112AF}"/>
              </a:ext>
            </a:extLst>
          </p:cNvPr>
          <p:cNvSpPr>
            <a:spLocks noGrp="1"/>
          </p:cNvSpPr>
          <p:nvPr>
            <p:ph type="title"/>
          </p:nvPr>
        </p:nvSpPr>
        <p:spPr>
          <a:xfrm>
            <a:off x="483796" y="491260"/>
            <a:ext cx="6897639" cy="1625210"/>
          </a:xfrm>
        </p:spPr>
        <p:txBody>
          <a:bodyPr vert="horz" lIns="91440" tIns="45720" rIns="91440" bIns="45720" rtlCol="0" anchor="ctr">
            <a:normAutofit fontScale="90000"/>
          </a:bodyPr>
          <a:lstStyle/>
          <a:p>
            <a:r>
              <a:rPr lang="en-US" dirty="0">
                <a:solidFill>
                  <a:schemeClr val="bg1"/>
                </a:solidFill>
                <a:ea typeface="+mj-lt"/>
                <a:cs typeface="+mj-lt"/>
              </a:rPr>
              <a:t>Configuring connections</a:t>
            </a:r>
            <a:r>
              <a:rPr lang="en-US" dirty="0">
                <a:solidFill>
                  <a:srgbClr val="000000"/>
                </a:solidFill>
              </a:rPr>
              <a:t> </a:t>
            </a:r>
            <a:r>
              <a:rPr lang="en-US" dirty="0">
                <a:solidFill>
                  <a:srgbClr val="FFFFFF"/>
                </a:solidFill>
              </a:rPr>
              <a:t>– Settings tab (</a:t>
            </a:r>
            <a:r>
              <a:rPr lang="en-US" dirty="0">
                <a:solidFill>
                  <a:schemeClr val="bg1"/>
                </a:solidFill>
                <a:ea typeface="+mj-lt"/>
                <a:cs typeface="+mj-lt"/>
              </a:rPr>
              <a:t>Load Balance Strategy)</a:t>
            </a:r>
          </a:p>
        </p:txBody>
      </p:sp>
      <p:sp>
        <p:nvSpPr>
          <p:cNvPr id="12" name="Rectangle 11">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6975" y="321732"/>
            <a:ext cx="4313293" cy="6214534"/>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defRPr/>
            </a:pPr>
            <a:endParaRPr lang="en-US" dirty="0">
              <a:cs typeface="Calibri"/>
            </a:endParaRPr>
          </a:p>
        </p:txBody>
      </p:sp>
      <p:sp>
        <p:nvSpPr>
          <p:cNvPr id="5" name="TextBox 4">
            <a:extLst>
              <a:ext uri="{FF2B5EF4-FFF2-40B4-BE49-F238E27FC236}">
                <a16:creationId xmlns:a16="http://schemas.microsoft.com/office/drawing/2014/main" id="{81C49B5A-E326-4E0A-95FA-8FB6E710C02A}"/>
              </a:ext>
            </a:extLst>
          </p:cNvPr>
          <p:cNvSpPr txBox="1"/>
          <p:nvPr/>
        </p:nvSpPr>
        <p:spPr>
          <a:xfrm>
            <a:off x="7557284" y="324310"/>
            <a:ext cx="4308119" cy="6207776"/>
          </a:xfrm>
          <a:prstGeom prst="rect">
            <a:avLst/>
          </a:prstGeom>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285750" indent="-285750" algn="r" rtl="1">
              <a:buFont typeface="Arial,Sans-Serif"/>
              <a:buChar char="•"/>
            </a:pPr>
            <a:r>
              <a:rPr lang="en-US" sz="2000" b="1" u="sng" dirty="0">
                <a:solidFill>
                  <a:schemeClr val="bg1"/>
                </a:solidFill>
                <a:ea typeface="+mn-lt"/>
                <a:cs typeface="+mn-lt"/>
              </a:rPr>
              <a:t>Do not load balance</a:t>
            </a:r>
            <a:r>
              <a:rPr lang="he-IL" sz="2000" dirty="0">
                <a:solidFill>
                  <a:schemeClr val="bg1"/>
                </a:solidFill>
                <a:ea typeface="+mn-lt"/>
                <a:cs typeface="+mn-lt"/>
              </a:rPr>
              <a:t> - אל תבצע </a:t>
            </a:r>
            <a:r>
              <a:rPr lang="en-US" sz="2000" dirty="0">
                <a:solidFill>
                  <a:schemeClr val="bg1"/>
                </a:solidFill>
                <a:ea typeface="+mn-lt"/>
                <a:cs typeface="+mn-lt"/>
              </a:rPr>
              <a:t>load balance</a:t>
            </a:r>
            <a:r>
              <a:rPr lang="he-IL" sz="2000" dirty="0">
                <a:solidFill>
                  <a:schemeClr val="bg1"/>
                </a:solidFill>
                <a:ea typeface="+mn-lt"/>
                <a:cs typeface="+mn-lt"/>
              </a:rPr>
              <a:t> על גבי מכונות ב</a:t>
            </a:r>
            <a:r>
              <a:rPr lang="en-US" sz="2000" dirty="0">
                <a:solidFill>
                  <a:schemeClr val="bg1"/>
                </a:solidFill>
                <a:ea typeface="+mn-lt"/>
                <a:cs typeface="+mn-lt"/>
              </a:rPr>
              <a:t>cluster</a:t>
            </a:r>
            <a:r>
              <a:rPr lang="he-IL" sz="2000" dirty="0">
                <a:solidFill>
                  <a:schemeClr val="bg1"/>
                </a:solidFill>
                <a:ea typeface="+mn-lt"/>
                <a:cs typeface="+mn-lt"/>
              </a:rPr>
              <a:t>.</a:t>
            </a:r>
          </a:p>
          <a:p>
            <a:pPr marL="285750" indent="-285750" algn="r" rtl="1">
              <a:buFont typeface="Arial,Sans-Serif"/>
              <a:buChar char="•"/>
            </a:pPr>
            <a:r>
              <a:rPr lang="en-US" sz="2000" b="1" u="sng" dirty="0">
                <a:solidFill>
                  <a:schemeClr val="bg1"/>
                </a:solidFill>
                <a:ea typeface="+mn-lt"/>
                <a:cs typeface="+mn-lt"/>
              </a:rPr>
              <a:t>Partition by attribute</a:t>
            </a:r>
            <a:r>
              <a:rPr lang="he-IL" sz="2000" dirty="0">
                <a:solidFill>
                  <a:schemeClr val="bg1"/>
                </a:solidFill>
                <a:ea typeface="+mn-lt"/>
                <a:cs typeface="+mn-lt"/>
              </a:rPr>
              <a:t> - קובע לאיזה מכונה לשלוח </a:t>
            </a:r>
            <a:r>
              <a:rPr lang="en-US" sz="2000" dirty="0">
                <a:solidFill>
                  <a:schemeClr val="bg1"/>
                </a:solidFill>
                <a:ea typeface="+mn-lt"/>
                <a:cs typeface="+mn-lt"/>
              </a:rPr>
              <a:t>FF</a:t>
            </a:r>
            <a:r>
              <a:rPr lang="he-IL" sz="2000" dirty="0">
                <a:solidFill>
                  <a:schemeClr val="bg1"/>
                </a:solidFill>
                <a:ea typeface="+mn-lt"/>
                <a:cs typeface="+mn-lt"/>
              </a:rPr>
              <a:t> מסוים על סמך הערך של </a:t>
            </a:r>
            <a:r>
              <a:rPr lang="en-US" sz="2000" dirty="0">
                <a:solidFill>
                  <a:schemeClr val="bg1"/>
                </a:solidFill>
                <a:ea typeface="+mn-lt"/>
                <a:cs typeface="+mn-lt"/>
              </a:rPr>
              <a:t>attribute</a:t>
            </a:r>
            <a:r>
              <a:rPr lang="he-IL" sz="2000" dirty="0">
                <a:solidFill>
                  <a:schemeClr val="bg1"/>
                </a:solidFill>
                <a:ea typeface="+mn-lt"/>
                <a:cs typeface="+mn-lt"/>
              </a:rPr>
              <a:t> מסויים שצוין על ידי המשתמש. אם מכונת היעד מנותקת מ</a:t>
            </a:r>
            <a:r>
              <a:rPr lang="en-US" sz="2000" dirty="0">
                <a:solidFill>
                  <a:schemeClr val="bg1"/>
                </a:solidFill>
                <a:ea typeface="+mn-lt"/>
                <a:cs typeface="+mn-lt"/>
              </a:rPr>
              <a:t>cluster</a:t>
            </a:r>
            <a:r>
              <a:rPr lang="he-IL" sz="2000" dirty="0">
                <a:solidFill>
                  <a:schemeClr val="bg1"/>
                </a:solidFill>
                <a:ea typeface="+mn-lt"/>
                <a:cs typeface="+mn-lt"/>
              </a:rPr>
              <a:t> המידע לא ישלח למכונה אחרת אלא יעמדו בתור. אם מכונה מצטרפת או עוזבת את ב</a:t>
            </a:r>
            <a:r>
              <a:rPr lang="en-US" sz="2000" dirty="0">
                <a:solidFill>
                  <a:schemeClr val="bg1"/>
                </a:solidFill>
                <a:ea typeface="+mn-lt"/>
                <a:cs typeface="+mn-lt"/>
              </a:rPr>
              <a:t>cluster</a:t>
            </a:r>
            <a:r>
              <a:rPr lang="he-IL" sz="2000" dirty="0">
                <a:solidFill>
                  <a:schemeClr val="bg1"/>
                </a:solidFill>
                <a:ea typeface="+mn-lt"/>
                <a:cs typeface="+mn-lt"/>
              </a:rPr>
              <a:t> יהיה איזון מחדש של הנתונים.</a:t>
            </a:r>
          </a:p>
          <a:p>
            <a:pPr marL="285750" indent="-285750" algn="r" rtl="1">
              <a:buFont typeface="Arial,Sans-Serif"/>
              <a:buChar char="•"/>
            </a:pPr>
            <a:r>
              <a:rPr lang="en-US" sz="2000" b="1" u="sng" dirty="0">
                <a:solidFill>
                  <a:schemeClr val="bg1"/>
                </a:solidFill>
                <a:ea typeface="+mn-lt"/>
                <a:cs typeface="+mn-lt"/>
              </a:rPr>
              <a:t>Round robin</a:t>
            </a:r>
            <a:r>
              <a:rPr lang="he-IL" sz="2000" dirty="0">
                <a:solidFill>
                  <a:schemeClr val="bg1"/>
                </a:solidFill>
                <a:ea typeface="+mn-lt"/>
                <a:cs typeface="+mn-lt"/>
              </a:rPr>
              <a:t> – </a:t>
            </a:r>
            <a:r>
              <a:rPr lang="en-US" sz="2000" dirty="0">
                <a:solidFill>
                  <a:schemeClr val="bg1"/>
                </a:solidFill>
                <a:ea typeface="+mn-lt"/>
                <a:cs typeface="+mn-lt"/>
              </a:rPr>
              <a:t>FF</a:t>
            </a:r>
            <a:r>
              <a:rPr lang="he-IL" sz="2000" dirty="0">
                <a:solidFill>
                  <a:schemeClr val="bg1"/>
                </a:solidFill>
                <a:ea typeface="+mn-lt"/>
                <a:cs typeface="+mn-lt"/>
              </a:rPr>
              <a:t> יופצו למכונות ב</a:t>
            </a:r>
            <a:r>
              <a:rPr lang="en-US" sz="2000" dirty="0">
                <a:solidFill>
                  <a:schemeClr val="bg1"/>
                </a:solidFill>
                <a:ea typeface="+mn-lt"/>
                <a:cs typeface="+mn-lt"/>
              </a:rPr>
              <a:t>cluster</a:t>
            </a:r>
            <a:r>
              <a:rPr lang="he-IL" sz="2000" dirty="0">
                <a:solidFill>
                  <a:schemeClr val="bg1"/>
                </a:solidFill>
                <a:ea typeface="+mn-lt"/>
                <a:cs typeface="+mn-lt"/>
              </a:rPr>
              <a:t> בצורה מעגלית.</a:t>
            </a:r>
          </a:p>
          <a:p>
            <a:pPr marL="285750" indent="-285750" algn="r" rtl="1">
              <a:buFont typeface="Arial,Sans-Serif"/>
              <a:buChar char="•"/>
            </a:pPr>
            <a:r>
              <a:rPr lang="en-US" sz="2000" b="1" u="sng" dirty="0">
                <a:solidFill>
                  <a:schemeClr val="bg1"/>
                </a:solidFill>
                <a:ea typeface="+mn-lt"/>
                <a:cs typeface="+mn-lt"/>
              </a:rPr>
              <a:t>Single node</a:t>
            </a:r>
            <a:r>
              <a:rPr lang="he-IL" sz="2000" dirty="0">
                <a:solidFill>
                  <a:schemeClr val="bg1"/>
                </a:solidFill>
                <a:ea typeface="+mn-lt"/>
                <a:cs typeface="+mn-lt"/>
              </a:rPr>
              <a:t> – כל ה</a:t>
            </a:r>
            <a:r>
              <a:rPr lang="en-US" sz="2000" dirty="0" err="1">
                <a:solidFill>
                  <a:schemeClr val="bg1"/>
                </a:solidFill>
                <a:ea typeface="+mn-lt"/>
                <a:cs typeface="+mn-lt"/>
              </a:rPr>
              <a:t>FlowFiles</a:t>
            </a:r>
            <a:r>
              <a:rPr lang="he-IL" sz="2000" dirty="0">
                <a:solidFill>
                  <a:schemeClr val="bg1"/>
                </a:solidFill>
                <a:ea typeface="+mn-lt"/>
                <a:cs typeface="+mn-lt"/>
              </a:rPr>
              <a:t> יישלחו למכונה אחת ה</a:t>
            </a:r>
            <a:r>
              <a:rPr lang="en-US" sz="2000" dirty="0">
                <a:solidFill>
                  <a:schemeClr val="bg1"/>
                </a:solidFill>
                <a:ea typeface="+mn-lt"/>
                <a:cs typeface="+mn-lt"/>
              </a:rPr>
              <a:t>cluster</a:t>
            </a:r>
            <a:r>
              <a:rPr lang="he-IL" sz="2000" dirty="0">
                <a:solidFill>
                  <a:schemeClr val="bg1"/>
                </a:solidFill>
                <a:ea typeface="+mn-lt"/>
                <a:cs typeface="+mn-lt"/>
              </a:rPr>
              <a:t>. לא ניתן להגדיר לאיזה מכונה בדיוק.</a:t>
            </a:r>
            <a:endParaRPr lang="en-US" sz="2000" dirty="0">
              <a:cs typeface="Calibri" panose="020F0502020204030204"/>
            </a:endParaRPr>
          </a:p>
          <a:p>
            <a:pPr marL="57150" algn="r" rtl="1">
              <a:lnSpc>
                <a:spcPct val="90000"/>
              </a:lnSpc>
              <a:spcAft>
                <a:spcPts val="600"/>
              </a:spcAft>
            </a:pPr>
            <a:endParaRPr lang="en-US" sz="2000" dirty="0">
              <a:cs typeface="Calibri" panose="020F0502020204030204"/>
            </a:endParaRPr>
          </a:p>
        </p:txBody>
      </p:sp>
      <p:pic>
        <p:nvPicPr>
          <p:cNvPr id="3" name="Picture 3" descr="Graphical user interface, application&#10;&#10;Description automatically generated">
            <a:extLst>
              <a:ext uri="{FF2B5EF4-FFF2-40B4-BE49-F238E27FC236}">
                <a16:creationId xmlns:a16="http://schemas.microsoft.com/office/drawing/2014/main" id="{60BFD530-92CC-4CE1-887C-84AC43BCDF58}"/>
              </a:ext>
            </a:extLst>
          </p:cNvPr>
          <p:cNvPicPr>
            <a:picLocks noChangeAspect="1"/>
          </p:cNvPicPr>
          <p:nvPr/>
        </p:nvPicPr>
        <p:blipFill>
          <a:blip r:embed="rId2"/>
          <a:stretch>
            <a:fillRect/>
          </a:stretch>
        </p:blipFill>
        <p:spPr>
          <a:xfrm>
            <a:off x="327727" y="2371232"/>
            <a:ext cx="7058951" cy="4165516"/>
          </a:xfrm>
          <a:prstGeom prst="rect">
            <a:avLst/>
          </a:prstGeom>
        </p:spPr>
      </p:pic>
    </p:spTree>
    <p:extLst>
      <p:ext uri="{BB962C8B-B14F-4D97-AF65-F5344CB8AC3E}">
        <p14:creationId xmlns:p14="http://schemas.microsoft.com/office/powerpoint/2010/main" val="58778732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321732"/>
            <a:ext cx="7058307" cy="1964266"/>
          </a:xfrm>
          <a:prstGeom prst="rect">
            <a:avLst/>
          </a:prstGeom>
          <a:solidFill>
            <a:schemeClr val="accent5">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471C861-9FEC-43B8-9B95-89C9CFF112AF}"/>
              </a:ext>
            </a:extLst>
          </p:cNvPr>
          <p:cNvSpPr>
            <a:spLocks noGrp="1"/>
          </p:cNvSpPr>
          <p:nvPr>
            <p:ph type="title"/>
          </p:nvPr>
        </p:nvSpPr>
        <p:spPr>
          <a:xfrm>
            <a:off x="483796" y="491260"/>
            <a:ext cx="6897639" cy="1625210"/>
          </a:xfrm>
        </p:spPr>
        <p:txBody>
          <a:bodyPr vert="horz" lIns="91440" tIns="45720" rIns="91440" bIns="45720" rtlCol="0" anchor="ctr">
            <a:normAutofit fontScale="90000"/>
          </a:bodyPr>
          <a:lstStyle/>
          <a:p>
            <a:r>
              <a:rPr lang="en-US" dirty="0">
                <a:solidFill>
                  <a:schemeClr val="bg1"/>
                </a:solidFill>
                <a:ea typeface="+mj-lt"/>
                <a:cs typeface="+mj-lt"/>
              </a:rPr>
              <a:t>Configuring connections</a:t>
            </a:r>
            <a:r>
              <a:rPr lang="en-US" dirty="0">
                <a:solidFill>
                  <a:srgbClr val="000000"/>
                </a:solidFill>
              </a:rPr>
              <a:t> </a:t>
            </a:r>
            <a:r>
              <a:rPr lang="en-US" dirty="0">
                <a:solidFill>
                  <a:srgbClr val="FFFFFF"/>
                </a:solidFill>
              </a:rPr>
              <a:t>– Settings tab (</a:t>
            </a:r>
            <a:r>
              <a:rPr lang="en-US" dirty="0">
                <a:solidFill>
                  <a:schemeClr val="bg1"/>
                </a:solidFill>
                <a:ea typeface="+mj-lt"/>
                <a:cs typeface="+mj-lt"/>
              </a:rPr>
              <a:t>Load Balance Compression)</a:t>
            </a:r>
          </a:p>
        </p:txBody>
      </p:sp>
      <p:sp>
        <p:nvSpPr>
          <p:cNvPr id="12" name="Rectangle 11">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6975" y="321732"/>
            <a:ext cx="4313293" cy="6214534"/>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defRPr/>
            </a:pPr>
            <a:endParaRPr lang="en-US" dirty="0">
              <a:cs typeface="Calibri"/>
            </a:endParaRPr>
          </a:p>
        </p:txBody>
      </p:sp>
      <p:sp>
        <p:nvSpPr>
          <p:cNvPr id="5" name="TextBox 4">
            <a:extLst>
              <a:ext uri="{FF2B5EF4-FFF2-40B4-BE49-F238E27FC236}">
                <a16:creationId xmlns:a16="http://schemas.microsoft.com/office/drawing/2014/main" id="{81C49B5A-E326-4E0A-95FA-8FB6E710C02A}"/>
              </a:ext>
            </a:extLst>
          </p:cNvPr>
          <p:cNvSpPr txBox="1"/>
          <p:nvPr/>
        </p:nvSpPr>
        <p:spPr>
          <a:xfrm>
            <a:off x="7557284" y="324310"/>
            <a:ext cx="4308119" cy="6207776"/>
          </a:xfrm>
          <a:prstGeom prst="rect">
            <a:avLst/>
          </a:prstGeom>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285750" indent="-285750" algn="r" rtl="1">
              <a:buFont typeface="Arial,Sans-Serif"/>
              <a:buChar char="•"/>
            </a:pPr>
            <a:r>
              <a:rPr lang="en-US" sz="2000" b="1" u="sng" dirty="0">
                <a:solidFill>
                  <a:schemeClr val="bg1"/>
                </a:solidFill>
                <a:ea typeface="+mn-lt"/>
                <a:cs typeface="+mn-lt"/>
              </a:rPr>
              <a:t>Do not compress</a:t>
            </a:r>
            <a:r>
              <a:rPr lang="he-IL" sz="2000" dirty="0">
                <a:solidFill>
                  <a:schemeClr val="bg1"/>
                </a:solidFill>
                <a:ea typeface="+mn-lt"/>
                <a:cs typeface="+mn-lt"/>
              </a:rPr>
              <a:t> – </a:t>
            </a:r>
            <a:r>
              <a:rPr lang="en-US" sz="2000" dirty="0" err="1">
                <a:solidFill>
                  <a:schemeClr val="bg1"/>
                </a:solidFill>
                <a:ea typeface="+mn-lt"/>
                <a:cs typeface="+mn-lt"/>
              </a:rPr>
              <a:t>FlowFiles</a:t>
            </a:r>
            <a:r>
              <a:rPr lang="he-IL" sz="2000" dirty="0">
                <a:solidFill>
                  <a:schemeClr val="bg1"/>
                </a:solidFill>
                <a:ea typeface="+mn-lt"/>
                <a:cs typeface="+mn-lt"/>
              </a:rPr>
              <a:t> לא יעברו </a:t>
            </a:r>
            <a:r>
              <a:rPr lang="en-US" sz="2000" dirty="0">
                <a:solidFill>
                  <a:schemeClr val="bg1"/>
                </a:solidFill>
                <a:ea typeface="+mn-lt"/>
                <a:cs typeface="+mn-lt"/>
              </a:rPr>
              <a:t>compression</a:t>
            </a:r>
            <a:r>
              <a:rPr lang="he-IL" sz="2000" dirty="0">
                <a:solidFill>
                  <a:schemeClr val="bg1"/>
                </a:solidFill>
                <a:ea typeface="+mn-lt"/>
                <a:cs typeface="+mn-lt"/>
              </a:rPr>
              <a:t>.</a:t>
            </a:r>
            <a:endParaRPr lang="en-US" sz="2000" dirty="0">
              <a:solidFill>
                <a:schemeClr val="bg1"/>
              </a:solidFill>
              <a:ea typeface="+mn-lt"/>
              <a:cs typeface="+mn-lt"/>
            </a:endParaRPr>
          </a:p>
          <a:p>
            <a:pPr marL="285750" indent="-285750" algn="r" rtl="1">
              <a:buFont typeface="Arial,Sans-Serif"/>
              <a:buChar char="•"/>
            </a:pPr>
            <a:endParaRPr lang="en-US" sz="2000" dirty="0">
              <a:solidFill>
                <a:schemeClr val="bg1"/>
              </a:solidFill>
              <a:ea typeface="+mn-lt"/>
              <a:cs typeface="+mn-lt"/>
            </a:endParaRPr>
          </a:p>
          <a:p>
            <a:pPr marL="285750" indent="-285750" algn="r" rtl="1">
              <a:buFont typeface="Arial,Sans-Serif"/>
              <a:buChar char="•"/>
            </a:pPr>
            <a:r>
              <a:rPr lang="en-US" sz="2000" b="1" u="sng" dirty="0">
                <a:solidFill>
                  <a:schemeClr val="bg1"/>
                </a:solidFill>
                <a:ea typeface="+mn-lt"/>
                <a:cs typeface="+mn-lt"/>
              </a:rPr>
              <a:t>Compress attributes only</a:t>
            </a:r>
            <a:r>
              <a:rPr lang="he-IL" sz="2000" dirty="0">
                <a:solidFill>
                  <a:schemeClr val="bg1"/>
                </a:solidFill>
                <a:ea typeface="+mn-lt"/>
                <a:cs typeface="+mn-lt"/>
              </a:rPr>
              <a:t> – </a:t>
            </a:r>
            <a:r>
              <a:rPr lang="en-US" sz="2000" dirty="0">
                <a:solidFill>
                  <a:schemeClr val="bg1"/>
                </a:solidFill>
                <a:ea typeface="+mn-lt"/>
                <a:cs typeface="+mn-lt"/>
              </a:rPr>
              <a:t>attributes</a:t>
            </a:r>
            <a:r>
              <a:rPr lang="he-IL" sz="2000" dirty="0">
                <a:solidFill>
                  <a:schemeClr val="bg1"/>
                </a:solidFill>
                <a:ea typeface="+mn-lt"/>
                <a:cs typeface="+mn-lt"/>
              </a:rPr>
              <a:t> יעברו </a:t>
            </a:r>
            <a:r>
              <a:rPr lang="en-US" sz="2000" dirty="0">
                <a:solidFill>
                  <a:schemeClr val="bg1"/>
                </a:solidFill>
                <a:ea typeface="+mn-lt"/>
                <a:cs typeface="+mn-lt"/>
              </a:rPr>
              <a:t>compression</a:t>
            </a:r>
            <a:r>
              <a:rPr lang="he-IL" sz="2000" dirty="0">
                <a:solidFill>
                  <a:schemeClr val="bg1"/>
                </a:solidFill>
                <a:ea typeface="+mn-lt"/>
                <a:cs typeface="+mn-lt"/>
              </a:rPr>
              <a:t> אבל התוכן לא.</a:t>
            </a:r>
          </a:p>
          <a:p>
            <a:pPr marL="285750" indent="-285750" algn="r" rtl="1">
              <a:buFont typeface="Arial,Sans-Serif"/>
              <a:buChar char="•"/>
            </a:pPr>
            <a:endParaRPr lang="en-US" sz="2000" dirty="0">
              <a:solidFill>
                <a:schemeClr val="bg1"/>
              </a:solidFill>
              <a:ea typeface="+mn-lt"/>
              <a:cs typeface="+mn-lt"/>
            </a:endParaRPr>
          </a:p>
          <a:p>
            <a:pPr marL="285750" indent="-285750" algn="r" rtl="1">
              <a:buFont typeface="Arial,Sans-Serif"/>
              <a:buChar char="•"/>
            </a:pPr>
            <a:r>
              <a:rPr lang="en-US" sz="2000" b="1" u="sng" dirty="0">
                <a:solidFill>
                  <a:schemeClr val="bg1"/>
                </a:solidFill>
                <a:ea typeface="+mn-lt"/>
                <a:cs typeface="+mn-lt"/>
              </a:rPr>
              <a:t>Compress attributes and content</a:t>
            </a:r>
            <a:r>
              <a:rPr lang="he-IL" sz="2000" dirty="0">
                <a:solidFill>
                  <a:schemeClr val="bg1"/>
                </a:solidFill>
                <a:ea typeface="+mn-lt"/>
                <a:cs typeface="+mn-lt"/>
              </a:rPr>
              <a:t> – גם התוכן וגם ה</a:t>
            </a:r>
            <a:r>
              <a:rPr lang="en-US" sz="2000" dirty="0">
                <a:solidFill>
                  <a:schemeClr val="bg1"/>
                </a:solidFill>
                <a:ea typeface="+mn-lt"/>
                <a:cs typeface="+mn-lt"/>
              </a:rPr>
              <a:t>attributes</a:t>
            </a:r>
            <a:r>
              <a:rPr lang="he-IL" sz="2000" dirty="0">
                <a:solidFill>
                  <a:schemeClr val="bg1"/>
                </a:solidFill>
                <a:ea typeface="+mn-lt"/>
                <a:cs typeface="+mn-lt"/>
              </a:rPr>
              <a:t> יעברו </a:t>
            </a:r>
            <a:r>
              <a:rPr lang="en-US" sz="2000" dirty="0">
                <a:solidFill>
                  <a:schemeClr val="bg1"/>
                </a:solidFill>
                <a:ea typeface="+mn-lt"/>
                <a:cs typeface="+mn-lt"/>
              </a:rPr>
              <a:t>compression</a:t>
            </a:r>
            <a:r>
              <a:rPr lang="he-IL" sz="2000" dirty="0">
                <a:solidFill>
                  <a:schemeClr val="bg1"/>
                </a:solidFill>
                <a:ea typeface="+mn-lt"/>
                <a:cs typeface="+mn-lt"/>
              </a:rPr>
              <a:t>.</a:t>
            </a:r>
            <a:endParaRPr lang="en-US" sz="2000" dirty="0">
              <a:cs typeface="Calibri" panose="020F0502020204030204"/>
            </a:endParaRPr>
          </a:p>
        </p:txBody>
      </p:sp>
      <p:pic>
        <p:nvPicPr>
          <p:cNvPr id="3" name="Picture 3" descr="Graphical user interface, application&#10;&#10;Description automatically generated">
            <a:extLst>
              <a:ext uri="{FF2B5EF4-FFF2-40B4-BE49-F238E27FC236}">
                <a16:creationId xmlns:a16="http://schemas.microsoft.com/office/drawing/2014/main" id="{60BFD530-92CC-4CE1-887C-84AC43BCDF58}"/>
              </a:ext>
            </a:extLst>
          </p:cNvPr>
          <p:cNvPicPr>
            <a:picLocks noChangeAspect="1"/>
          </p:cNvPicPr>
          <p:nvPr/>
        </p:nvPicPr>
        <p:blipFill>
          <a:blip r:embed="rId2"/>
          <a:stretch>
            <a:fillRect/>
          </a:stretch>
        </p:blipFill>
        <p:spPr>
          <a:xfrm>
            <a:off x="327727" y="2371232"/>
            <a:ext cx="7058951" cy="4165516"/>
          </a:xfrm>
          <a:prstGeom prst="rect">
            <a:avLst/>
          </a:prstGeom>
        </p:spPr>
      </p:pic>
    </p:spTree>
    <p:extLst>
      <p:ext uri="{BB962C8B-B14F-4D97-AF65-F5344CB8AC3E}">
        <p14:creationId xmlns:p14="http://schemas.microsoft.com/office/powerpoint/2010/main" val="88758166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CDA1A2E9-63FE-408D-A803-8E306ECAB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058" y="450220"/>
            <a:ext cx="3904488" cy="4233672"/>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0404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3232EBB-29AB-4385-9CB2-23A842D4ED22}"/>
              </a:ext>
            </a:extLst>
          </p:cNvPr>
          <p:cNvSpPr>
            <a:spLocks noGrp="1"/>
          </p:cNvSpPr>
          <p:nvPr>
            <p:ph type="title"/>
          </p:nvPr>
        </p:nvSpPr>
        <p:spPr>
          <a:xfrm>
            <a:off x="731520" y="1115568"/>
            <a:ext cx="3364992" cy="2843784"/>
          </a:xfrm>
        </p:spPr>
        <p:txBody>
          <a:bodyPr vert="horz" lIns="91440" tIns="45720" rIns="91440" bIns="45720" rtlCol="0" anchor="ctr">
            <a:normAutofit/>
          </a:bodyPr>
          <a:lstStyle/>
          <a:p>
            <a:r>
              <a:rPr lang="en-US" sz="5000" kern="1200">
                <a:solidFill>
                  <a:srgbClr val="FFFFFF"/>
                </a:solidFill>
                <a:latin typeface="+mj-lt"/>
                <a:ea typeface="+mj-ea"/>
                <a:cs typeface="+mj-cs"/>
              </a:rPr>
              <a:t>FlowFile Expiration</a:t>
            </a:r>
          </a:p>
        </p:txBody>
      </p:sp>
      <p:sp>
        <p:nvSpPr>
          <p:cNvPr id="30" name="Rectangle 29">
            <a:extLst>
              <a:ext uri="{FF2B5EF4-FFF2-40B4-BE49-F238E27FC236}">
                <a16:creationId xmlns:a16="http://schemas.microsoft.com/office/drawing/2014/main" id="{FBE9F90C-C163-435B-9A68-D15C92D1CF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4846320"/>
            <a:ext cx="2395728" cy="1563624"/>
          </a:xfrm>
          <a:prstGeom prst="rect">
            <a:avLst/>
          </a:prstGeom>
          <a:solidFill>
            <a:schemeClr val="accent1">
              <a:alpha val="94902"/>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2" name="Rectangle 31">
            <a:extLst>
              <a:ext uri="{FF2B5EF4-FFF2-40B4-BE49-F238E27FC236}">
                <a16:creationId xmlns:a16="http://schemas.microsoft.com/office/drawing/2014/main" id="{2C910467-8185-45DD-B8A2-A88DF20DF6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21995" y="450221"/>
            <a:ext cx="7207948" cy="5948859"/>
          </a:xfrm>
          <a:prstGeom prst="rect">
            <a:avLst/>
          </a:prstGeom>
          <a:solidFill>
            <a:srgbClr val="7F7F7F">
              <a:alpha val="24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4" name="Picture 4" descr="Chart, line chart&#10;&#10;Description automatically generated">
            <a:extLst>
              <a:ext uri="{FF2B5EF4-FFF2-40B4-BE49-F238E27FC236}">
                <a16:creationId xmlns:a16="http://schemas.microsoft.com/office/drawing/2014/main" id="{B55759E5-2458-496C-A51C-3550444C2384}"/>
              </a:ext>
            </a:extLst>
          </p:cNvPr>
          <p:cNvPicPr>
            <a:picLocks noChangeAspect="1"/>
          </p:cNvPicPr>
          <p:nvPr/>
        </p:nvPicPr>
        <p:blipFill>
          <a:blip r:embed="rId2"/>
          <a:stretch>
            <a:fillRect/>
          </a:stretch>
        </p:blipFill>
        <p:spPr>
          <a:xfrm>
            <a:off x="4723687" y="1971809"/>
            <a:ext cx="6795868" cy="2912514"/>
          </a:xfrm>
          <a:prstGeom prst="rect">
            <a:avLst/>
          </a:prstGeom>
        </p:spPr>
      </p:pic>
      <p:sp>
        <p:nvSpPr>
          <p:cNvPr id="34" name="Rectangle 33">
            <a:extLst>
              <a:ext uri="{FF2B5EF4-FFF2-40B4-BE49-F238E27FC236}">
                <a16:creationId xmlns:a16="http://schemas.microsoft.com/office/drawing/2014/main" id="{1A882A9F-F4E9-4E23-8F0B-20B5DF42EA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17520" y="4835010"/>
            <a:ext cx="1349026" cy="1572768"/>
          </a:xfrm>
          <a:prstGeom prst="rect">
            <a:avLst/>
          </a:prstGeom>
          <a:solidFill>
            <a:srgbClr val="595166"/>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1903316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CDA1A2E9-63FE-408D-A803-8E306ECAB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059" y="450222"/>
            <a:ext cx="3902420" cy="3531840"/>
          </a:xfrm>
          <a:prstGeom prst="rect">
            <a:avLst/>
          </a:prstGeom>
          <a:solidFill>
            <a:srgbClr val="595959">
              <a:alpha val="95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4522B957-6D99-4348-99D8-FE966DED20AC}"/>
              </a:ext>
            </a:extLst>
          </p:cNvPr>
          <p:cNvSpPr>
            <a:spLocks noGrp="1"/>
          </p:cNvSpPr>
          <p:nvPr>
            <p:ph type="title"/>
          </p:nvPr>
        </p:nvSpPr>
        <p:spPr>
          <a:xfrm>
            <a:off x="734664" y="882679"/>
            <a:ext cx="3361677" cy="2662980"/>
          </a:xfrm>
        </p:spPr>
        <p:txBody>
          <a:bodyPr vert="horz" lIns="91440" tIns="45720" rIns="91440" bIns="45720" rtlCol="0" anchor="ctr">
            <a:normAutofit/>
          </a:bodyPr>
          <a:lstStyle/>
          <a:p>
            <a:r>
              <a:rPr lang="en-US" sz="4800">
                <a:solidFill>
                  <a:srgbClr val="FFFFFF"/>
                </a:solidFill>
              </a:rPr>
              <a:t>Back Pressure</a:t>
            </a:r>
          </a:p>
        </p:txBody>
      </p:sp>
      <p:sp>
        <p:nvSpPr>
          <p:cNvPr id="28" name="Rectangle 27">
            <a:extLst>
              <a:ext uri="{FF2B5EF4-FFF2-40B4-BE49-F238E27FC236}">
                <a16:creationId xmlns:a16="http://schemas.microsoft.com/office/drawing/2014/main" id="{FB2B6738-30C2-42E0-92BA-500EEE5199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14870" y="448056"/>
            <a:ext cx="7196328" cy="3538728"/>
          </a:xfrm>
          <a:prstGeom prst="rect">
            <a:avLst/>
          </a:prstGeom>
          <a:solidFill>
            <a:srgbClr val="187EF3">
              <a:alpha val="2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0" name="Rectangle 29">
            <a:extLst>
              <a:ext uri="{FF2B5EF4-FFF2-40B4-BE49-F238E27FC236}">
                <a16:creationId xmlns:a16="http://schemas.microsoft.com/office/drawing/2014/main" id="{FBE9F90C-C163-435B-9A68-D15C92D1CF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058" y="4145670"/>
            <a:ext cx="2391411" cy="2262108"/>
          </a:xfrm>
          <a:prstGeom prst="rect">
            <a:avLst/>
          </a:prstGeom>
          <a:solidFill>
            <a:schemeClr val="accent5">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pic>
        <p:nvPicPr>
          <p:cNvPr id="6" name="Picture 6" descr="A picture containing waterfall chart&#10;&#10;Description automatically generated">
            <a:extLst>
              <a:ext uri="{FF2B5EF4-FFF2-40B4-BE49-F238E27FC236}">
                <a16:creationId xmlns:a16="http://schemas.microsoft.com/office/drawing/2014/main" id="{A80C0076-D2EB-4D93-B478-AFC908093EC3}"/>
              </a:ext>
            </a:extLst>
          </p:cNvPr>
          <p:cNvPicPr>
            <a:picLocks noChangeAspect="1"/>
          </p:cNvPicPr>
          <p:nvPr/>
        </p:nvPicPr>
        <p:blipFill>
          <a:blip r:embed="rId2"/>
          <a:stretch>
            <a:fillRect/>
          </a:stretch>
        </p:blipFill>
        <p:spPr>
          <a:xfrm>
            <a:off x="4707260" y="936510"/>
            <a:ext cx="6814180" cy="2555316"/>
          </a:xfrm>
          <a:prstGeom prst="rect">
            <a:avLst/>
          </a:prstGeom>
        </p:spPr>
      </p:pic>
      <p:sp>
        <p:nvSpPr>
          <p:cNvPr id="32" name="Rectangle 31">
            <a:extLst>
              <a:ext uri="{FF2B5EF4-FFF2-40B4-BE49-F238E27FC236}">
                <a16:creationId xmlns:a16="http://schemas.microsoft.com/office/drawing/2014/main" id="{736FE8F5-3FB3-48E6-995A-0B23EE9E18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18353" y="4146797"/>
            <a:ext cx="1351062" cy="1060960"/>
          </a:xfrm>
          <a:prstGeom prst="rect">
            <a:avLst/>
          </a:prstGeom>
          <a:solidFill>
            <a:srgbClr val="60596F">
              <a:alpha val="20000"/>
            </a:srgbClr>
          </a:solidFill>
          <a:ln w="25400">
            <a:solidFill>
              <a:srgbClr val="60596F">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B1B1B"/>
              </a:solidFill>
            </a:endParaRPr>
          </a:p>
        </p:txBody>
      </p:sp>
      <p:sp>
        <p:nvSpPr>
          <p:cNvPr id="34" name="Rectangle 33">
            <a:extLst>
              <a:ext uri="{FF2B5EF4-FFF2-40B4-BE49-F238E27FC236}">
                <a16:creationId xmlns:a16="http://schemas.microsoft.com/office/drawing/2014/main" id="{A4977D79-90D9-48E1-B887-CE7ABE7A7E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17136" y="4142232"/>
            <a:ext cx="3520440" cy="2267712"/>
          </a:xfrm>
          <a:prstGeom prst="rect">
            <a:avLst/>
          </a:prstGeom>
          <a:solidFill>
            <a:srgbClr val="187EF3">
              <a:alpha val="2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6" name="Rectangle 35">
            <a:extLst>
              <a:ext uri="{FF2B5EF4-FFF2-40B4-BE49-F238E27FC236}">
                <a16:creationId xmlns:a16="http://schemas.microsoft.com/office/drawing/2014/main" id="{1A882A9F-F4E9-4E23-8F0B-20B5DF42EA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13417" y="5350513"/>
            <a:ext cx="1351062" cy="1060960"/>
          </a:xfrm>
          <a:prstGeom prst="rect">
            <a:avLst/>
          </a:prstGeom>
          <a:solidFill>
            <a:srgbClr val="60596F"/>
          </a:solidFill>
          <a:ln w="25400">
            <a:solidFill>
              <a:srgbClr val="60596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B1B1B"/>
              </a:solidFill>
            </a:endParaRPr>
          </a:p>
        </p:txBody>
      </p:sp>
      <p:pic>
        <p:nvPicPr>
          <p:cNvPr id="4" name="Picture 4" descr="A picture containing screen, building, sign, game&#10;&#10;Description automatically generated">
            <a:extLst>
              <a:ext uri="{FF2B5EF4-FFF2-40B4-BE49-F238E27FC236}">
                <a16:creationId xmlns:a16="http://schemas.microsoft.com/office/drawing/2014/main" id="{A383BD33-AEC1-48D4-BB47-6757A4DC473F}"/>
              </a:ext>
            </a:extLst>
          </p:cNvPr>
          <p:cNvPicPr>
            <a:picLocks noChangeAspect="1"/>
          </p:cNvPicPr>
          <p:nvPr/>
        </p:nvPicPr>
        <p:blipFill>
          <a:blip r:embed="rId3"/>
          <a:stretch>
            <a:fillRect/>
          </a:stretch>
        </p:blipFill>
        <p:spPr>
          <a:xfrm>
            <a:off x="4707260" y="4477995"/>
            <a:ext cx="3140191" cy="1576416"/>
          </a:xfrm>
          <a:prstGeom prst="rect">
            <a:avLst/>
          </a:prstGeom>
        </p:spPr>
      </p:pic>
      <p:sp>
        <p:nvSpPr>
          <p:cNvPr id="38" name="Rectangle 37">
            <a:extLst>
              <a:ext uri="{FF2B5EF4-FFF2-40B4-BE49-F238E27FC236}">
                <a16:creationId xmlns:a16="http://schemas.microsoft.com/office/drawing/2014/main" id="{05B90C22-87CC-4834-9BCA-D90C15710D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93024" y="4142232"/>
            <a:ext cx="3520440" cy="2267712"/>
          </a:xfrm>
          <a:prstGeom prst="rect">
            <a:avLst/>
          </a:prstGeom>
          <a:solidFill>
            <a:srgbClr val="187EF3">
              <a:alpha val="2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5" name="Picture 5" descr="A picture containing chart&#10;&#10;Description automatically generated">
            <a:extLst>
              <a:ext uri="{FF2B5EF4-FFF2-40B4-BE49-F238E27FC236}">
                <a16:creationId xmlns:a16="http://schemas.microsoft.com/office/drawing/2014/main" id="{20A07E80-DBCD-4929-8377-FD951BF63E07}"/>
              </a:ext>
            </a:extLst>
          </p:cNvPr>
          <p:cNvPicPr>
            <a:picLocks noChangeAspect="1"/>
          </p:cNvPicPr>
          <p:nvPr/>
        </p:nvPicPr>
        <p:blipFill>
          <a:blip r:embed="rId4"/>
          <a:stretch>
            <a:fillRect/>
          </a:stretch>
        </p:blipFill>
        <p:spPr>
          <a:xfrm>
            <a:off x="8385048" y="4475908"/>
            <a:ext cx="3136392" cy="1580589"/>
          </a:xfrm>
          <a:prstGeom prst="rect">
            <a:avLst/>
          </a:prstGeom>
        </p:spPr>
      </p:pic>
    </p:spTree>
    <p:extLst>
      <p:ext uri="{BB962C8B-B14F-4D97-AF65-F5344CB8AC3E}">
        <p14:creationId xmlns:p14="http://schemas.microsoft.com/office/powerpoint/2010/main" val="54301446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DA1A2E9-63FE-408D-A803-8E306ECAB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058" y="450219"/>
            <a:ext cx="8595063" cy="2139069"/>
          </a:xfrm>
          <a:prstGeom prst="rect">
            <a:avLst/>
          </a:prstGeom>
          <a:solidFill>
            <a:srgbClr val="595959">
              <a:alpha val="95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9CFE20E7-B084-48E5-9BC1-B0D20B22CFA8}"/>
              </a:ext>
            </a:extLst>
          </p:cNvPr>
          <p:cNvSpPr>
            <a:spLocks noGrp="1"/>
          </p:cNvSpPr>
          <p:nvPr>
            <p:ph type="title"/>
          </p:nvPr>
        </p:nvSpPr>
        <p:spPr>
          <a:xfrm>
            <a:off x="1004936" y="728485"/>
            <a:ext cx="7584501" cy="1582536"/>
          </a:xfrm>
        </p:spPr>
        <p:txBody>
          <a:bodyPr vert="horz" lIns="91440" tIns="45720" rIns="91440" bIns="45720" rtlCol="0" anchor="ctr">
            <a:normAutofit/>
          </a:bodyPr>
          <a:lstStyle/>
          <a:p>
            <a:r>
              <a:rPr lang="en-US" sz="4800">
                <a:solidFill>
                  <a:srgbClr val="FFFFFF"/>
                </a:solidFill>
              </a:rPr>
              <a:t>Load Balance Indicator</a:t>
            </a:r>
          </a:p>
        </p:txBody>
      </p:sp>
      <p:sp>
        <p:nvSpPr>
          <p:cNvPr id="12" name="Rectangle 11">
            <a:extLst>
              <a:ext uri="{FF2B5EF4-FFF2-40B4-BE49-F238E27FC236}">
                <a16:creationId xmlns:a16="http://schemas.microsoft.com/office/drawing/2014/main" id="{30057604-F34D-4172-A517-9E807F1A49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1446" y="2752250"/>
            <a:ext cx="4208748" cy="3655523"/>
          </a:xfrm>
          <a:prstGeom prst="rect">
            <a:avLst/>
          </a:prstGeom>
          <a:solidFill>
            <a:srgbClr val="4C6E9C">
              <a:alpha val="2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782F4356-72C5-4891-9A6E-38F9E18669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36999" y="2752249"/>
            <a:ext cx="4208748" cy="3655523"/>
          </a:xfrm>
          <a:prstGeom prst="rect">
            <a:avLst/>
          </a:prstGeom>
          <a:solidFill>
            <a:srgbClr val="4C6E9C">
              <a:alpha val="2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4" name="Picture 4" descr="Graphical user interface, text, application&#10;&#10;Description automatically generated">
            <a:extLst>
              <a:ext uri="{FF2B5EF4-FFF2-40B4-BE49-F238E27FC236}">
                <a16:creationId xmlns:a16="http://schemas.microsoft.com/office/drawing/2014/main" id="{D30610D8-1009-4F5E-BD72-8B1715C3EBD9}"/>
              </a:ext>
            </a:extLst>
          </p:cNvPr>
          <p:cNvPicPr>
            <a:picLocks noChangeAspect="1"/>
          </p:cNvPicPr>
          <p:nvPr/>
        </p:nvPicPr>
        <p:blipFill>
          <a:blip r:embed="rId2"/>
          <a:stretch>
            <a:fillRect/>
          </a:stretch>
        </p:blipFill>
        <p:spPr>
          <a:xfrm>
            <a:off x="643295" y="3929963"/>
            <a:ext cx="3851578" cy="1084306"/>
          </a:xfrm>
          <a:prstGeom prst="rect">
            <a:avLst/>
          </a:prstGeom>
        </p:spPr>
      </p:pic>
      <p:sp>
        <p:nvSpPr>
          <p:cNvPr id="16" name="Rectangle 15">
            <a:extLst>
              <a:ext uri="{FF2B5EF4-FFF2-40B4-BE49-F238E27FC236}">
                <a16:creationId xmlns:a16="http://schemas.microsoft.com/office/drawing/2014/main" id="{FBE9F90C-C163-435B-9A68-D15C92D1CF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7373" y="2752252"/>
            <a:ext cx="2540614" cy="3655525"/>
          </a:xfrm>
          <a:prstGeom prst="rect">
            <a:avLst/>
          </a:prstGeom>
          <a:solidFill>
            <a:srgbClr val="7F7F7F">
              <a:alpha val="2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8" name="Rectangle 17">
            <a:extLst>
              <a:ext uri="{FF2B5EF4-FFF2-40B4-BE49-F238E27FC236}">
                <a16:creationId xmlns:a16="http://schemas.microsoft.com/office/drawing/2014/main" id="{1A882A9F-F4E9-4E23-8F0B-20B5DF42EA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7374" y="450219"/>
            <a:ext cx="2540613" cy="2139068"/>
          </a:xfrm>
          <a:prstGeom prst="rect">
            <a:avLst/>
          </a:prstGeom>
          <a:solidFill>
            <a:srgbClr val="3E4958">
              <a:alpha val="95000"/>
            </a:srgbClr>
          </a:solidFill>
          <a:ln w="25400">
            <a:solidFill>
              <a:srgbClr val="3E4958">
                <a:alpha val="9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pic>
        <p:nvPicPr>
          <p:cNvPr id="5" name="Picture 5" descr="Graphical user interface, text, application&#10;&#10;Description automatically generated">
            <a:extLst>
              <a:ext uri="{FF2B5EF4-FFF2-40B4-BE49-F238E27FC236}">
                <a16:creationId xmlns:a16="http://schemas.microsoft.com/office/drawing/2014/main" id="{C1D3C1AA-06D6-487A-8B19-23849DE1B12E}"/>
              </a:ext>
            </a:extLst>
          </p:cNvPr>
          <p:cNvPicPr>
            <a:picLocks noChangeAspect="1"/>
          </p:cNvPicPr>
          <p:nvPr/>
        </p:nvPicPr>
        <p:blipFill>
          <a:blip r:embed="rId3"/>
          <a:stretch>
            <a:fillRect/>
          </a:stretch>
        </p:blipFill>
        <p:spPr>
          <a:xfrm>
            <a:off x="5016472" y="3930920"/>
            <a:ext cx="3851580" cy="1089135"/>
          </a:xfrm>
          <a:prstGeom prst="rect">
            <a:avLst/>
          </a:prstGeom>
        </p:spPr>
      </p:pic>
    </p:spTree>
    <p:extLst>
      <p:ext uri="{BB962C8B-B14F-4D97-AF65-F5344CB8AC3E}">
        <p14:creationId xmlns:p14="http://schemas.microsoft.com/office/powerpoint/2010/main" val="383087947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10">
            <a:extLst>
              <a:ext uri="{FF2B5EF4-FFF2-40B4-BE49-F238E27FC236}">
                <a16:creationId xmlns:a16="http://schemas.microsoft.com/office/drawing/2014/main" id="{97EDAF41-2545-4F30-9030-5D883B5CB9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448056"/>
            <a:ext cx="7174997" cy="3538728"/>
          </a:xfrm>
          <a:prstGeom prst="rect">
            <a:avLst/>
          </a:prstGeom>
          <a:solidFill>
            <a:srgbClr val="137DF5">
              <a:alpha val="2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6" name="Picture 6" descr="Diagram&#10;&#10;Description automatically generated">
            <a:extLst>
              <a:ext uri="{FF2B5EF4-FFF2-40B4-BE49-F238E27FC236}">
                <a16:creationId xmlns:a16="http://schemas.microsoft.com/office/drawing/2014/main" id="{4289B897-71F0-432A-B269-30BB91D01E40}"/>
              </a:ext>
            </a:extLst>
          </p:cNvPr>
          <p:cNvPicPr>
            <a:picLocks noChangeAspect="1"/>
          </p:cNvPicPr>
          <p:nvPr/>
        </p:nvPicPr>
        <p:blipFill>
          <a:blip r:embed="rId2"/>
          <a:stretch>
            <a:fillRect/>
          </a:stretch>
        </p:blipFill>
        <p:spPr>
          <a:xfrm>
            <a:off x="660064" y="959777"/>
            <a:ext cx="6791163" cy="2512730"/>
          </a:xfrm>
          <a:prstGeom prst="rect">
            <a:avLst/>
          </a:prstGeom>
        </p:spPr>
      </p:pic>
      <p:sp>
        <p:nvSpPr>
          <p:cNvPr id="27" name="Rectangle 12">
            <a:extLst>
              <a:ext uri="{FF2B5EF4-FFF2-40B4-BE49-F238E27FC236}">
                <a16:creationId xmlns:a16="http://schemas.microsoft.com/office/drawing/2014/main" id="{CDA1A2E9-63FE-408D-A803-8E306ECAB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00195" y="450222"/>
            <a:ext cx="3902420" cy="3531840"/>
          </a:xfrm>
          <a:prstGeom prst="rect">
            <a:avLst/>
          </a:prstGeom>
          <a:solidFill>
            <a:srgbClr val="595959">
              <a:alpha val="95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192A0BE7-2D9F-4F68-972D-E59E6BF68F37}"/>
              </a:ext>
            </a:extLst>
          </p:cNvPr>
          <p:cNvSpPr>
            <a:spLocks noGrp="1"/>
          </p:cNvSpPr>
          <p:nvPr>
            <p:ph type="title"/>
          </p:nvPr>
        </p:nvSpPr>
        <p:spPr>
          <a:xfrm>
            <a:off x="8072800" y="886968"/>
            <a:ext cx="3361677" cy="2660904"/>
          </a:xfrm>
        </p:spPr>
        <p:txBody>
          <a:bodyPr vert="horz" lIns="91440" tIns="45720" rIns="91440" bIns="45720" rtlCol="0" anchor="ctr">
            <a:normAutofit/>
          </a:bodyPr>
          <a:lstStyle/>
          <a:p>
            <a:r>
              <a:rPr lang="en-US">
                <a:solidFill>
                  <a:srgbClr val="FFFFFF"/>
                </a:solidFill>
              </a:rPr>
              <a:t>Configurating connections</a:t>
            </a:r>
          </a:p>
        </p:txBody>
      </p:sp>
      <p:sp>
        <p:nvSpPr>
          <p:cNvPr id="28" name="Rectangle 14">
            <a:extLst>
              <a:ext uri="{FF2B5EF4-FFF2-40B4-BE49-F238E27FC236}">
                <a16:creationId xmlns:a16="http://schemas.microsoft.com/office/drawing/2014/main" id="{82E62E58-731D-405F-88B4-21D2A7C097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4142232"/>
            <a:ext cx="3520440" cy="2267712"/>
          </a:xfrm>
          <a:prstGeom prst="rect">
            <a:avLst/>
          </a:prstGeom>
          <a:solidFill>
            <a:srgbClr val="137DF5">
              <a:alpha val="2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5" name="Picture 5" descr="Graphical user interface, application&#10;&#10;Description automatically generated">
            <a:extLst>
              <a:ext uri="{FF2B5EF4-FFF2-40B4-BE49-F238E27FC236}">
                <a16:creationId xmlns:a16="http://schemas.microsoft.com/office/drawing/2014/main" id="{903E9ABE-2AF1-4757-A3C1-7474F1105960}"/>
              </a:ext>
            </a:extLst>
          </p:cNvPr>
          <p:cNvPicPr>
            <a:picLocks noChangeAspect="1"/>
          </p:cNvPicPr>
          <p:nvPr/>
        </p:nvPicPr>
        <p:blipFill>
          <a:blip r:embed="rId3"/>
          <a:stretch>
            <a:fillRect/>
          </a:stretch>
        </p:blipFill>
        <p:spPr>
          <a:xfrm>
            <a:off x="1421259" y="4322947"/>
            <a:ext cx="1616510" cy="1929384"/>
          </a:xfrm>
          <a:prstGeom prst="rect">
            <a:avLst/>
          </a:prstGeom>
        </p:spPr>
      </p:pic>
      <p:sp>
        <p:nvSpPr>
          <p:cNvPr id="29" name="Rectangle 16">
            <a:extLst>
              <a:ext uri="{FF2B5EF4-FFF2-40B4-BE49-F238E27FC236}">
                <a16:creationId xmlns:a16="http://schemas.microsoft.com/office/drawing/2014/main" id="{8754DA24-4D74-43DB-A140-BF192CF2E8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22811" y="4142232"/>
            <a:ext cx="3520440" cy="2267712"/>
          </a:xfrm>
          <a:prstGeom prst="rect">
            <a:avLst/>
          </a:prstGeom>
          <a:solidFill>
            <a:srgbClr val="137DF5">
              <a:alpha val="2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0" name="Rectangle 18">
            <a:extLst>
              <a:ext uri="{FF2B5EF4-FFF2-40B4-BE49-F238E27FC236}">
                <a16:creationId xmlns:a16="http://schemas.microsoft.com/office/drawing/2014/main" id="{FBE9F90C-C163-435B-9A68-D15C92D1CF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00194" y="4145670"/>
            <a:ext cx="2391411" cy="2262108"/>
          </a:xfrm>
          <a:prstGeom prst="rect">
            <a:avLst/>
          </a:prstGeom>
          <a:solidFill>
            <a:schemeClr val="accent5">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pic>
        <p:nvPicPr>
          <p:cNvPr id="4" name="Picture 4" descr="Table&#10;&#10;Description automatically generated">
            <a:extLst>
              <a:ext uri="{FF2B5EF4-FFF2-40B4-BE49-F238E27FC236}">
                <a16:creationId xmlns:a16="http://schemas.microsoft.com/office/drawing/2014/main" id="{82E4D2BF-3352-4DC6-BC16-C2FA72AE4031}"/>
              </a:ext>
            </a:extLst>
          </p:cNvPr>
          <p:cNvPicPr>
            <a:picLocks noChangeAspect="1"/>
          </p:cNvPicPr>
          <p:nvPr/>
        </p:nvPicPr>
        <p:blipFill>
          <a:blip r:embed="rId4"/>
          <a:stretch>
            <a:fillRect/>
          </a:stretch>
        </p:blipFill>
        <p:spPr>
          <a:xfrm>
            <a:off x="4613699" y="4322947"/>
            <a:ext cx="2538663" cy="1929384"/>
          </a:xfrm>
          <a:prstGeom prst="rect">
            <a:avLst/>
          </a:prstGeom>
        </p:spPr>
      </p:pic>
      <p:sp>
        <p:nvSpPr>
          <p:cNvPr id="31" name="Rectangle 20">
            <a:extLst>
              <a:ext uri="{FF2B5EF4-FFF2-40B4-BE49-F238E27FC236}">
                <a16:creationId xmlns:a16="http://schemas.microsoft.com/office/drawing/2014/main" id="{736FE8F5-3FB3-48E6-995A-0B23EE9E18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56489" y="4146797"/>
            <a:ext cx="1351062" cy="1060960"/>
          </a:xfrm>
          <a:prstGeom prst="rect">
            <a:avLst/>
          </a:prstGeom>
          <a:solidFill>
            <a:srgbClr val="525469">
              <a:alpha val="20000"/>
            </a:srgbClr>
          </a:solidFill>
          <a:ln w="25400">
            <a:solidFill>
              <a:srgbClr val="525469">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B1B1B"/>
              </a:solidFill>
            </a:endParaRPr>
          </a:p>
        </p:txBody>
      </p:sp>
      <p:sp>
        <p:nvSpPr>
          <p:cNvPr id="32" name="Rectangle 22">
            <a:extLst>
              <a:ext uri="{FF2B5EF4-FFF2-40B4-BE49-F238E27FC236}">
                <a16:creationId xmlns:a16="http://schemas.microsoft.com/office/drawing/2014/main" id="{1A882A9F-F4E9-4E23-8F0B-20B5DF42EA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51553" y="5350513"/>
            <a:ext cx="1351062" cy="1060960"/>
          </a:xfrm>
          <a:prstGeom prst="rect">
            <a:avLst/>
          </a:prstGeom>
          <a:solidFill>
            <a:srgbClr val="525469"/>
          </a:solidFill>
          <a:ln w="25400">
            <a:solidFill>
              <a:srgbClr val="5254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B1B1B"/>
              </a:solidFill>
            </a:endParaRPr>
          </a:p>
        </p:txBody>
      </p:sp>
    </p:spTree>
    <p:extLst>
      <p:ext uri="{BB962C8B-B14F-4D97-AF65-F5344CB8AC3E}">
        <p14:creationId xmlns:p14="http://schemas.microsoft.com/office/powerpoint/2010/main" val="88880413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431C90-3577-48E5-8DAE-6614E0D27730}"/>
              </a:ext>
            </a:extLst>
          </p:cNvPr>
          <p:cNvSpPr>
            <a:spLocks noGrp="1"/>
          </p:cNvSpPr>
          <p:nvPr>
            <p:ph type="title"/>
          </p:nvPr>
        </p:nvSpPr>
        <p:spPr>
          <a:xfrm>
            <a:off x="990600" y="338328"/>
            <a:ext cx="10210800" cy="1078992"/>
          </a:xfrm>
        </p:spPr>
        <p:txBody>
          <a:bodyPr vert="horz" lIns="91440" tIns="45720" rIns="91440" bIns="45720" rtlCol="0" anchor="b">
            <a:normAutofit/>
          </a:bodyPr>
          <a:lstStyle/>
          <a:p>
            <a:pPr algn="ctr"/>
            <a:r>
              <a:rPr lang="en-US" sz="5400" dirty="0"/>
              <a:t>Component alignment</a:t>
            </a:r>
          </a:p>
        </p:txBody>
      </p:sp>
      <p:sp>
        <p:nvSpPr>
          <p:cNvPr id="3" name="Content Placeholder 2">
            <a:extLst>
              <a:ext uri="{FF2B5EF4-FFF2-40B4-BE49-F238E27FC236}">
                <a16:creationId xmlns:a16="http://schemas.microsoft.com/office/drawing/2014/main" id="{147C0B49-86FD-4492-920E-EEF37323201B}"/>
              </a:ext>
            </a:extLst>
          </p:cNvPr>
          <p:cNvSpPr>
            <a:spLocks noGrp="1"/>
          </p:cNvSpPr>
          <p:nvPr>
            <p:ph idx="1"/>
          </p:nvPr>
        </p:nvSpPr>
        <p:spPr>
          <a:xfrm>
            <a:off x="990600" y="1531384"/>
            <a:ext cx="10210800" cy="528429"/>
          </a:xfrm>
        </p:spPr>
        <p:txBody>
          <a:bodyPr vert="horz" lIns="91440" tIns="45720" rIns="91440" bIns="45720" rtlCol="0">
            <a:normAutofit/>
          </a:bodyPr>
          <a:lstStyle/>
          <a:p>
            <a:pPr marL="0" indent="0" algn="ctr" rtl="1">
              <a:buNone/>
            </a:pPr>
            <a:r>
              <a:rPr lang="he-IL" sz="2200" dirty="0"/>
              <a:t>ניתן ליישר רכיבים על ה</a:t>
            </a:r>
            <a:r>
              <a:rPr lang="en-US" sz="2200" dirty="0"/>
              <a:t>canvas</a:t>
            </a:r>
            <a:r>
              <a:rPr lang="he-IL" sz="2200" dirty="0"/>
              <a:t> כדי לסדר אותם בצורה נוחה ומדויקת יותר.</a:t>
            </a:r>
            <a:endParaRPr lang="en-US" sz="2200" dirty="0"/>
          </a:p>
        </p:txBody>
      </p:sp>
      <p:sp>
        <p:nvSpPr>
          <p:cNvPr id="10" name="Rectangle 9">
            <a:extLst>
              <a:ext uri="{FF2B5EF4-FFF2-40B4-BE49-F238E27FC236}">
                <a16:creationId xmlns:a16="http://schemas.microsoft.com/office/drawing/2014/main" id="{70BDD0CE-06A4-404B-8A13-580229C1C9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141750"/>
            <a:ext cx="12192000" cy="471625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26">
            <a:extLst>
              <a:ext uri="{FF2B5EF4-FFF2-40B4-BE49-F238E27FC236}">
                <a16:creationId xmlns:a16="http://schemas.microsoft.com/office/drawing/2014/main" id="{EE9899FA-8881-472C-AA59-D08A89CA8A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564" y="2423160"/>
            <a:ext cx="5613569" cy="3930315"/>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Diagram&#10;&#10;Description automatically generated">
            <a:extLst>
              <a:ext uri="{FF2B5EF4-FFF2-40B4-BE49-F238E27FC236}">
                <a16:creationId xmlns:a16="http://schemas.microsoft.com/office/drawing/2014/main" id="{38E38CD5-EE2C-41DF-AF2C-A9DA99818582}"/>
              </a:ext>
            </a:extLst>
          </p:cNvPr>
          <p:cNvPicPr>
            <a:picLocks noChangeAspect="1"/>
          </p:cNvPicPr>
          <p:nvPr/>
        </p:nvPicPr>
        <p:blipFill>
          <a:blip r:embed="rId2"/>
          <a:stretch>
            <a:fillRect/>
          </a:stretch>
        </p:blipFill>
        <p:spPr>
          <a:xfrm>
            <a:off x="504281" y="3065653"/>
            <a:ext cx="5244070" cy="2793681"/>
          </a:xfrm>
          <a:prstGeom prst="rect">
            <a:avLst/>
          </a:prstGeom>
        </p:spPr>
      </p:pic>
      <p:sp>
        <p:nvSpPr>
          <p:cNvPr id="14" name="Rounded Rectangle 16">
            <a:extLst>
              <a:ext uri="{FF2B5EF4-FFF2-40B4-BE49-F238E27FC236}">
                <a16:creationId xmlns:a16="http://schemas.microsoft.com/office/drawing/2014/main" id="{080B7D90-3DF1-4514-B26D-616BE35553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54749" y="2423160"/>
            <a:ext cx="5613569" cy="3930315"/>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5" descr="Graphical user interface, application, table, Excel&#10;&#10;Description automatically generated">
            <a:extLst>
              <a:ext uri="{FF2B5EF4-FFF2-40B4-BE49-F238E27FC236}">
                <a16:creationId xmlns:a16="http://schemas.microsoft.com/office/drawing/2014/main" id="{D74191B1-99A6-4314-A64D-0A7633D0A805}"/>
              </a:ext>
            </a:extLst>
          </p:cNvPr>
          <p:cNvPicPr>
            <a:picLocks noChangeAspect="1"/>
          </p:cNvPicPr>
          <p:nvPr/>
        </p:nvPicPr>
        <p:blipFill>
          <a:blip r:embed="rId3"/>
          <a:stretch>
            <a:fillRect/>
          </a:stretch>
        </p:blipFill>
        <p:spPr>
          <a:xfrm>
            <a:off x="6490853" y="4081857"/>
            <a:ext cx="5244070" cy="914295"/>
          </a:xfrm>
          <a:prstGeom prst="rect">
            <a:avLst/>
          </a:prstGeom>
        </p:spPr>
      </p:pic>
    </p:spTree>
    <p:extLst>
      <p:ext uri="{BB962C8B-B14F-4D97-AF65-F5344CB8AC3E}">
        <p14:creationId xmlns:p14="http://schemas.microsoft.com/office/powerpoint/2010/main" val="395309439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A8DB9CD9-59B1-4D73-BC4C-98796A48EF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874A6A9-41FF-4E33-AFA8-F9F81436A5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gradFill flip="none" rotWithShape="1">
            <a:gsLst>
              <a:gs pos="16000">
                <a:schemeClr val="accent6">
                  <a:alpha val="20000"/>
                </a:schemeClr>
              </a:gs>
              <a:gs pos="85000">
                <a:schemeClr val="accent1">
                  <a:alpha val="4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721D730E-1F97-4071-B143-B05E6D2599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03402" y="3985"/>
            <a:ext cx="9772765" cy="6858000"/>
            <a:chOff x="1303402" y="3985"/>
            <a:chExt cx="9772765" cy="6858000"/>
          </a:xfrm>
        </p:grpSpPr>
        <p:sp>
          <p:nvSpPr>
            <p:cNvPr id="12" name="Freeform: Shape 11">
              <a:extLst>
                <a:ext uri="{FF2B5EF4-FFF2-40B4-BE49-F238E27FC236}">
                  <a16:creationId xmlns:a16="http://schemas.microsoft.com/office/drawing/2014/main" id="{B3849C6A-9EE5-4604-8EAE-DD4796B79D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60551" y="3985"/>
              <a:ext cx="9313016" cy="6858000"/>
            </a:xfrm>
            <a:custGeom>
              <a:avLst/>
              <a:gdLst>
                <a:gd name="connsiteX0" fmla="*/ 6993556 w 9313016"/>
                <a:gd name="connsiteY0" fmla="*/ 0 h 6858000"/>
                <a:gd name="connsiteX1" fmla="*/ 7358516 w 9313016"/>
                <a:gd name="connsiteY1" fmla="*/ 0 h 6858000"/>
                <a:gd name="connsiteX2" fmla="*/ 7475006 w 9313016"/>
                <a:gd name="connsiteY2" fmla="*/ 82722 h 6858000"/>
                <a:gd name="connsiteX3" fmla="*/ 7816357 w 9313016"/>
                <a:gd name="connsiteY3" fmla="*/ 358482 h 6858000"/>
                <a:gd name="connsiteX4" fmla="*/ 8421752 w 9313016"/>
                <a:gd name="connsiteY4" fmla="*/ 995405 h 6858000"/>
                <a:gd name="connsiteX5" fmla="*/ 8897059 w 9313016"/>
                <a:gd name="connsiteY5" fmla="*/ 1737211 h 6858000"/>
                <a:gd name="connsiteX6" fmla="*/ 9206633 w 9313016"/>
                <a:gd name="connsiteY6" fmla="*/ 2564460 h 6858000"/>
                <a:gd name="connsiteX7" fmla="*/ 9286787 w 9313016"/>
                <a:gd name="connsiteY7" fmla="*/ 3000164 h 6858000"/>
                <a:gd name="connsiteX8" fmla="*/ 9312914 w 9313016"/>
                <a:gd name="connsiteY8" fmla="*/ 3442493 h 6858000"/>
                <a:gd name="connsiteX9" fmla="*/ 9190562 w 9313016"/>
                <a:gd name="connsiteY9" fmla="*/ 4316686 h 6858000"/>
                <a:gd name="connsiteX10" fmla="*/ 9043416 w 9313016"/>
                <a:gd name="connsiteY10" fmla="*/ 4734917 h 6858000"/>
                <a:gd name="connsiteX11" fmla="*/ 8809657 w 9313016"/>
                <a:gd name="connsiteY11" fmla="*/ 5128718 h 6858000"/>
                <a:gd name="connsiteX12" fmla="*/ 8645997 w 9313016"/>
                <a:gd name="connsiteY12" fmla="*/ 5297441 h 6858000"/>
                <a:gd name="connsiteX13" fmla="*/ 8457787 w 9313016"/>
                <a:gd name="connsiteY13" fmla="*/ 5433763 h 6858000"/>
                <a:gd name="connsiteX14" fmla="*/ 8260803 w 9313016"/>
                <a:gd name="connsiteY14" fmla="*/ 5541237 h 6858000"/>
                <a:gd name="connsiteX15" fmla="*/ 8066136 w 9313016"/>
                <a:gd name="connsiteY15" fmla="*/ 5635704 h 6858000"/>
                <a:gd name="connsiteX16" fmla="*/ 7698638 w 9313016"/>
                <a:gd name="connsiteY16" fmla="*/ 5837163 h 6858000"/>
                <a:gd name="connsiteX17" fmla="*/ 7370135 w 9313016"/>
                <a:gd name="connsiteY17" fmla="*/ 6090081 h 6858000"/>
                <a:gd name="connsiteX18" fmla="*/ 7218897 w 9313016"/>
                <a:gd name="connsiteY18" fmla="*/ 6235860 h 6858000"/>
                <a:gd name="connsiteX19" fmla="*/ 7070665 w 9313016"/>
                <a:gd name="connsiteY19" fmla="*/ 6387205 h 6858000"/>
                <a:gd name="connsiteX20" fmla="*/ 6779035 w 9313016"/>
                <a:gd name="connsiteY20" fmla="*/ 6697100 h 6858000"/>
                <a:gd name="connsiteX21" fmla="*/ 6631837 w 9313016"/>
                <a:gd name="connsiteY21" fmla="*/ 6852239 h 6858000"/>
                <a:gd name="connsiteX22" fmla="*/ 6626221 w 9313016"/>
                <a:gd name="connsiteY22" fmla="*/ 6858000 h 6858000"/>
                <a:gd name="connsiteX23" fmla="*/ 6424725 w 9313016"/>
                <a:gd name="connsiteY23" fmla="*/ 6858000 h 6858000"/>
                <a:gd name="connsiteX24" fmla="*/ 6527382 w 9313016"/>
                <a:gd name="connsiteY24" fmla="*/ 6756333 h 6858000"/>
                <a:gd name="connsiteX25" fmla="*/ 6674233 w 9313016"/>
                <a:gd name="connsiteY25" fmla="*/ 6603450 h 6858000"/>
                <a:gd name="connsiteX26" fmla="*/ 6965813 w 9313016"/>
                <a:gd name="connsiteY26" fmla="*/ 6292932 h 6858000"/>
                <a:gd name="connsiteX27" fmla="*/ 7112961 w 9313016"/>
                <a:gd name="connsiteY27" fmla="*/ 6137505 h 6858000"/>
                <a:gd name="connsiteX28" fmla="*/ 7264790 w 9313016"/>
                <a:gd name="connsiteY28" fmla="*/ 5983710 h 6858000"/>
                <a:gd name="connsiteX29" fmla="*/ 7974595 w 9313016"/>
                <a:gd name="connsiteY29" fmla="*/ 5470773 h 6858000"/>
                <a:gd name="connsiteX30" fmla="*/ 8331591 w 9313016"/>
                <a:gd name="connsiteY30" fmla="*/ 5254048 h 6858000"/>
                <a:gd name="connsiteX31" fmla="*/ 8599807 w 9313016"/>
                <a:gd name="connsiteY31" fmla="*/ 4980010 h 6858000"/>
                <a:gd name="connsiteX32" fmla="*/ 8766474 w 9313016"/>
                <a:gd name="connsiteY32" fmla="*/ 4631524 h 6858000"/>
                <a:gd name="connsiteX33" fmla="*/ 8865755 w 9313016"/>
                <a:gd name="connsiteY33" fmla="*/ 4244445 h 6858000"/>
                <a:gd name="connsiteX34" fmla="*/ 8882911 w 9313016"/>
                <a:gd name="connsiteY34" fmla="*/ 4145659 h 6858000"/>
                <a:gd name="connsiteX35" fmla="*/ 8897403 w 9313016"/>
                <a:gd name="connsiteY35" fmla="*/ 4046633 h 6858000"/>
                <a:gd name="connsiteX36" fmla="*/ 8908298 w 9313016"/>
                <a:gd name="connsiteY36" fmla="*/ 3947271 h 6858000"/>
                <a:gd name="connsiteX37" fmla="*/ 8916184 w 9313016"/>
                <a:gd name="connsiteY37" fmla="*/ 3847765 h 6858000"/>
                <a:gd name="connsiteX38" fmla="*/ 8920670 w 9313016"/>
                <a:gd name="connsiteY38" fmla="*/ 3449597 h 6858000"/>
                <a:gd name="connsiteX39" fmla="*/ 8914607 w 9313016"/>
                <a:gd name="connsiteY39" fmla="*/ 3350283 h 6858000"/>
                <a:gd name="connsiteX40" fmla="*/ 8905340 w 9313016"/>
                <a:gd name="connsiteY40" fmla="*/ 3251209 h 6858000"/>
                <a:gd name="connsiteX41" fmla="*/ 8893854 w 9313016"/>
                <a:gd name="connsiteY41" fmla="*/ 3152376 h 6858000"/>
                <a:gd name="connsiteX42" fmla="*/ 8879706 w 9313016"/>
                <a:gd name="connsiteY42" fmla="*/ 3053878 h 6858000"/>
                <a:gd name="connsiteX43" fmla="*/ 8797531 w 9313016"/>
                <a:gd name="connsiteY43" fmla="*/ 2663966 h 6858000"/>
                <a:gd name="connsiteX44" fmla="*/ 8520442 w 9313016"/>
                <a:gd name="connsiteY44" fmla="*/ 1911983 h 6858000"/>
                <a:gd name="connsiteX45" fmla="*/ 8332626 w 9313016"/>
                <a:gd name="connsiteY45" fmla="*/ 1553608 h 6858000"/>
                <a:gd name="connsiteX46" fmla="*/ 8116317 w 9313016"/>
                <a:gd name="connsiteY46" fmla="*/ 1208529 h 6858000"/>
                <a:gd name="connsiteX47" fmla="*/ 7873293 w 9313016"/>
                <a:gd name="connsiteY47" fmla="*/ 878284 h 6858000"/>
                <a:gd name="connsiteX48" fmla="*/ 7604337 w 9313016"/>
                <a:gd name="connsiteY48" fmla="*/ 565125 h 6858000"/>
                <a:gd name="connsiteX49" fmla="*/ 7311128 w 9313016"/>
                <a:gd name="connsiteY49" fmla="*/ 270591 h 6858000"/>
                <a:gd name="connsiteX50" fmla="*/ 1752019 w 9313016"/>
                <a:gd name="connsiteY50" fmla="*/ 0 h 6858000"/>
                <a:gd name="connsiteX51" fmla="*/ 2155804 w 9313016"/>
                <a:gd name="connsiteY51" fmla="*/ 0 h 6858000"/>
                <a:gd name="connsiteX52" fmla="*/ 2103975 w 9313016"/>
                <a:gd name="connsiteY52" fmla="*/ 40789 h 6858000"/>
                <a:gd name="connsiteX53" fmla="*/ 1656310 w 9313016"/>
                <a:gd name="connsiteY53" fmla="*/ 470035 h 6858000"/>
                <a:gd name="connsiteX54" fmla="*/ 806013 w 9313016"/>
                <a:gd name="connsiteY54" fmla="*/ 1841133 h 6858000"/>
                <a:gd name="connsiteX55" fmla="*/ 580685 w 9313016"/>
                <a:gd name="connsiteY55" fmla="*/ 2606364 h 6858000"/>
                <a:gd name="connsiteX56" fmla="*/ 503489 w 9313016"/>
                <a:gd name="connsiteY56" fmla="*/ 3397276 h 6858000"/>
                <a:gd name="connsiteX57" fmla="*/ 570135 w 9313016"/>
                <a:gd name="connsiteY57" fmla="*/ 4188235 h 6858000"/>
                <a:gd name="connsiteX58" fmla="*/ 783387 w 9313016"/>
                <a:gd name="connsiteY58" fmla="*/ 4953850 h 6858000"/>
                <a:gd name="connsiteX59" fmla="*/ 1628014 w 9313016"/>
                <a:gd name="connsiteY59" fmla="*/ 6308245 h 6858000"/>
                <a:gd name="connsiteX60" fmla="*/ 2235998 w 9313016"/>
                <a:gd name="connsiteY60" fmla="*/ 6844829 h 6858000"/>
                <a:gd name="connsiteX61" fmla="*/ 2255028 w 9313016"/>
                <a:gd name="connsiteY61" fmla="*/ 6858000 h 6858000"/>
                <a:gd name="connsiteX62" fmla="*/ 1578787 w 9313016"/>
                <a:gd name="connsiteY62" fmla="*/ 6858000 h 6858000"/>
                <a:gd name="connsiteX63" fmla="*/ 1465153 w 9313016"/>
                <a:gd name="connsiteY63" fmla="*/ 6759050 h 6858000"/>
                <a:gd name="connsiteX64" fmla="*/ 1303650 w 9313016"/>
                <a:gd name="connsiteY64" fmla="*/ 6604267 h 6858000"/>
                <a:gd name="connsiteX65" fmla="*/ 323708 w 9313016"/>
                <a:gd name="connsiteY65" fmla="*/ 5126365 h 6858000"/>
                <a:gd name="connsiteX66" fmla="*/ 872 w 9313016"/>
                <a:gd name="connsiteY66" fmla="*/ 3391228 h 6858000"/>
                <a:gd name="connsiteX67" fmla="*/ 105428 w 9313016"/>
                <a:gd name="connsiteY67" fmla="*/ 2511899 h 6858000"/>
                <a:gd name="connsiteX68" fmla="*/ 384933 w 9313016"/>
                <a:gd name="connsiteY68" fmla="*/ 1670971 h 6858000"/>
                <a:gd name="connsiteX69" fmla="*/ 1433593 w 9313016"/>
                <a:gd name="connsiteY69" fmla="*/ 256095 h 6858000"/>
                <a:gd name="connsiteX70" fmla="*/ 1602664 w 9313016"/>
                <a:gd name="connsiteY70" fmla="*/ 1137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9313016" h="6858000">
                  <a:moveTo>
                    <a:pt x="6993556" y="0"/>
                  </a:moveTo>
                  <a:lnTo>
                    <a:pt x="7358516" y="0"/>
                  </a:lnTo>
                  <a:lnTo>
                    <a:pt x="7475006" y="82722"/>
                  </a:lnTo>
                  <a:cubicBezTo>
                    <a:pt x="7592423" y="169778"/>
                    <a:pt x="7706366" y="261748"/>
                    <a:pt x="7816357" y="358482"/>
                  </a:cubicBezTo>
                  <a:cubicBezTo>
                    <a:pt x="8036559" y="551589"/>
                    <a:pt x="8239655" y="764905"/>
                    <a:pt x="8421752" y="995405"/>
                  </a:cubicBezTo>
                  <a:cubicBezTo>
                    <a:pt x="8604736" y="1225282"/>
                    <a:pt x="8763567" y="1474646"/>
                    <a:pt x="8897059" y="1737211"/>
                  </a:cubicBezTo>
                  <a:cubicBezTo>
                    <a:pt x="9029909" y="2000162"/>
                    <a:pt x="9134317" y="2277990"/>
                    <a:pt x="9206633" y="2564460"/>
                  </a:cubicBezTo>
                  <a:cubicBezTo>
                    <a:pt x="9242322" y="2707791"/>
                    <a:pt x="9269041" y="2853474"/>
                    <a:pt x="9286787" y="3000164"/>
                  </a:cubicBezTo>
                  <a:cubicBezTo>
                    <a:pt x="9304977" y="3146856"/>
                    <a:pt x="9314097" y="3294698"/>
                    <a:pt x="9312914" y="3442493"/>
                  </a:cubicBezTo>
                  <a:cubicBezTo>
                    <a:pt x="9309906" y="3737987"/>
                    <a:pt x="9270717" y="4033288"/>
                    <a:pt x="9190562" y="4316686"/>
                  </a:cubicBezTo>
                  <a:cubicBezTo>
                    <a:pt x="9150486" y="4458240"/>
                    <a:pt x="9103951" y="4597587"/>
                    <a:pt x="9043416" y="4734917"/>
                  </a:cubicBezTo>
                  <a:cubicBezTo>
                    <a:pt x="8982980" y="4871817"/>
                    <a:pt x="8908740" y="5007131"/>
                    <a:pt x="8809657" y="5128718"/>
                  </a:cubicBezTo>
                  <a:cubicBezTo>
                    <a:pt x="8760312" y="5189247"/>
                    <a:pt x="8706137" y="5246945"/>
                    <a:pt x="8645997" y="5297441"/>
                  </a:cubicBezTo>
                  <a:cubicBezTo>
                    <a:pt x="8586252" y="5348274"/>
                    <a:pt x="8522809" y="5393730"/>
                    <a:pt x="8457787" y="5433763"/>
                  </a:cubicBezTo>
                  <a:cubicBezTo>
                    <a:pt x="8392816" y="5474132"/>
                    <a:pt x="8326219" y="5508213"/>
                    <a:pt x="8260803" y="5541237"/>
                  </a:cubicBezTo>
                  <a:cubicBezTo>
                    <a:pt x="8195289" y="5574071"/>
                    <a:pt x="8130023" y="5604838"/>
                    <a:pt x="8066136" y="5635704"/>
                  </a:cubicBezTo>
                  <a:cubicBezTo>
                    <a:pt x="7938313" y="5697433"/>
                    <a:pt x="7815222" y="5762186"/>
                    <a:pt x="7698638" y="5837163"/>
                  </a:cubicBezTo>
                  <a:cubicBezTo>
                    <a:pt x="7582449" y="5912381"/>
                    <a:pt x="7471881" y="5996094"/>
                    <a:pt x="7370135" y="6090081"/>
                  </a:cubicBezTo>
                  <a:cubicBezTo>
                    <a:pt x="7319460" y="6136593"/>
                    <a:pt x="7268881" y="6186082"/>
                    <a:pt x="7218897" y="6235860"/>
                  </a:cubicBezTo>
                  <a:cubicBezTo>
                    <a:pt x="7168763" y="6285493"/>
                    <a:pt x="7119665" y="6336229"/>
                    <a:pt x="7070665" y="6387205"/>
                  </a:cubicBezTo>
                  <a:cubicBezTo>
                    <a:pt x="6972715" y="6489208"/>
                    <a:pt x="6876195" y="6593131"/>
                    <a:pt x="6779035" y="6697100"/>
                  </a:cubicBezTo>
                  <a:cubicBezTo>
                    <a:pt x="6730379" y="6748989"/>
                    <a:pt x="6681528" y="6800878"/>
                    <a:pt x="6631837" y="6852239"/>
                  </a:cubicBezTo>
                  <a:lnTo>
                    <a:pt x="6626221" y="6858000"/>
                  </a:lnTo>
                  <a:lnTo>
                    <a:pt x="6424725" y="6858000"/>
                  </a:lnTo>
                  <a:lnTo>
                    <a:pt x="6527382" y="6756333"/>
                  </a:lnTo>
                  <a:cubicBezTo>
                    <a:pt x="6576726" y="6705932"/>
                    <a:pt x="6625480" y="6654811"/>
                    <a:pt x="6674233" y="6603450"/>
                  </a:cubicBezTo>
                  <a:cubicBezTo>
                    <a:pt x="6771788" y="6500920"/>
                    <a:pt x="6868309" y="6396757"/>
                    <a:pt x="6965813" y="6292932"/>
                  </a:cubicBezTo>
                  <a:lnTo>
                    <a:pt x="7112961" y="6137505"/>
                  </a:lnTo>
                  <a:cubicBezTo>
                    <a:pt x="7162354" y="6085808"/>
                    <a:pt x="7211945" y="6034640"/>
                    <a:pt x="7264790" y="5983710"/>
                  </a:cubicBezTo>
                  <a:cubicBezTo>
                    <a:pt x="7472373" y="5779130"/>
                    <a:pt x="7721610" y="5610648"/>
                    <a:pt x="7974595" y="5470773"/>
                  </a:cubicBezTo>
                  <a:cubicBezTo>
                    <a:pt x="8099903" y="5399395"/>
                    <a:pt x="8224127" y="5332529"/>
                    <a:pt x="8331591" y="5254048"/>
                  </a:cubicBezTo>
                  <a:cubicBezTo>
                    <a:pt x="8439351" y="5176047"/>
                    <a:pt x="8529660" y="5085949"/>
                    <a:pt x="8599807" y="4980010"/>
                  </a:cubicBezTo>
                  <a:cubicBezTo>
                    <a:pt x="8671187" y="4875128"/>
                    <a:pt x="8723982" y="4756086"/>
                    <a:pt x="8766474" y="4631524"/>
                  </a:cubicBezTo>
                  <a:cubicBezTo>
                    <a:pt x="8808968" y="4507010"/>
                    <a:pt x="8840615" y="4375872"/>
                    <a:pt x="8865755" y="4244445"/>
                  </a:cubicBezTo>
                  <a:cubicBezTo>
                    <a:pt x="8871375" y="4211468"/>
                    <a:pt x="8878129" y="4178731"/>
                    <a:pt x="8882911" y="4145659"/>
                  </a:cubicBezTo>
                  <a:lnTo>
                    <a:pt x="8897403" y="4046633"/>
                  </a:lnTo>
                  <a:lnTo>
                    <a:pt x="8908298" y="3947271"/>
                  </a:lnTo>
                  <a:cubicBezTo>
                    <a:pt x="8912389" y="3914247"/>
                    <a:pt x="8913425" y="3880886"/>
                    <a:pt x="8916184" y="3847765"/>
                  </a:cubicBezTo>
                  <a:cubicBezTo>
                    <a:pt x="8925797" y="3715091"/>
                    <a:pt x="8925945" y="3582127"/>
                    <a:pt x="8920670" y="3449597"/>
                  </a:cubicBezTo>
                  <a:lnTo>
                    <a:pt x="8914607" y="3350283"/>
                  </a:lnTo>
                  <a:cubicBezTo>
                    <a:pt x="8911995" y="3317211"/>
                    <a:pt x="8908348" y="3284233"/>
                    <a:pt x="8905340" y="3251209"/>
                  </a:cubicBezTo>
                  <a:cubicBezTo>
                    <a:pt x="8902628" y="3218185"/>
                    <a:pt x="8897551" y="3185305"/>
                    <a:pt x="8893854" y="3152376"/>
                  </a:cubicBezTo>
                  <a:cubicBezTo>
                    <a:pt x="8890305" y="3119399"/>
                    <a:pt x="8884932" y="3086662"/>
                    <a:pt x="8879706" y="3053878"/>
                  </a:cubicBezTo>
                  <a:cubicBezTo>
                    <a:pt x="8858707" y="2922835"/>
                    <a:pt x="8831249" y="2792705"/>
                    <a:pt x="8797531" y="2663966"/>
                  </a:cubicBezTo>
                  <a:cubicBezTo>
                    <a:pt x="8728616" y="2406777"/>
                    <a:pt x="8635497" y="2155109"/>
                    <a:pt x="8520442" y="1911983"/>
                  </a:cubicBezTo>
                  <a:cubicBezTo>
                    <a:pt x="8462667" y="1790541"/>
                    <a:pt x="8400112" y="1670923"/>
                    <a:pt x="8332626" y="1553608"/>
                  </a:cubicBezTo>
                  <a:cubicBezTo>
                    <a:pt x="8265683" y="1436006"/>
                    <a:pt x="8192973" y="1321188"/>
                    <a:pt x="8116317" y="1208529"/>
                  </a:cubicBezTo>
                  <a:cubicBezTo>
                    <a:pt x="8039811" y="1095776"/>
                    <a:pt x="7958079" y="986094"/>
                    <a:pt x="7873293" y="878284"/>
                  </a:cubicBezTo>
                  <a:cubicBezTo>
                    <a:pt x="7787814" y="771002"/>
                    <a:pt x="7697999" y="666551"/>
                    <a:pt x="7604337" y="565125"/>
                  </a:cubicBezTo>
                  <a:cubicBezTo>
                    <a:pt x="7510479" y="463891"/>
                    <a:pt x="7413367" y="364818"/>
                    <a:pt x="7311128" y="270591"/>
                  </a:cubicBezTo>
                  <a:close/>
                  <a:moveTo>
                    <a:pt x="1752019" y="0"/>
                  </a:moveTo>
                  <a:lnTo>
                    <a:pt x="2155804" y="0"/>
                  </a:lnTo>
                  <a:lnTo>
                    <a:pt x="2103975" y="40789"/>
                  </a:lnTo>
                  <a:cubicBezTo>
                    <a:pt x="1943592" y="173585"/>
                    <a:pt x="1793955" y="317500"/>
                    <a:pt x="1656310" y="470035"/>
                  </a:cubicBezTo>
                  <a:cubicBezTo>
                    <a:pt x="1288172" y="876939"/>
                    <a:pt x="1002998" y="1344708"/>
                    <a:pt x="806013" y="1841133"/>
                  </a:cubicBezTo>
                  <a:cubicBezTo>
                    <a:pt x="707818" y="2089538"/>
                    <a:pt x="630868" y="2345480"/>
                    <a:pt x="580685" y="2606364"/>
                  </a:cubicBezTo>
                  <a:cubicBezTo>
                    <a:pt x="530749" y="2867250"/>
                    <a:pt x="504868" y="3132119"/>
                    <a:pt x="503489" y="3397276"/>
                  </a:cubicBezTo>
                  <a:cubicBezTo>
                    <a:pt x="501467" y="3662434"/>
                    <a:pt x="524093" y="3927351"/>
                    <a:pt x="570135" y="4188235"/>
                  </a:cubicBezTo>
                  <a:cubicBezTo>
                    <a:pt x="615734" y="4449264"/>
                    <a:pt x="688642" y="4705493"/>
                    <a:pt x="783387" y="4953850"/>
                  </a:cubicBezTo>
                  <a:cubicBezTo>
                    <a:pt x="974357" y="5449796"/>
                    <a:pt x="1259630" y="5913773"/>
                    <a:pt x="1628014" y="6308245"/>
                  </a:cubicBezTo>
                  <a:cubicBezTo>
                    <a:pt x="1812182" y="6505481"/>
                    <a:pt x="2016215" y="6685052"/>
                    <a:pt x="2235998" y="6844829"/>
                  </a:cubicBezTo>
                  <a:lnTo>
                    <a:pt x="2255028" y="6858000"/>
                  </a:lnTo>
                  <a:lnTo>
                    <a:pt x="1578787" y="6858000"/>
                  </a:lnTo>
                  <a:lnTo>
                    <a:pt x="1465153" y="6759050"/>
                  </a:lnTo>
                  <a:cubicBezTo>
                    <a:pt x="1410086" y="6708726"/>
                    <a:pt x="1356236" y="6657104"/>
                    <a:pt x="1303650" y="6604267"/>
                  </a:cubicBezTo>
                  <a:cubicBezTo>
                    <a:pt x="883506" y="6181043"/>
                    <a:pt x="548150" y="5676072"/>
                    <a:pt x="323708" y="5126365"/>
                  </a:cubicBezTo>
                  <a:cubicBezTo>
                    <a:pt x="97737" y="4577139"/>
                    <a:pt x="-10958" y="3981927"/>
                    <a:pt x="872" y="3391228"/>
                  </a:cubicBezTo>
                  <a:cubicBezTo>
                    <a:pt x="5951" y="3095783"/>
                    <a:pt x="40506" y="2800528"/>
                    <a:pt x="105428" y="2511899"/>
                  </a:cubicBezTo>
                  <a:cubicBezTo>
                    <a:pt x="170104" y="2223317"/>
                    <a:pt x="262089" y="1940399"/>
                    <a:pt x="384933" y="1670971"/>
                  </a:cubicBezTo>
                  <a:cubicBezTo>
                    <a:pt x="629092" y="1131344"/>
                    <a:pt x="991955" y="646919"/>
                    <a:pt x="1433593" y="256095"/>
                  </a:cubicBezTo>
                  <a:cubicBezTo>
                    <a:pt x="1488791" y="207206"/>
                    <a:pt x="1545179" y="159733"/>
                    <a:pt x="1602664" y="113704"/>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Freeform: Shape 12">
              <a:extLst>
                <a:ext uri="{FF2B5EF4-FFF2-40B4-BE49-F238E27FC236}">
                  <a16:creationId xmlns:a16="http://schemas.microsoft.com/office/drawing/2014/main" id="{308677BE-069B-4A4D-8732-E26B6EF567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59468" y="3985"/>
              <a:ext cx="9065550" cy="6858000"/>
            </a:xfrm>
            <a:custGeom>
              <a:avLst/>
              <a:gdLst>
                <a:gd name="connsiteX0" fmla="*/ 1839951 w 9065550"/>
                <a:gd name="connsiteY0" fmla="*/ 0 h 6858000"/>
                <a:gd name="connsiteX1" fmla="*/ 6979427 w 9065550"/>
                <a:gd name="connsiteY1" fmla="*/ 0 h 6858000"/>
                <a:gd name="connsiteX2" fmla="*/ 6989586 w 9065550"/>
                <a:gd name="connsiteY2" fmla="*/ 6825 h 6858000"/>
                <a:gd name="connsiteX3" fmla="*/ 8932062 w 9065550"/>
                <a:gd name="connsiteY3" fmla="*/ 4580835 h 6858000"/>
                <a:gd name="connsiteX4" fmla="*/ 7166294 w 9065550"/>
                <a:gd name="connsiteY4" fmla="*/ 6259703 h 6858000"/>
                <a:gd name="connsiteX5" fmla="*/ 6868878 w 9065550"/>
                <a:gd name="connsiteY5" fmla="*/ 6564765 h 6858000"/>
                <a:gd name="connsiteX6" fmla="*/ 6591881 w 9065550"/>
                <a:gd name="connsiteY6" fmla="*/ 6858000 h 6858000"/>
                <a:gd name="connsiteX7" fmla="*/ 5184648 w 9065550"/>
                <a:gd name="connsiteY7" fmla="*/ 6858000 h 6858000"/>
                <a:gd name="connsiteX8" fmla="*/ 5244877 w 9065550"/>
                <a:gd name="connsiteY8" fmla="*/ 6817615 h 6858000"/>
                <a:gd name="connsiteX9" fmla="*/ 6033853 w 9065550"/>
                <a:gd name="connsiteY9" fmla="*/ 6069135 h 6858000"/>
                <a:gd name="connsiteX10" fmla="*/ 6480248 w 9065550"/>
                <a:gd name="connsiteY10" fmla="*/ 5607082 h 6858000"/>
                <a:gd name="connsiteX11" fmla="*/ 7551502 w 9065550"/>
                <a:gd name="connsiteY11" fmla="*/ 4859004 h 6858000"/>
                <a:gd name="connsiteX12" fmla="*/ 7844227 w 9065550"/>
                <a:gd name="connsiteY12" fmla="*/ 4683074 h 6858000"/>
                <a:gd name="connsiteX13" fmla="*/ 8005810 w 9065550"/>
                <a:gd name="connsiteY13" fmla="*/ 4330239 h 6858000"/>
                <a:gd name="connsiteX14" fmla="*/ 8016191 w 9065550"/>
                <a:gd name="connsiteY14" fmla="*/ 2956574 h 6858000"/>
                <a:gd name="connsiteX15" fmla="*/ 7346424 w 9065550"/>
                <a:gd name="connsiteY15" fmla="*/ 1636739 h 6858000"/>
                <a:gd name="connsiteX16" fmla="*/ 5995751 w 9065550"/>
                <a:gd name="connsiteY16" fmla="*/ 493319 h 6858000"/>
                <a:gd name="connsiteX17" fmla="*/ 4494836 w 9065550"/>
                <a:gd name="connsiteY17" fmla="*/ 75383 h 6858000"/>
                <a:gd name="connsiteX18" fmla="*/ 2002499 w 9065550"/>
                <a:gd name="connsiteY18" fmla="*/ 1094261 h 6858000"/>
                <a:gd name="connsiteX19" fmla="*/ 1241306 w 9065550"/>
                <a:gd name="connsiteY19" fmla="*/ 2206935 h 6858000"/>
                <a:gd name="connsiteX20" fmla="*/ 961736 w 9065550"/>
                <a:gd name="connsiteY20" fmla="*/ 3573719 h 6858000"/>
                <a:gd name="connsiteX21" fmla="*/ 1193878 w 9065550"/>
                <a:gd name="connsiteY21" fmla="*/ 4824208 h 6858000"/>
                <a:gd name="connsiteX22" fmla="*/ 1832096 w 9065550"/>
                <a:gd name="connsiteY22" fmla="*/ 5873050 h 6858000"/>
                <a:gd name="connsiteX23" fmla="*/ 3010752 w 9065550"/>
                <a:gd name="connsiteY23" fmla="*/ 6749475 h 6858000"/>
                <a:gd name="connsiteX24" fmla="*/ 3187037 w 9065550"/>
                <a:gd name="connsiteY24" fmla="*/ 6824756 h 6858000"/>
                <a:gd name="connsiteX25" fmla="*/ 3278211 w 9065550"/>
                <a:gd name="connsiteY25" fmla="*/ 6858000 h 6858000"/>
                <a:gd name="connsiteX26" fmla="*/ 1480830 w 9065550"/>
                <a:gd name="connsiteY26" fmla="*/ 6858000 h 6858000"/>
                <a:gd name="connsiteX27" fmla="*/ 1427607 w 9065550"/>
                <a:gd name="connsiteY27" fmla="*/ 6811515 h 6858000"/>
                <a:gd name="connsiteX28" fmla="*/ 1100739 w 9065550"/>
                <a:gd name="connsiteY28" fmla="*/ 6477651 h 6858000"/>
                <a:gd name="connsiteX29" fmla="*/ 0 w 9065550"/>
                <a:gd name="connsiteY29" fmla="*/ 3573620 h 6858000"/>
                <a:gd name="connsiteX30" fmla="*/ 1805513 w 9065550"/>
                <a:gd name="connsiteY30"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065550" h="6858000">
                  <a:moveTo>
                    <a:pt x="1839951" y="0"/>
                  </a:moveTo>
                  <a:lnTo>
                    <a:pt x="6979427" y="0"/>
                  </a:lnTo>
                  <a:lnTo>
                    <a:pt x="6989586" y="6825"/>
                  </a:lnTo>
                  <a:cubicBezTo>
                    <a:pt x="8438828" y="1031353"/>
                    <a:pt x="9439169" y="2823601"/>
                    <a:pt x="8932062" y="4580835"/>
                  </a:cubicBezTo>
                  <a:cubicBezTo>
                    <a:pt x="8592517" y="5757293"/>
                    <a:pt x="7979652" y="5458140"/>
                    <a:pt x="7166294" y="6259703"/>
                  </a:cubicBezTo>
                  <a:cubicBezTo>
                    <a:pt x="7064618" y="6359905"/>
                    <a:pt x="6966014" y="6462297"/>
                    <a:pt x="6868878" y="6564765"/>
                  </a:cubicBezTo>
                  <a:lnTo>
                    <a:pt x="6591881" y="6858000"/>
                  </a:lnTo>
                  <a:lnTo>
                    <a:pt x="5184648" y="6858000"/>
                  </a:lnTo>
                  <a:lnTo>
                    <a:pt x="5244877" y="6817615"/>
                  </a:lnTo>
                  <a:cubicBezTo>
                    <a:pt x="5481027" y="6649287"/>
                    <a:pt x="5723665" y="6398593"/>
                    <a:pt x="6033853" y="6069135"/>
                  </a:cubicBezTo>
                  <a:cubicBezTo>
                    <a:pt x="6175680" y="5918484"/>
                    <a:pt x="6322395" y="5762660"/>
                    <a:pt x="6480248" y="5607082"/>
                  </a:cubicBezTo>
                  <a:cubicBezTo>
                    <a:pt x="6893276" y="5200077"/>
                    <a:pt x="7273697" y="5002920"/>
                    <a:pt x="7551502" y="4859004"/>
                  </a:cubicBezTo>
                  <a:cubicBezTo>
                    <a:pt x="7687884" y="4788339"/>
                    <a:pt x="7795540" y="4732559"/>
                    <a:pt x="7844227" y="4683074"/>
                  </a:cubicBezTo>
                  <a:cubicBezTo>
                    <a:pt x="7898759" y="4627636"/>
                    <a:pt x="7956165" y="4502313"/>
                    <a:pt x="8005810" y="4330239"/>
                  </a:cubicBezTo>
                  <a:cubicBezTo>
                    <a:pt x="8132968" y="3889611"/>
                    <a:pt x="8136446" y="3427460"/>
                    <a:pt x="8016191" y="2956574"/>
                  </a:cubicBezTo>
                  <a:cubicBezTo>
                    <a:pt x="7900876" y="2505064"/>
                    <a:pt x="7669287" y="2048671"/>
                    <a:pt x="7346424" y="1636739"/>
                  </a:cubicBezTo>
                  <a:cubicBezTo>
                    <a:pt x="6979764" y="1168830"/>
                    <a:pt x="6512706" y="773489"/>
                    <a:pt x="5995751" y="493319"/>
                  </a:cubicBezTo>
                  <a:cubicBezTo>
                    <a:pt x="5491195" y="219884"/>
                    <a:pt x="4972174" y="75383"/>
                    <a:pt x="4494836" y="75383"/>
                  </a:cubicBezTo>
                  <a:cubicBezTo>
                    <a:pt x="3554318" y="75383"/>
                    <a:pt x="2669191" y="437197"/>
                    <a:pt x="2002499" y="1094261"/>
                  </a:cubicBezTo>
                  <a:cubicBezTo>
                    <a:pt x="1676360" y="1415667"/>
                    <a:pt x="1420225" y="1790023"/>
                    <a:pt x="1241306" y="2206935"/>
                  </a:cubicBezTo>
                  <a:cubicBezTo>
                    <a:pt x="1055782" y="2639169"/>
                    <a:pt x="961736" y="3099027"/>
                    <a:pt x="961736" y="3573719"/>
                  </a:cubicBezTo>
                  <a:cubicBezTo>
                    <a:pt x="961736" y="4005124"/>
                    <a:pt x="1039805" y="4425841"/>
                    <a:pt x="1193878" y="4824208"/>
                  </a:cubicBezTo>
                  <a:cubicBezTo>
                    <a:pt x="1342457" y="5208423"/>
                    <a:pt x="1557214" y="5561306"/>
                    <a:pt x="1832096" y="5873050"/>
                  </a:cubicBezTo>
                  <a:cubicBezTo>
                    <a:pt x="2157126" y="6241599"/>
                    <a:pt x="2564661" y="6544656"/>
                    <a:pt x="3010752" y="6749475"/>
                  </a:cubicBezTo>
                  <a:cubicBezTo>
                    <a:pt x="3069003" y="6776219"/>
                    <a:pt x="3127773" y="6801314"/>
                    <a:pt x="3187037" y="6824756"/>
                  </a:cubicBezTo>
                  <a:lnTo>
                    <a:pt x="3278211" y="6858000"/>
                  </a:lnTo>
                  <a:lnTo>
                    <a:pt x="1480830" y="6858000"/>
                  </a:lnTo>
                  <a:lnTo>
                    <a:pt x="1427607" y="6811515"/>
                  </a:lnTo>
                  <a:cubicBezTo>
                    <a:pt x="1312870" y="6705919"/>
                    <a:pt x="1203751" y="6594470"/>
                    <a:pt x="1100739" y="6477651"/>
                  </a:cubicBezTo>
                  <a:cubicBezTo>
                    <a:pt x="415045" y="5700097"/>
                    <a:pt x="0" y="4684635"/>
                    <a:pt x="0" y="3573620"/>
                  </a:cubicBezTo>
                  <a:cubicBezTo>
                    <a:pt x="0" y="2121118"/>
                    <a:pt x="709459" y="831902"/>
                    <a:pt x="1805513" y="24133"/>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Shape 13">
              <a:extLst>
                <a:ext uri="{FF2B5EF4-FFF2-40B4-BE49-F238E27FC236}">
                  <a16:creationId xmlns:a16="http://schemas.microsoft.com/office/drawing/2014/main" id="{9A9A575B-DD07-4388-963B-0AF3FDDCF3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48217" y="3985"/>
              <a:ext cx="9088051" cy="6858000"/>
            </a:xfrm>
            <a:custGeom>
              <a:avLst/>
              <a:gdLst>
                <a:gd name="connsiteX0" fmla="*/ 5158786 w 9088051"/>
                <a:gd name="connsiteY0" fmla="*/ 0 h 6858000"/>
                <a:gd name="connsiteX1" fmla="*/ 6996771 w 9088051"/>
                <a:gd name="connsiteY1" fmla="*/ 0 h 6858000"/>
                <a:gd name="connsiteX2" fmla="*/ 7006955 w 9088051"/>
                <a:gd name="connsiteY2" fmla="*/ 6825 h 6858000"/>
                <a:gd name="connsiteX3" fmla="*/ 8954230 w 9088051"/>
                <a:gd name="connsiteY3" fmla="*/ 4580835 h 6858000"/>
                <a:gd name="connsiteX4" fmla="*/ 7184080 w 9088051"/>
                <a:gd name="connsiteY4" fmla="*/ 6259703 h 6858000"/>
                <a:gd name="connsiteX5" fmla="*/ 6885926 w 9088051"/>
                <a:gd name="connsiteY5" fmla="*/ 6564765 h 6858000"/>
                <a:gd name="connsiteX6" fmla="*/ 6608241 w 9088051"/>
                <a:gd name="connsiteY6" fmla="*/ 6858000 h 6858000"/>
                <a:gd name="connsiteX7" fmla="*/ 5462870 w 9088051"/>
                <a:gd name="connsiteY7" fmla="*/ 6858000 h 6858000"/>
                <a:gd name="connsiteX8" fmla="*/ 5529056 w 9088051"/>
                <a:gd name="connsiteY8" fmla="*/ 6804645 h 6858000"/>
                <a:gd name="connsiteX9" fmla="*/ 6167613 w 9088051"/>
                <a:gd name="connsiteY9" fmla="*/ 6173667 h 6858000"/>
                <a:gd name="connsiteX10" fmla="*/ 6610973 w 9088051"/>
                <a:gd name="connsiteY10" fmla="*/ 5715860 h 6858000"/>
                <a:gd name="connsiteX11" fmla="*/ 7646083 w 9088051"/>
                <a:gd name="connsiteY11" fmla="*/ 4995842 h 6858000"/>
                <a:gd name="connsiteX12" fmla="*/ 7980054 w 9088051"/>
                <a:gd name="connsiteY12" fmla="*/ 4790095 h 6858000"/>
                <a:gd name="connsiteX13" fmla="*/ 8180437 w 9088051"/>
                <a:gd name="connsiteY13" fmla="*/ 4371964 h 6858000"/>
                <a:gd name="connsiteX14" fmla="*/ 8192058 w 9088051"/>
                <a:gd name="connsiteY14" fmla="*/ 2919242 h 6858000"/>
                <a:gd name="connsiteX15" fmla="*/ 7492638 w 9088051"/>
                <a:gd name="connsiteY15" fmla="*/ 1542845 h 6858000"/>
                <a:gd name="connsiteX16" fmla="*/ 6089097 w 9088051"/>
                <a:gd name="connsiteY16" fmla="*/ 357847 h 6858000"/>
                <a:gd name="connsiteX17" fmla="*/ 5288639 w 9088051"/>
                <a:gd name="connsiteY17" fmla="*/ 31627 h 6858000"/>
                <a:gd name="connsiteX18" fmla="*/ 1844517 w 9088051"/>
                <a:gd name="connsiteY18" fmla="*/ 0 h 6858000"/>
                <a:gd name="connsiteX19" fmla="*/ 3734467 w 9088051"/>
                <a:gd name="connsiteY19" fmla="*/ 0 h 6858000"/>
                <a:gd name="connsiteX20" fmla="*/ 3603618 w 9088051"/>
                <a:gd name="connsiteY20" fmla="*/ 28853 h 6858000"/>
                <a:gd name="connsiteX21" fmla="*/ 1892878 w 9088051"/>
                <a:gd name="connsiteY21" fmla="*/ 985434 h 6858000"/>
                <a:gd name="connsiteX22" fmla="*/ 1096045 w 9088051"/>
                <a:gd name="connsiteY22" fmla="*/ 2147349 h 6858000"/>
                <a:gd name="connsiteX23" fmla="*/ 803453 w 9088051"/>
                <a:gd name="connsiteY23" fmla="*/ 3573669 h 6858000"/>
                <a:gd name="connsiteX24" fmla="*/ 1046377 w 9088051"/>
                <a:gd name="connsiteY24" fmla="*/ 4878573 h 6858000"/>
                <a:gd name="connsiteX25" fmla="*/ 1714473 w 9088051"/>
                <a:gd name="connsiteY25" fmla="*/ 5973776 h 6858000"/>
                <a:gd name="connsiteX26" fmla="*/ 2776083 w 9088051"/>
                <a:gd name="connsiteY26" fmla="*/ 6804641 h 6858000"/>
                <a:gd name="connsiteX27" fmla="*/ 2884836 w 9088051"/>
                <a:gd name="connsiteY27" fmla="*/ 6858000 h 6858000"/>
                <a:gd name="connsiteX28" fmla="*/ 1484505 w 9088051"/>
                <a:gd name="connsiteY28" fmla="*/ 6858000 h 6858000"/>
                <a:gd name="connsiteX29" fmla="*/ 1431151 w 9088051"/>
                <a:gd name="connsiteY29" fmla="*/ 6811515 h 6858000"/>
                <a:gd name="connsiteX30" fmla="*/ 1103471 w 9088051"/>
                <a:gd name="connsiteY30" fmla="*/ 6477651 h 6858000"/>
                <a:gd name="connsiteX31" fmla="*/ 0 w 9088051"/>
                <a:gd name="connsiteY31" fmla="*/ 3573620 h 6858000"/>
                <a:gd name="connsiteX32" fmla="*/ 1809994 w 9088051"/>
                <a:gd name="connsiteY32"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088051" h="6858000">
                  <a:moveTo>
                    <a:pt x="5158786" y="0"/>
                  </a:moveTo>
                  <a:lnTo>
                    <a:pt x="6996771" y="0"/>
                  </a:lnTo>
                  <a:lnTo>
                    <a:pt x="7006955" y="6825"/>
                  </a:lnTo>
                  <a:cubicBezTo>
                    <a:pt x="8459794" y="1031353"/>
                    <a:pt x="9462596" y="2823601"/>
                    <a:pt x="8954230" y="4580835"/>
                  </a:cubicBezTo>
                  <a:cubicBezTo>
                    <a:pt x="8613842" y="5757293"/>
                    <a:pt x="7999457" y="5458140"/>
                    <a:pt x="7184080" y="6259703"/>
                  </a:cubicBezTo>
                  <a:cubicBezTo>
                    <a:pt x="7082152" y="6359905"/>
                    <a:pt x="6983303" y="6462297"/>
                    <a:pt x="6885926" y="6564765"/>
                  </a:cubicBezTo>
                  <a:lnTo>
                    <a:pt x="6608241" y="6858000"/>
                  </a:lnTo>
                  <a:lnTo>
                    <a:pt x="5462870" y="6858000"/>
                  </a:lnTo>
                  <a:lnTo>
                    <a:pt x="5529056" y="6804645"/>
                  </a:lnTo>
                  <a:cubicBezTo>
                    <a:pt x="5740217" y="6626505"/>
                    <a:pt x="5949382" y="6404876"/>
                    <a:pt x="6167613" y="6173667"/>
                  </a:cubicBezTo>
                  <a:cubicBezTo>
                    <a:pt x="6308782" y="6024091"/>
                    <a:pt x="6454799" y="5869390"/>
                    <a:pt x="6610973" y="5715860"/>
                  </a:cubicBezTo>
                  <a:cubicBezTo>
                    <a:pt x="7007847" y="5325741"/>
                    <a:pt x="7376733" y="5135074"/>
                    <a:pt x="7646083" y="4995842"/>
                  </a:cubicBezTo>
                  <a:cubicBezTo>
                    <a:pt x="7816858" y="4907561"/>
                    <a:pt x="7916545" y="4854514"/>
                    <a:pt x="7980054" y="4790095"/>
                  </a:cubicBezTo>
                  <a:cubicBezTo>
                    <a:pt x="8054629" y="4714405"/>
                    <a:pt x="8122031" y="4573758"/>
                    <a:pt x="8180437" y="4371964"/>
                  </a:cubicBezTo>
                  <a:cubicBezTo>
                    <a:pt x="8315441" y="3905228"/>
                    <a:pt x="8319381" y="3416431"/>
                    <a:pt x="8192058" y="2919242"/>
                  </a:cubicBezTo>
                  <a:cubicBezTo>
                    <a:pt x="8071251" y="2447381"/>
                    <a:pt x="7829388" y="1971467"/>
                    <a:pt x="7492638" y="1542845"/>
                  </a:cubicBezTo>
                  <a:cubicBezTo>
                    <a:pt x="7111829" y="1058099"/>
                    <a:pt x="6626484" y="648361"/>
                    <a:pt x="6089097" y="357847"/>
                  </a:cubicBezTo>
                  <a:cubicBezTo>
                    <a:pt x="5824244" y="214687"/>
                    <a:pt x="5554957" y="105262"/>
                    <a:pt x="5288639" y="31627"/>
                  </a:cubicBezTo>
                  <a:close/>
                  <a:moveTo>
                    <a:pt x="1844517" y="0"/>
                  </a:moveTo>
                  <a:lnTo>
                    <a:pt x="3734467" y="0"/>
                  </a:lnTo>
                  <a:lnTo>
                    <a:pt x="3603618" y="28853"/>
                  </a:lnTo>
                  <a:cubicBezTo>
                    <a:pt x="2962049" y="186733"/>
                    <a:pt x="2373277" y="513136"/>
                    <a:pt x="1892878" y="985434"/>
                  </a:cubicBezTo>
                  <a:cubicBezTo>
                    <a:pt x="1551428" y="1321091"/>
                    <a:pt x="1283341" y="1711990"/>
                    <a:pt x="1096045" y="2147349"/>
                  </a:cubicBezTo>
                  <a:cubicBezTo>
                    <a:pt x="901876" y="2598519"/>
                    <a:pt x="803453" y="3078432"/>
                    <a:pt x="803453" y="3573669"/>
                  </a:cubicBezTo>
                  <a:cubicBezTo>
                    <a:pt x="803453" y="4023717"/>
                    <a:pt x="885151" y="4462735"/>
                    <a:pt x="1046377" y="4878573"/>
                  </a:cubicBezTo>
                  <a:cubicBezTo>
                    <a:pt x="1201945" y="5279770"/>
                    <a:pt x="1426681" y="5648221"/>
                    <a:pt x="1714473" y="5973776"/>
                  </a:cubicBezTo>
                  <a:cubicBezTo>
                    <a:pt x="2012357" y="6310732"/>
                    <a:pt x="2376505" y="6595304"/>
                    <a:pt x="2776083" y="6804641"/>
                  </a:cubicBezTo>
                  <a:lnTo>
                    <a:pt x="2884836" y="6858000"/>
                  </a:lnTo>
                  <a:lnTo>
                    <a:pt x="1484505" y="6858000"/>
                  </a:lnTo>
                  <a:lnTo>
                    <a:pt x="1431151" y="6811515"/>
                  </a:lnTo>
                  <a:cubicBezTo>
                    <a:pt x="1316128" y="6705919"/>
                    <a:pt x="1206738" y="6594470"/>
                    <a:pt x="1103471" y="6477651"/>
                  </a:cubicBezTo>
                  <a:cubicBezTo>
                    <a:pt x="416075" y="5700097"/>
                    <a:pt x="0" y="4684635"/>
                    <a:pt x="0" y="3573620"/>
                  </a:cubicBezTo>
                  <a:cubicBezTo>
                    <a:pt x="0" y="2121118"/>
                    <a:pt x="711220" y="831902"/>
                    <a:pt x="1809994" y="24133"/>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 name="Freeform: Shape 14">
              <a:extLst>
                <a:ext uri="{FF2B5EF4-FFF2-40B4-BE49-F238E27FC236}">
                  <a16:creationId xmlns:a16="http://schemas.microsoft.com/office/drawing/2014/main" id="{D55285E4-21EB-4EC1-AB8E-36E881E899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29061" y="3985"/>
              <a:ext cx="9107210" cy="6858000"/>
            </a:xfrm>
            <a:custGeom>
              <a:avLst/>
              <a:gdLst>
                <a:gd name="connsiteX0" fmla="*/ 6184722 w 9107210"/>
                <a:gd name="connsiteY0" fmla="*/ 0 h 6858000"/>
                <a:gd name="connsiteX1" fmla="*/ 6985680 w 9107210"/>
                <a:gd name="connsiteY1" fmla="*/ 0 h 6858000"/>
                <a:gd name="connsiteX2" fmla="*/ 7324323 w 9107210"/>
                <a:gd name="connsiteY2" fmla="*/ 247136 h 6858000"/>
                <a:gd name="connsiteX3" fmla="*/ 7652712 w 9107210"/>
                <a:gd name="connsiteY3" fmla="*/ 528495 h 6858000"/>
                <a:gd name="connsiteX4" fmla="*/ 8236677 w 9107210"/>
                <a:gd name="connsiteY4" fmla="*/ 1166289 h 6858000"/>
                <a:gd name="connsiteX5" fmla="*/ 8704298 w 9107210"/>
                <a:gd name="connsiteY5" fmla="*/ 1897038 h 6858000"/>
                <a:gd name="connsiteX6" fmla="*/ 8885160 w 9107210"/>
                <a:gd name="connsiteY6" fmla="*/ 2294087 h 6858000"/>
                <a:gd name="connsiteX7" fmla="*/ 8924247 w 9107210"/>
                <a:gd name="connsiteY7" fmla="*/ 2396286 h 6858000"/>
                <a:gd name="connsiteX8" fmla="*/ 8960022 w 9107210"/>
                <a:gd name="connsiteY8" fmla="*/ 2499767 h 6858000"/>
                <a:gd name="connsiteX9" fmla="*/ 8991720 w 9107210"/>
                <a:gd name="connsiteY9" fmla="*/ 2604671 h 6858000"/>
                <a:gd name="connsiteX10" fmla="*/ 9019646 w 9107210"/>
                <a:gd name="connsiteY10" fmla="*/ 2710708 h 6858000"/>
                <a:gd name="connsiteX11" fmla="*/ 9105822 w 9107210"/>
                <a:gd name="connsiteY11" fmla="*/ 3582266 h 6858000"/>
                <a:gd name="connsiteX12" fmla="*/ 9057716 w 9107210"/>
                <a:gd name="connsiteY12" fmla="*/ 4017873 h 6858000"/>
                <a:gd name="connsiteX13" fmla="*/ 8945600 w 9107210"/>
                <a:gd name="connsiteY13" fmla="*/ 4439659 h 6858000"/>
                <a:gd name="connsiteX14" fmla="*/ 8796080 w 9107210"/>
                <a:gd name="connsiteY14" fmla="*/ 4847428 h 6858000"/>
                <a:gd name="connsiteX15" fmla="*/ 8702056 w 9107210"/>
                <a:gd name="connsiteY15" fmla="*/ 5050108 h 6858000"/>
                <a:gd name="connsiteX16" fmla="*/ 8581125 w 9107210"/>
                <a:gd name="connsiteY16" fmla="*/ 5247525 h 6858000"/>
                <a:gd name="connsiteX17" fmla="*/ 8426254 w 9107210"/>
                <a:gd name="connsiteY17" fmla="*/ 5429647 h 6858000"/>
                <a:gd name="connsiteX18" fmla="*/ 8337174 w 9107210"/>
                <a:gd name="connsiteY18" fmla="*/ 5510552 h 6858000"/>
                <a:gd name="connsiteX19" fmla="*/ 8243200 w 9107210"/>
                <a:gd name="connsiteY19" fmla="*/ 5582948 h 6858000"/>
                <a:gd name="connsiteX20" fmla="*/ 7868330 w 9107210"/>
                <a:gd name="connsiteY20" fmla="*/ 5811104 h 6858000"/>
                <a:gd name="connsiteX21" fmla="*/ 7538916 w 9107210"/>
                <a:gd name="connsiteY21" fmla="*/ 6018899 h 6858000"/>
                <a:gd name="connsiteX22" fmla="*/ 7391280 w 9107210"/>
                <a:gd name="connsiteY22" fmla="*/ 6134132 h 6858000"/>
                <a:gd name="connsiteX23" fmla="*/ 7252511 w 9107210"/>
                <a:gd name="connsiteY23" fmla="*/ 6259105 h 6858000"/>
                <a:gd name="connsiteX24" fmla="*/ 7185601 w 9107210"/>
                <a:gd name="connsiteY24" fmla="*/ 6325894 h 6858000"/>
                <a:gd name="connsiteX25" fmla="*/ 7116651 w 9107210"/>
                <a:gd name="connsiteY25" fmla="*/ 6397010 h 6858000"/>
                <a:gd name="connsiteX26" fmla="*/ 6978545 w 9107210"/>
                <a:gd name="connsiteY26" fmla="*/ 6541607 h 6858000"/>
                <a:gd name="connsiteX27" fmla="*/ 6693009 w 9107210"/>
                <a:gd name="connsiteY27" fmla="*/ 6832716 h 6858000"/>
                <a:gd name="connsiteX28" fmla="*/ 6667488 w 9107210"/>
                <a:gd name="connsiteY28" fmla="*/ 6858000 h 6858000"/>
                <a:gd name="connsiteX29" fmla="*/ 6056793 w 9107210"/>
                <a:gd name="connsiteY29" fmla="*/ 6858000 h 6858000"/>
                <a:gd name="connsiteX30" fmla="*/ 6077345 w 9107210"/>
                <a:gd name="connsiteY30" fmla="*/ 6835420 h 6858000"/>
                <a:gd name="connsiteX31" fmla="*/ 6208519 w 9107210"/>
                <a:gd name="connsiteY31" fmla="*/ 6683989 h 6858000"/>
                <a:gd name="connsiteX32" fmla="*/ 6340001 w 9107210"/>
                <a:gd name="connsiteY32" fmla="*/ 6529852 h 6858000"/>
                <a:gd name="connsiteX33" fmla="*/ 6611419 w 9107210"/>
                <a:gd name="connsiteY33" fmla="*/ 6219317 h 6858000"/>
                <a:gd name="connsiteX34" fmla="*/ 6757678 w 9107210"/>
                <a:gd name="connsiteY34" fmla="*/ 6068228 h 6858000"/>
                <a:gd name="connsiteX35" fmla="*/ 6833713 w 9107210"/>
                <a:gd name="connsiteY35" fmla="*/ 5994061 h 6858000"/>
                <a:gd name="connsiteX36" fmla="*/ 6915148 w 9107210"/>
                <a:gd name="connsiteY36" fmla="*/ 5918812 h 6858000"/>
                <a:gd name="connsiteX37" fmla="*/ 7276311 w 9107210"/>
                <a:gd name="connsiteY37" fmla="*/ 5650229 h 6858000"/>
                <a:gd name="connsiteX38" fmla="*/ 7664942 w 9107210"/>
                <a:gd name="connsiteY38" fmla="*/ 5445681 h 6858000"/>
                <a:gd name="connsiteX39" fmla="*/ 7848505 w 9107210"/>
                <a:gd name="connsiteY39" fmla="*/ 5358333 h 6858000"/>
                <a:gd name="connsiteX40" fmla="*/ 8011785 w 9107210"/>
                <a:gd name="connsiteY40" fmla="*/ 5267788 h 6858000"/>
                <a:gd name="connsiteX41" fmla="*/ 8260273 w 9107210"/>
                <a:gd name="connsiteY41" fmla="*/ 5034370 h 6858000"/>
                <a:gd name="connsiteX42" fmla="*/ 8417589 w 9107210"/>
                <a:gd name="connsiteY42" fmla="*/ 4714488 h 6858000"/>
                <a:gd name="connsiteX43" fmla="*/ 8495000 w 9107210"/>
                <a:gd name="connsiteY43" fmla="*/ 4346409 h 6858000"/>
                <a:gd name="connsiteX44" fmla="*/ 8508556 w 9107210"/>
                <a:gd name="connsiteY44" fmla="*/ 3971101 h 6858000"/>
                <a:gd name="connsiteX45" fmla="*/ 8483330 w 9107210"/>
                <a:gd name="connsiteY45" fmla="*/ 3600710 h 6858000"/>
                <a:gd name="connsiteX46" fmla="*/ 8425336 w 9107210"/>
                <a:gd name="connsiteY46" fmla="*/ 3236121 h 6858000"/>
                <a:gd name="connsiteX47" fmla="*/ 8334575 w 9107210"/>
                <a:gd name="connsiteY47" fmla="*/ 2877977 h 6858000"/>
                <a:gd name="connsiteX48" fmla="*/ 8087513 w 9107210"/>
                <a:gd name="connsiteY48" fmla="*/ 2174622 h 6858000"/>
                <a:gd name="connsiteX49" fmla="*/ 7723650 w 9107210"/>
                <a:gd name="connsiteY49" fmla="*/ 1507613 h 6858000"/>
                <a:gd name="connsiteX50" fmla="*/ 7501815 w 9107210"/>
                <a:gd name="connsiteY50" fmla="*/ 1192947 h 6858000"/>
                <a:gd name="connsiteX51" fmla="*/ 7254399 w 9107210"/>
                <a:gd name="connsiteY51" fmla="*/ 894361 h 6858000"/>
                <a:gd name="connsiteX52" fmla="*/ 6689339 w 9107210"/>
                <a:gd name="connsiteY52" fmla="*/ 354046 h 6858000"/>
                <a:gd name="connsiteX53" fmla="*/ 6206651 w 9107210"/>
                <a:gd name="connsiteY53" fmla="*/ 12626 h 6858000"/>
                <a:gd name="connsiteX54" fmla="*/ 1827105 w 9107210"/>
                <a:gd name="connsiteY54" fmla="*/ 0 h 6858000"/>
                <a:gd name="connsiteX55" fmla="*/ 2807607 w 9107210"/>
                <a:gd name="connsiteY55" fmla="*/ 0 h 6858000"/>
                <a:gd name="connsiteX56" fmla="*/ 2667958 w 9107210"/>
                <a:gd name="connsiteY56" fmla="*/ 88235 h 6858000"/>
                <a:gd name="connsiteX57" fmla="*/ 2354723 w 9107210"/>
                <a:gd name="connsiteY57" fmla="*/ 314947 h 6858000"/>
                <a:gd name="connsiteX58" fmla="*/ 2059963 w 9107210"/>
                <a:gd name="connsiteY58" fmla="*/ 561545 h 6858000"/>
                <a:gd name="connsiteX59" fmla="*/ 1780798 w 9107210"/>
                <a:gd name="connsiteY59" fmla="*/ 824425 h 6858000"/>
                <a:gd name="connsiteX60" fmla="*/ 954714 w 9107210"/>
                <a:gd name="connsiteY60" fmla="*/ 2094309 h 6858000"/>
                <a:gd name="connsiteX61" fmla="*/ 732676 w 9107210"/>
                <a:gd name="connsiteY61" fmla="*/ 2813646 h 6858000"/>
                <a:gd name="connsiteX62" fmla="*/ 673867 w 9107210"/>
                <a:gd name="connsiteY62" fmla="*/ 3183989 h 6858000"/>
                <a:gd name="connsiteX63" fmla="*/ 647621 w 9107210"/>
                <a:gd name="connsiteY63" fmla="*/ 3557281 h 6858000"/>
                <a:gd name="connsiteX64" fmla="*/ 653381 w 9107210"/>
                <a:gd name="connsiteY64" fmla="*/ 3931214 h 6858000"/>
                <a:gd name="connsiteX65" fmla="*/ 690428 w 9107210"/>
                <a:gd name="connsiteY65" fmla="*/ 4303719 h 6858000"/>
                <a:gd name="connsiteX66" fmla="*/ 871801 w 9107210"/>
                <a:gd name="connsiteY66" fmla="*/ 5033041 h 6858000"/>
                <a:gd name="connsiteX67" fmla="*/ 1197749 w 9107210"/>
                <a:gd name="connsiteY67" fmla="*/ 5718494 h 6858000"/>
                <a:gd name="connsiteX68" fmla="*/ 1411480 w 9107210"/>
                <a:gd name="connsiteY68" fmla="*/ 6036703 h 6858000"/>
                <a:gd name="connsiteX69" fmla="*/ 1530170 w 9107210"/>
                <a:gd name="connsiteY69" fmla="*/ 6188430 h 6858000"/>
                <a:gd name="connsiteX70" fmla="*/ 1657165 w 9107210"/>
                <a:gd name="connsiteY70" fmla="*/ 6335385 h 6858000"/>
                <a:gd name="connsiteX71" fmla="*/ 1931343 w 9107210"/>
                <a:gd name="connsiteY71" fmla="*/ 6612896 h 6858000"/>
                <a:gd name="connsiteX72" fmla="*/ 2220133 w 9107210"/>
                <a:gd name="connsiteY72" fmla="*/ 6858000 h 6858000"/>
                <a:gd name="connsiteX73" fmla="*/ 1539862 w 9107210"/>
                <a:gd name="connsiteY73" fmla="*/ 6858000 h 6858000"/>
                <a:gd name="connsiteX74" fmla="*/ 1307111 w 9107210"/>
                <a:gd name="connsiteY74" fmla="*/ 6648873 h 6858000"/>
                <a:gd name="connsiteX75" fmla="*/ 750258 w 9107210"/>
                <a:gd name="connsiteY75" fmla="*/ 5987570 h 6858000"/>
                <a:gd name="connsiteX76" fmla="*/ 335382 w 9107210"/>
                <a:gd name="connsiteY76" fmla="*/ 5229279 h 6858000"/>
                <a:gd name="connsiteX77" fmla="*/ 79351 w 9107210"/>
                <a:gd name="connsiteY77" fmla="*/ 4403854 h 6858000"/>
                <a:gd name="connsiteX78" fmla="*/ 16007 w 9107210"/>
                <a:gd name="connsiteY78" fmla="*/ 3975723 h 6858000"/>
                <a:gd name="connsiteX79" fmla="*/ 871 w 9107210"/>
                <a:gd name="connsiteY79" fmla="*/ 3543362 h 6858000"/>
                <a:gd name="connsiteX80" fmla="*/ 32519 w 9107210"/>
                <a:gd name="connsiteY80" fmla="*/ 3112085 h 6858000"/>
                <a:gd name="connsiteX81" fmla="*/ 108502 w 9107210"/>
                <a:gd name="connsiteY81" fmla="*/ 2686511 h 6858000"/>
                <a:gd name="connsiteX82" fmla="*/ 378239 w 9107210"/>
                <a:gd name="connsiteY82" fmla="*/ 1865955 h 6858000"/>
                <a:gd name="connsiteX83" fmla="*/ 1343701 w 9107210"/>
                <a:gd name="connsiteY83" fmla="*/ 431508 h 6858000"/>
                <a:gd name="connsiteX84" fmla="*/ 1661853 w 9107210"/>
                <a:gd name="connsiteY84" fmla="*/ 1302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9107210" h="6858000">
                  <a:moveTo>
                    <a:pt x="6184722" y="0"/>
                  </a:moveTo>
                  <a:lnTo>
                    <a:pt x="6985680" y="0"/>
                  </a:lnTo>
                  <a:lnTo>
                    <a:pt x="7324323" y="247136"/>
                  </a:lnTo>
                  <a:cubicBezTo>
                    <a:pt x="7437502" y="336500"/>
                    <a:pt x="7547171" y="430254"/>
                    <a:pt x="7652712" y="528495"/>
                  </a:cubicBezTo>
                  <a:cubicBezTo>
                    <a:pt x="7863743" y="724929"/>
                    <a:pt x="8060097" y="937593"/>
                    <a:pt x="8236677" y="1166289"/>
                  </a:cubicBezTo>
                  <a:cubicBezTo>
                    <a:pt x="8413818" y="1394594"/>
                    <a:pt x="8570168" y="1639471"/>
                    <a:pt x="8704298" y="1897038"/>
                  </a:cubicBezTo>
                  <a:cubicBezTo>
                    <a:pt x="8770803" y="2026141"/>
                    <a:pt x="8830836" y="2158786"/>
                    <a:pt x="8885160" y="2294087"/>
                  </a:cubicBezTo>
                  <a:cubicBezTo>
                    <a:pt x="8898360" y="2328071"/>
                    <a:pt x="8912169" y="2361810"/>
                    <a:pt x="8924247" y="2396286"/>
                  </a:cubicBezTo>
                  <a:lnTo>
                    <a:pt x="8960022" y="2499767"/>
                  </a:lnTo>
                  <a:lnTo>
                    <a:pt x="8991720" y="2604671"/>
                  </a:lnTo>
                  <a:cubicBezTo>
                    <a:pt x="9002116" y="2639690"/>
                    <a:pt x="9010474" y="2675346"/>
                    <a:pt x="9019646" y="2710708"/>
                  </a:cubicBezTo>
                  <a:cubicBezTo>
                    <a:pt x="9089055" y="2995079"/>
                    <a:pt x="9113620" y="3289927"/>
                    <a:pt x="9105822" y="3582266"/>
                  </a:cubicBezTo>
                  <a:cubicBezTo>
                    <a:pt x="9101796" y="3728484"/>
                    <a:pt x="9085744" y="3874458"/>
                    <a:pt x="9057716" y="4017873"/>
                  </a:cubicBezTo>
                  <a:cubicBezTo>
                    <a:pt x="9029534" y="4161336"/>
                    <a:pt x="8990497" y="4302046"/>
                    <a:pt x="8945600" y="4439659"/>
                  </a:cubicBezTo>
                  <a:cubicBezTo>
                    <a:pt x="8900857" y="4577566"/>
                    <a:pt x="8852901" y="4711784"/>
                    <a:pt x="8796080" y="4847428"/>
                  </a:cubicBezTo>
                  <a:cubicBezTo>
                    <a:pt x="8767695" y="4915152"/>
                    <a:pt x="8737016" y="4982926"/>
                    <a:pt x="8702056" y="5050108"/>
                  </a:cubicBezTo>
                  <a:cubicBezTo>
                    <a:pt x="8666485" y="5116997"/>
                    <a:pt x="8627347" y="5183687"/>
                    <a:pt x="8581125" y="5247525"/>
                  </a:cubicBezTo>
                  <a:cubicBezTo>
                    <a:pt x="8535565" y="5311660"/>
                    <a:pt x="8483534" y="5373185"/>
                    <a:pt x="8426254" y="5429647"/>
                  </a:cubicBezTo>
                  <a:cubicBezTo>
                    <a:pt x="8397512" y="5457779"/>
                    <a:pt x="8367801" y="5484879"/>
                    <a:pt x="8337174" y="5510552"/>
                  </a:cubicBezTo>
                  <a:cubicBezTo>
                    <a:pt x="8306444" y="5536077"/>
                    <a:pt x="8274899" y="5560029"/>
                    <a:pt x="8243200" y="5582948"/>
                  </a:cubicBezTo>
                  <a:cubicBezTo>
                    <a:pt x="8115543" y="5674574"/>
                    <a:pt x="7986203" y="5743233"/>
                    <a:pt x="7868330" y="5811104"/>
                  </a:cubicBezTo>
                  <a:cubicBezTo>
                    <a:pt x="7749844" y="5878385"/>
                    <a:pt x="7640685" y="5945126"/>
                    <a:pt x="7538916" y="6018899"/>
                  </a:cubicBezTo>
                  <a:cubicBezTo>
                    <a:pt x="7487749" y="6055392"/>
                    <a:pt x="7438777" y="6093950"/>
                    <a:pt x="7391280" y="6134132"/>
                  </a:cubicBezTo>
                  <a:cubicBezTo>
                    <a:pt x="7343427" y="6173921"/>
                    <a:pt x="7297511" y="6215922"/>
                    <a:pt x="7252511" y="6259105"/>
                  </a:cubicBezTo>
                  <a:cubicBezTo>
                    <a:pt x="7229784" y="6280990"/>
                    <a:pt x="7208635" y="6302433"/>
                    <a:pt x="7185601" y="6325894"/>
                  </a:cubicBezTo>
                  <a:lnTo>
                    <a:pt x="7116651" y="6397010"/>
                  </a:lnTo>
                  <a:lnTo>
                    <a:pt x="6978545" y="6541607"/>
                  </a:lnTo>
                  <a:cubicBezTo>
                    <a:pt x="6885693" y="6638397"/>
                    <a:pt x="6789885" y="6734943"/>
                    <a:pt x="6693009" y="6832716"/>
                  </a:cubicBezTo>
                  <a:lnTo>
                    <a:pt x="6667488" y="6858000"/>
                  </a:lnTo>
                  <a:lnTo>
                    <a:pt x="6056793" y="6858000"/>
                  </a:lnTo>
                  <a:lnTo>
                    <a:pt x="6077345" y="6835420"/>
                  </a:lnTo>
                  <a:cubicBezTo>
                    <a:pt x="6121427" y="6785747"/>
                    <a:pt x="6164948" y="6735090"/>
                    <a:pt x="6208519" y="6683989"/>
                  </a:cubicBezTo>
                  <a:lnTo>
                    <a:pt x="6340001" y="6529852"/>
                  </a:lnTo>
                  <a:cubicBezTo>
                    <a:pt x="6428315" y="6426667"/>
                    <a:pt x="6516733" y="6321417"/>
                    <a:pt x="6611419" y="6219317"/>
                  </a:cubicBezTo>
                  <a:cubicBezTo>
                    <a:pt x="6658864" y="6168363"/>
                    <a:pt x="6707584" y="6117950"/>
                    <a:pt x="6757678" y="6068228"/>
                  </a:cubicBezTo>
                  <a:lnTo>
                    <a:pt x="6833713" y="5994061"/>
                  </a:lnTo>
                  <a:cubicBezTo>
                    <a:pt x="6859346" y="5969422"/>
                    <a:pt x="6887579" y="5943404"/>
                    <a:pt x="6915148" y="5918812"/>
                  </a:cubicBezTo>
                  <a:cubicBezTo>
                    <a:pt x="7026295" y="5819219"/>
                    <a:pt x="7148602" y="5729117"/>
                    <a:pt x="7276311" y="5650229"/>
                  </a:cubicBezTo>
                  <a:cubicBezTo>
                    <a:pt x="7403918" y="5571046"/>
                    <a:pt x="7537794" y="5505190"/>
                    <a:pt x="7664942" y="5445681"/>
                  </a:cubicBezTo>
                  <a:cubicBezTo>
                    <a:pt x="7728491" y="5416024"/>
                    <a:pt x="7790410" y="5387449"/>
                    <a:pt x="7848505" y="5358333"/>
                  </a:cubicBezTo>
                  <a:cubicBezTo>
                    <a:pt x="7906805" y="5329315"/>
                    <a:pt x="7961843" y="5300101"/>
                    <a:pt x="8011785" y="5267788"/>
                  </a:cubicBezTo>
                  <a:cubicBezTo>
                    <a:pt x="8112281" y="5203950"/>
                    <a:pt x="8193615" y="5128111"/>
                    <a:pt x="8260273" y="5034370"/>
                  </a:cubicBezTo>
                  <a:cubicBezTo>
                    <a:pt x="8326370" y="4940776"/>
                    <a:pt x="8378657" y="4831640"/>
                    <a:pt x="8417589" y="4714488"/>
                  </a:cubicBezTo>
                  <a:cubicBezTo>
                    <a:pt x="8456372" y="4597485"/>
                    <a:pt x="8481140" y="4471332"/>
                    <a:pt x="8495000" y="4346409"/>
                  </a:cubicBezTo>
                  <a:cubicBezTo>
                    <a:pt x="8508404" y="4221044"/>
                    <a:pt x="8511359" y="4095482"/>
                    <a:pt x="8508556" y="3971101"/>
                  </a:cubicBezTo>
                  <a:cubicBezTo>
                    <a:pt x="8504530" y="3846571"/>
                    <a:pt x="8495663" y="3723222"/>
                    <a:pt x="8483330" y="3600710"/>
                  </a:cubicBezTo>
                  <a:cubicBezTo>
                    <a:pt x="8470793" y="3478148"/>
                    <a:pt x="8451888" y="3356421"/>
                    <a:pt x="8425336" y="3236121"/>
                  </a:cubicBezTo>
                  <a:cubicBezTo>
                    <a:pt x="8399091" y="3115774"/>
                    <a:pt x="8367801" y="2996655"/>
                    <a:pt x="8334575" y="2877977"/>
                  </a:cubicBezTo>
                  <a:cubicBezTo>
                    <a:pt x="8268222" y="2640772"/>
                    <a:pt x="8190100" y="2404057"/>
                    <a:pt x="8087513" y="2174622"/>
                  </a:cubicBezTo>
                  <a:cubicBezTo>
                    <a:pt x="7985081" y="1945237"/>
                    <a:pt x="7863233" y="1721900"/>
                    <a:pt x="7723650" y="1507613"/>
                  </a:cubicBezTo>
                  <a:cubicBezTo>
                    <a:pt x="7653527" y="1400692"/>
                    <a:pt x="7579684" y="1295589"/>
                    <a:pt x="7501815" y="1192947"/>
                  </a:cubicBezTo>
                  <a:cubicBezTo>
                    <a:pt x="7423844" y="1090353"/>
                    <a:pt x="7340778" y="991103"/>
                    <a:pt x="7254399" y="894361"/>
                  </a:cubicBezTo>
                  <a:cubicBezTo>
                    <a:pt x="7082047" y="700485"/>
                    <a:pt x="6893083" y="519052"/>
                    <a:pt x="6689339" y="354046"/>
                  </a:cubicBezTo>
                  <a:cubicBezTo>
                    <a:pt x="6536914" y="229775"/>
                    <a:pt x="6375602" y="115325"/>
                    <a:pt x="6206651" y="12626"/>
                  </a:cubicBezTo>
                  <a:close/>
                  <a:moveTo>
                    <a:pt x="1827105" y="0"/>
                  </a:moveTo>
                  <a:lnTo>
                    <a:pt x="2807607" y="0"/>
                  </a:lnTo>
                  <a:lnTo>
                    <a:pt x="2667958" y="88235"/>
                  </a:lnTo>
                  <a:cubicBezTo>
                    <a:pt x="2560098" y="159777"/>
                    <a:pt x="2455754" y="235690"/>
                    <a:pt x="2354723" y="314947"/>
                  </a:cubicBezTo>
                  <a:cubicBezTo>
                    <a:pt x="2253464" y="394030"/>
                    <a:pt x="2156943" y="478181"/>
                    <a:pt x="2059963" y="561545"/>
                  </a:cubicBezTo>
                  <a:cubicBezTo>
                    <a:pt x="1962831" y="644811"/>
                    <a:pt x="1868297" y="731322"/>
                    <a:pt x="1780798" y="824425"/>
                  </a:cubicBezTo>
                  <a:cubicBezTo>
                    <a:pt x="1429010" y="1195013"/>
                    <a:pt x="1148011" y="1628455"/>
                    <a:pt x="954714" y="2094309"/>
                  </a:cubicBezTo>
                  <a:cubicBezTo>
                    <a:pt x="857938" y="2327186"/>
                    <a:pt x="783229" y="2568326"/>
                    <a:pt x="732676" y="2813646"/>
                  </a:cubicBezTo>
                  <a:cubicBezTo>
                    <a:pt x="707552" y="2936307"/>
                    <a:pt x="688085" y="3059952"/>
                    <a:pt x="673867" y="3183989"/>
                  </a:cubicBezTo>
                  <a:cubicBezTo>
                    <a:pt x="660056" y="3308075"/>
                    <a:pt x="651341" y="3432605"/>
                    <a:pt x="647621" y="3557281"/>
                  </a:cubicBezTo>
                  <a:cubicBezTo>
                    <a:pt x="644411" y="3681958"/>
                    <a:pt x="645329" y="3806733"/>
                    <a:pt x="653381" y="3931214"/>
                  </a:cubicBezTo>
                  <a:cubicBezTo>
                    <a:pt x="659852" y="4055792"/>
                    <a:pt x="672949" y="4179977"/>
                    <a:pt x="690428" y="4303719"/>
                  </a:cubicBezTo>
                  <a:cubicBezTo>
                    <a:pt x="726408" y="4551057"/>
                    <a:pt x="786440" y="4795835"/>
                    <a:pt x="871801" y="5033041"/>
                  </a:cubicBezTo>
                  <a:cubicBezTo>
                    <a:pt x="957007" y="5270247"/>
                    <a:pt x="1065962" y="5500322"/>
                    <a:pt x="1197749" y="5718494"/>
                  </a:cubicBezTo>
                  <a:cubicBezTo>
                    <a:pt x="1263846" y="5827433"/>
                    <a:pt x="1334937" y="5933813"/>
                    <a:pt x="1411480" y="6036703"/>
                  </a:cubicBezTo>
                  <a:cubicBezTo>
                    <a:pt x="1449548" y="6088295"/>
                    <a:pt x="1489451" y="6138609"/>
                    <a:pt x="1530170" y="6188430"/>
                  </a:cubicBezTo>
                  <a:cubicBezTo>
                    <a:pt x="1571447" y="6238055"/>
                    <a:pt x="1613644" y="6287336"/>
                    <a:pt x="1657165" y="6335385"/>
                  </a:cubicBezTo>
                  <a:cubicBezTo>
                    <a:pt x="1744079" y="6431708"/>
                    <a:pt x="1835644" y="6524282"/>
                    <a:pt x="1931343" y="6612896"/>
                  </a:cubicBezTo>
                  <a:lnTo>
                    <a:pt x="2220133" y="6858000"/>
                  </a:lnTo>
                  <a:lnTo>
                    <a:pt x="1539862" y="6858000"/>
                  </a:lnTo>
                  <a:lnTo>
                    <a:pt x="1307111" y="6648873"/>
                  </a:lnTo>
                  <a:cubicBezTo>
                    <a:pt x="1101839" y="6448063"/>
                    <a:pt x="913180" y="6225465"/>
                    <a:pt x="750258" y="5987570"/>
                  </a:cubicBezTo>
                  <a:cubicBezTo>
                    <a:pt x="587232" y="5749281"/>
                    <a:pt x="448261" y="5494813"/>
                    <a:pt x="335382" y="5229279"/>
                  </a:cubicBezTo>
                  <a:cubicBezTo>
                    <a:pt x="222298" y="4963793"/>
                    <a:pt x="137040" y="4686652"/>
                    <a:pt x="79351" y="4403854"/>
                  </a:cubicBezTo>
                  <a:cubicBezTo>
                    <a:pt x="50150" y="4262456"/>
                    <a:pt x="29767" y="4119385"/>
                    <a:pt x="16007" y="3975723"/>
                  </a:cubicBezTo>
                  <a:cubicBezTo>
                    <a:pt x="3930" y="3831964"/>
                    <a:pt x="-2441" y="3687614"/>
                    <a:pt x="871" y="3543362"/>
                  </a:cubicBezTo>
                  <a:cubicBezTo>
                    <a:pt x="3522" y="3399160"/>
                    <a:pt x="14172" y="3255105"/>
                    <a:pt x="32519" y="3112085"/>
                  </a:cubicBezTo>
                  <a:cubicBezTo>
                    <a:pt x="50508" y="2969014"/>
                    <a:pt x="76090" y="2826925"/>
                    <a:pt x="108502" y="2686511"/>
                  </a:cubicBezTo>
                  <a:cubicBezTo>
                    <a:pt x="173019" y="2405533"/>
                    <a:pt x="263474" y="2130703"/>
                    <a:pt x="378239" y="1865955"/>
                  </a:cubicBezTo>
                  <a:cubicBezTo>
                    <a:pt x="607922" y="1336607"/>
                    <a:pt x="935706" y="848228"/>
                    <a:pt x="1343701" y="431508"/>
                  </a:cubicBezTo>
                  <a:cubicBezTo>
                    <a:pt x="1446133" y="327783"/>
                    <a:pt x="1550910" y="225926"/>
                    <a:pt x="1661853" y="130268"/>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Shape 15">
              <a:extLst>
                <a:ext uri="{FF2B5EF4-FFF2-40B4-BE49-F238E27FC236}">
                  <a16:creationId xmlns:a16="http://schemas.microsoft.com/office/drawing/2014/main" id="{6A0C77B5-3FAA-4D4F-9555-89D7516088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3402" y="3985"/>
              <a:ext cx="9767847" cy="6858000"/>
            </a:xfrm>
            <a:custGeom>
              <a:avLst/>
              <a:gdLst>
                <a:gd name="connsiteX0" fmla="*/ 7145704 w 9767847"/>
                <a:gd name="connsiteY0" fmla="*/ 0 h 6858000"/>
                <a:gd name="connsiteX1" fmla="*/ 7875738 w 9767847"/>
                <a:gd name="connsiteY1" fmla="*/ 0 h 6858000"/>
                <a:gd name="connsiteX2" fmla="*/ 7990553 w 9767847"/>
                <a:gd name="connsiteY2" fmla="*/ 85415 h 6858000"/>
                <a:gd name="connsiteX3" fmla="*/ 9767847 w 9767847"/>
                <a:gd name="connsiteY3" fmla="*/ 3653129 h 6858000"/>
                <a:gd name="connsiteX4" fmla="*/ 8652597 w 9767847"/>
                <a:gd name="connsiteY4" fmla="*/ 6594103 h 6858000"/>
                <a:gd name="connsiteX5" fmla="*/ 8399240 w 9767847"/>
                <a:gd name="connsiteY5" fmla="*/ 6858000 h 6858000"/>
                <a:gd name="connsiteX6" fmla="*/ 6766926 w 9767847"/>
                <a:gd name="connsiteY6" fmla="*/ 6858000 h 6858000"/>
                <a:gd name="connsiteX7" fmla="*/ 6804586 w 9767847"/>
                <a:gd name="connsiteY7" fmla="*/ 6821201 h 6858000"/>
                <a:gd name="connsiteX8" fmla="*/ 6881735 w 9767847"/>
                <a:gd name="connsiteY8" fmla="*/ 6745295 h 6858000"/>
                <a:gd name="connsiteX9" fmla="*/ 6958883 w 9767847"/>
                <a:gd name="connsiteY9" fmla="*/ 6668920 h 6858000"/>
                <a:gd name="connsiteX10" fmla="*/ 7267925 w 9767847"/>
                <a:gd name="connsiteY10" fmla="*/ 6359792 h 6858000"/>
                <a:gd name="connsiteX11" fmla="*/ 7424360 w 9767847"/>
                <a:gd name="connsiteY11" fmla="*/ 6204783 h 6858000"/>
                <a:gd name="connsiteX12" fmla="*/ 7504938 w 9767847"/>
                <a:gd name="connsiteY12" fmla="*/ 6126806 h 6858000"/>
                <a:gd name="connsiteX13" fmla="*/ 7546396 w 9767847"/>
                <a:gd name="connsiteY13" fmla="*/ 6087795 h 6858000"/>
                <a:gd name="connsiteX14" fmla="*/ 7588002 w 9767847"/>
                <a:gd name="connsiteY14" fmla="*/ 6049630 h 6858000"/>
                <a:gd name="connsiteX15" fmla="*/ 7631000 w 9767847"/>
                <a:gd name="connsiteY15" fmla="*/ 6010807 h 6858000"/>
                <a:gd name="connsiteX16" fmla="*/ 7675440 w 9767847"/>
                <a:gd name="connsiteY16" fmla="*/ 5972407 h 6858000"/>
                <a:gd name="connsiteX17" fmla="*/ 7720626 w 9767847"/>
                <a:gd name="connsiteY17" fmla="*/ 5934949 h 6858000"/>
                <a:gd name="connsiteX18" fmla="*/ 7766458 w 9767847"/>
                <a:gd name="connsiteY18" fmla="*/ 5898432 h 6858000"/>
                <a:gd name="connsiteX19" fmla="*/ 7955254 w 9767847"/>
                <a:gd name="connsiteY19" fmla="*/ 5760926 h 6858000"/>
                <a:gd name="connsiteX20" fmla="*/ 8352678 w 9767847"/>
                <a:gd name="connsiteY20" fmla="*/ 5521728 h 6858000"/>
                <a:gd name="connsiteX21" fmla="*/ 8451350 w 9767847"/>
                <a:gd name="connsiteY21" fmla="*/ 5469352 h 6858000"/>
                <a:gd name="connsiteX22" fmla="*/ 8548532 w 9767847"/>
                <a:gd name="connsiteY22" fmla="*/ 5417493 h 6858000"/>
                <a:gd name="connsiteX23" fmla="*/ 8729473 w 9767847"/>
                <a:gd name="connsiteY23" fmla="*/ 5314059 h 6858000"/>
                <a:gd name="connsiteX24" fmla="*/ 8770781 w 9767847"/>
                <a:gd name="connsiteY24" fmla="*/ 5287330 h 6858000"/>
                <a:gd name="connsiteX25" fmla="*/ 8790964 w 9767847"/>
                <a:gd name="connsiteY25" fmla="*/ 5273590 h 6858000"/>
                <a:gd name="connsiteX26" fmla="*/ 8810499 w 9767847"/>
                <a:gd name="connsiteY26" fmla="*/ 5259801 h 6858000"/>
                <a:gd name="connsiteX27" fmla="*/ 8883571 w 9767847"/>
                <a:gd name="connsiteY27" fmla="*/ 5202577 h 6858000"/>
                <a:gd name="connsiteX28" fmla="*/ 9006651 w 9767847"/>
                <a:gd name="connsiteY28" fmla="*/ 5074625 h 6858000"/>
                <a:gd name="connsiteX29" fmla="*/ 9033494 w 9767847"/>
                <a:gd name="connsiteY29" fmla="*/ 5038203 h 6858000"/>
                <a:gd name="connsiteX30" fmla="*/ 9040305 w 9767847"/>
                <a:gd name="connsiteY30" fmla="*/ 5028649 h 6858000"/>
                <a:gd name="connsiteX31" fmla="*/ 9046568 w 9767847"/>
                <a:gd name="connsiteY31" fmla="*/ 5019379 h 6858000"/>
                <a:gd name="connsiteX32" fmla="*/ 9058846 w 9767847"/>
                <a:gd name="connsiteY32" fmla="*/ 5000743 h 6858000"/>
                <a:gd name="connsiteX33" fmla="*/ 9104529 w 9767847"/>
                <a:gd name="connsiteY33" fmla="*/ 4922203 h 6858000"/>
                <a:gd name="connsiteX34" fmla="*/ 9181081 w 9767847"/>
                <a:gd name="connsiteY34" fmla="*/ 4748792 h 6858000"/>
                <a:gd name="connsiteX35" fmla="*/ 9240731 w 9767847"/>
                <a:gd name="connsiteY35" fmla="*/ 4561970 h 6858000"/>
                <a:gd name="connsiteX36" fmla="*/ 9265388 w 9767847"/>
                <a:gd name="connsiteY36" fmla="*/ 4465171 h 6858000"/>
                <a:gd name="connsiteX37" fmla="*/ 9276571 w 9767847"/>
                <a:gd name="connsiteY37" fmla="*/ 4416041 h 6858000"/>
                <a:gd name="connsiteX38" fmla="*/ 9281841 w 9767847"/>
                <a:gd name="connsiteY38" fmla="*/ 4391477 h 6858000"/>
                <a:gd name="connsiteX39" fmla="*/ 9286513 w 9767847"/>
                <a:gd name="connsiteY39" fmla="*/ 4368936 h 6858000"/>
                <a:gd name="connsiteX40" fmla="*/ 9296754 w 9767847"/>
                <a:gd name="connsiteY40" fmla="*/ 4316136 h 6858000"/>
                <a:gd name="connsiteX41" fmla="*/ 9301029 w 9767847"/>
                <a:gd name="connsiteY41" fmla="*/ 4293172 h 6858000"/>
                <a:gd name="connsiteX42" fmla="*/ 9302818 w 9767847"/>
                <a:gd name="connsiteY42" fmla="*/ 4282679 h 6858000"/>
                <a:gd name="connsiteX43" fmla="*/ 9304658 w 9767847"/>
                <a:gd name="connsiteY43" fmla="*/ 4270914 h 6858000"/>
                <a:gd name="connsiteX44" fmla="*/ 9312810 w 9767847"/>
                <a:gd name="connsiteY44" fmla="*/ 4220043 h 6858000"/>
                <a:gd name="connsiteX45" fmla="*/ 9316887 w 9767847"/>
                <a:gd name="connsiteY45" fmla="*/ 4194584 h 6858000"/>
                <a:gd name="connsiteX46" fmla="*/ 9318923 w 9767847"/>
                <a:gd name="connsiteY46" fmla="*/ 4181878 h 6858000"/>
                <a:gd name="connsiteX47" fmla="*/ 9320515 w 9767847"/>
                <a:gd name="connsiteY47" fmla="*/ 4168984 h 6858000"/>
                <a:gd name="connsiteX48" fmla="*/ 9332445 w 9767847"/>
                <a:gd name="connsiteY48" fmla="*/ 4069079 h 6858000"/>
                <a:gd name="connsiteX49" fmla="*/ 9336173 w 9767847"/>
                <a:gd name="connsiteY49" fmla="*/ 4022774 h 6858000"/>
                <a:gd name="connsiteX50" fmla="*/ 9340199 w 9767847"/>
                <a:gd name="connsiteY50" fmla="*/ 3969269 h 6858000"/>
                <a:gd name="connsiteX51" fmla="*/ 9347557 w 9767847"/>
                <a:gd name="connsiteY51" fmla="*/ 3770070 h 6858000"/>
                <a:gd name="connsiteX52" fmla="*/ 9346364 w 9767847"/>
                <a:gd name="connsiteY52" fmla="*/ 3669036 h 6858000"/>
                <a:gd name="connsiteX53" fmla="*/ 9344921 w 9767847"/>
                <a:gd name="connsiteY53" fmla="*/ 3619341 h 6858000"/>
                <a:gd name="connsiteX54" fmla="*/ 9344524 w 9767847"/>
                <a:gd name="connsiteY54" fmla="*/ 3607624 h 6858000"/>
                <a:gd name="connsiteX55" fmla="*/ 9343728 w 9767847"/>
                <a:gd name="connsiteY55" fmla="*/ 3594872 h 6858000"/>
                <a:gd name="connsiteX56" fmla="*/ 9342188 w 9767847"/>
                <a:gd name="connsiteY56" fmla="*/ 3569366 h 6858000"/>
                <a:gd name="connsiteX57" fmla="*/ 9339056 w 9767847"/>
                <a:gd name="connsiteY57" fmla="*/ 3518354 h 6858000"/>
                <a:gd name="connsiteX58" fmla="*/ 9334334 w 9767847"/>
                <a:gd name="connsiteY58" fmla="*/ 3467155 h 6858000"/>
                <a:gd name="connsiteX59" fmla="*/ 9329363 w 9767847"/>
                <a:gd name="connsiteY59" fmla="*/ 3415908 h 6858000"/>
                <a:gd name="connsiteX60" fmla="*/ 9328319 w 9767847"/>
                <a:gd name="connsiteY60" fmla="*/ 3404755 h 6858000"/>
                <a:gd name="connsiteX61" fmla="*/ 9327177 w 9767847"/>
                <a:gd name="connsiteY61" fmla="*/ 3394214 h 6858000"/>
                <a:gd name="connsiteX62" fmla="*/ 9324293 w 9767847"/>
                <a:gd name="connsiteY62" fmla="*/ 3370872 h 6858000"/>
                <a:gd name="connsiteX63" fmla="*/ 9320763 w 9767847"/>
                <a:gd name="connsiteY63" fmla="*/ 3344427 h 6858000"/>
                <a:gd name="connsiteX64" fmla="*/ 9317184 w 9767847"/>
                <a:gd name="connsiteY64" fmla="*/ 3315343 h 6858000"/>
                <a:gd name="connsiteX65" fmla="*/ 9311021 w 9767847"/>
                <a:gd name="connsiteY65" fmla="*/ 3270309 h 6858000"/>
                <a:gd name="connsiteX66" fmla="*/ 9302719 w 9767847"/>
                <a:gd name="connsiteY66" fmla="*/ 3219815 h 6858000"/>
                <a:gd name="connsiteX67" fmla="*/ 9293970 w 9767847"/>
                <a:gd name="connsiteY67" fmla="*/ 3169887 h 6858000"/>
                <a:gd name="connsiteX68" fmla="*/ 9252065 w 9767847"/>
                <a:gd name="connsiteY68" fmla="*/ 2971205 h 6858000"/>
                <a:gd name="connsiteX69" fmla="*/ 9227211 w 9767847"/>
                <a:gd name="connsiteY69" fmla="*/ 2872571 h 6858000"/>
                <a:gd name="connsiteX70" fmla="*/ 9220699 w 9767847"/>
                <a:gd name="connsiteY70" fmla="*/ 2848524 h 6858000"/>
                <a:gd name="connsiteX71" fmla="*/ 9213740 w 9767847"/>
                <a:gd name="connsiteY71" fmla="*/ 2824289 h 6858000"/>
                <a:gd name="connsiteX72" fmla="*/ 9199374 w 9767847"/>
                <a:gd name="connsiteY72" fmla="*/ 2775536 h 6858000"/>
                <a:gd name="connsiteX73" fmla="*/ 9061829 w 9767847"/>
                <a:gd name="connsiteY73" fmla="*/ 2389515 h 6858000"/>
                <a:gd name="connsiteX74" fmla="*/ 8978865 w 9767847"/>
                <a:gd name="connsiteY74" fmla="*/ 2200953 h 6858000"/>
                <a:gd name="connsiteX75" fmla="*/ 8956694 w 9767847"/>
                <a:gd name="connsiteY75" fmla="*/ 2154317 h 6858000"/>
                <a:gd name="connsiteX76" fmla="*/ 8934176 w 9767847"/>
                <a:gd name="connsiteY76" fmla="*/ 2108012 h 6858000"/>
                <a:gd name="connsiteX77" fmla="*/ 8887151 w 9767847"/>
                <a:gd name="connsiteY77" fmla="*/ 2015448 h 6858000"/>
                <a:gd name="connsiteX78" fmla="*/ 8787533 w 9767847"/>
                <a:gd name="connsiteY78" fmla="*/ 1832625 h 6858000"/>
                <a:gd name="connsiteX79" fmla="*/ 8761485 w 9767847"/>
                <a:gd name="connsiteY79" fmla="*/ 1787496 h 6858000"/>
                <a:gd name="connsiteX80" fmla="*/ 8734791 w 9767847"/>
                <a:gd name="connsiteY80" fmla="*/ 1741991 h 6858000"/>
                <a:gd name="connsiteX81" fmla="*/ 8680808 w 9767847"/>
                <a:gd name="connsiteY81" fmla="*/ 1652910 h 6858000"/>
                <a:gd name="connsiteX82" fmla="*/ 8567024 w 9767847"/>
                <a:gd name="connsiteY82" fmla="*/ 1477004 h 6858000"/>
                <a:gd name="connsiteX83" fmla="*/ 8537446 w 9767847"/>
                <a:gd name="connsiteY83" fmla="*/ 1433428 h 6858000"/>
                <a:gd name="connsiteX84" fmla="*/ 8507423 w 9767847"/>
                <a:gd name="connsiteY84" fmla="*/ 1389994 h 6858000"/>
                <a:gd name="connsiteX85" fmla="*/ 8446529 w 9767847"/>
                <a:gd name="connsiteY85" fmla="*/ 1304393 h 6858000"/>
                <a:gd name="connsiteX86" fmla="*/ 8319224 w 9767847"/>
                <a:gd name="connsiteY86" fmla="*/ 1135124 h 6858000"/>
                <a:gd name="connsiteX87" fmla="*/ 8286366 w 9767847"/>
                <a:gd name="connsiteY87" fmla="*/ 1093148 h 6858000"/>
                <a:gd name="connsiteX88" fmla="*/ 8270161 w 9767847"/>
                <a:gd name="connsiteY88" fmla="*/ 1072538 h 6858000"/>
                <a:gd name="connsiteX89" fmla="*/ 8253856 w 9767847"/>
                <a:gd name="connsiteY89" fmla="*/ 1052254 h 6858000"/>
                <a:gd name="connsiteX90" fmla="*/ 8186352 w 9767847"/>
                <a:gd name="connsiteY90" fmla="*/ 970373 h 6858000"/>
                <a:gd name="connsiteX91" fmla="*/ 8046768 w 9767847"/>
                <a:gd name="connsiteY91" fmla="*/ 809527 h 6858000"/>
                <a:gd name="connsiteX92" fmla="*/ 8010927 w 9767847"/>
                <a:gd name="connsiteY92" fmla="*/ 769951 h 6858000"/>
                <a:gd name="connsiteX93" fmla="*/ 7974788 w 9767847"/>
                <a:gd name="connsiteY93" fmla="*/ 730751 h 6858000"/>
                <a:gd name="connsiteX94" fmla="*/ 7901070 w 9767847"/>
                <a:gd name="connsiteY94" fmla="*/ 652823 h 6858000"/>
                <a:gd name="connsiteX95" fmla="*/ 7750054 w 9767847"/>
                <a:gd name="connsiteY95" fmla="*/ 501106 h 6858000"/>
                <a:gd name="connsiteX96" fmla="*/ 7592277 w 9767847"/>
                <a:gd name="connsiteY96" fmla="*/ 355319 h 6858000"/>
                <a:gd name="connsiteX97" fmla="*/ 7257734 w 9767847"/>
                <a:gd name="connsiteY97" fmla="*/ 81062 h 6858000"/>
                <a:gd name="connsiteX98" fmla="*/ 1892109 w 9767847"/>
                <a:gd name="connsiteY98" fmla="*/ 0 h 6858000"/>
                <a:gd name="connsiteX99" fmla="*/ 2298402 w 9767847"/>
                <a:gd name="connsiteY99" fmla="*/ 0 h 6858000"/>
                <a:gd name="connsiteX100" fmla="*/ 2135542 w 9767847"/>
                <a:gd name="connsiteY100" fmla="*/ 121879 h 6858000"/>
                <a:gd name="connsiteX101" fmla="*/ 1969576 w 9767847"/>
                <a:gd name="connsiteY101" fmla="*/ 259084 h 6858000"/>
                <a:gd name="connsiteX102" fmla="*/ 1659938 w 9767847"/>
                <a:gd name="connsiteY102" fmla="*/ 553953 h 6858000"/>
                <a:gd name="connsiteX103" fmla="*/ 729383 w 9767847"/>
                <a:gd name="connsiteY103" fmla="*/ 1940578 h 6858000"/>
                <a:gd name="connsiteX104" fmla="*/ 578465 w 9767847"/>
                <a:gd name="connsiteY104" fmla="*/ 2324905 h 6858000"/>
                <a:gd name="connsiteX105" fmla="*/ 465080 w 9767847"/>
                <a:gd name="connsiteY105" fmla="*/ 2718973 h 6858000"/>
                <a:gd name="connsiteX106" fmla="*/ 423820 w 9767847"/>
                <a:gd name="connsiteY106" fmla="*/ 2919535 h 6858000"/>
                <a:gd name="connsiteX107" fmla="*/ 392355 w 9767847"/>
                <a:gd name="connsiteY107" fmla="*/ 3122169 h 6858000"/>
                <a:gd name="connsiteX108" fmla="*/ 358801 w 9767847"/>
                <a:gd name="connsiteY108" fmla="*/ 3531013 h 6858000"/>
                <a:gd name="connsiteX109" fmla="*/ 410350 w 9767847"/>
                <a:gd name="connsiteY109" fmla="*/ 4352324 h 6858000"/>
                <a:gd name="connsiteX110" fmla="*/ 449022 w 9767847"/>
                <a:gd name="connsiteY110" fmla="*/ 4555147 h 6858000"/>
                <a:gd name="connsiteX111" fmla="*/ 498882 w 9767847"/>
                <a:gd name="connsiteY111" fmla="*/ 4756463 h 6858000"/>
                <a:gd name="connsiteX112" fmla="*/ 559775 w 9767847"/>
                <a:gd name="connsiteY112" fmla="*/ 4955755 h 6858000"/>
                <a:gd name="connsiteX113" fmla="*/ 631406 w 9767847"/>
                <a:gd name="connsiteY113" fmla="*/ 5152084 h 6858000"/>
                <a:gd name="connsiteX114" fmla="*/ 1023461 w 9767847"/>
                <a:gd name="connsiteY114" fmla="*/ 5898055 h 6858000"/>
                <a:gd name="connsiteX115" fmla="*/ 1575880 w 9767847"/>
                <a:gd name="connsiteY115" fmla="*/ 6551744 h 6858000"/>
                <a:gd name="connsiteX116" fmla="*/ 1905228 w 9767847"/>
                <a:gd name="connsiteY116" fmla="*/ 6833566 h 6858000"/>
                <a:gd name="connsiteX117" fmla="*/ 1938629 w 9767847"/>
                <a:gd name="connsiteY117" fmla="*/ 6858000 h 6858000"/>
                <a:gd name="connsiteX118" fmla="*/ 1368607 w 9767847"/>
                <a:gd name="connsiteY118" fmla="*/ 6858000 h 6858000"/>
                <a:gd name="connsiteX119" fmla="*/ 1115251 w 9767847"/>
                <a:gd name="connsiteY119" fmla="*/ 6594103 h 6858000"/>
                <a:gd name="connsiteX120" fmla="*/ 0 w 9767847"/>
                <a:gd name="connsiteY120" fmla="*/ 3653129 h 6858000"/>
                <a:gd name="connsiteX121" fmla="*/ 1777294 w 9767847"/>
                <a:gd name="connsiteY121" fmla="*/ 8541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9767847" h="6858000">
                  <a:moveTo>
                    <a:pt x="7145704" y="0"/>
                  </a:moveTo>
                  <a:lnTo>
                    <a:pt x="7875738" y="0"/>
                  </a:lnTo>
                  <a:lnTo>
                    <a:pt x="7990553" y="85415"/>
                  </a:lnTo>
                  <a:cubicBezTo>
                    <a:pt x="9075991" y="933432"/>
                    <a:pt x="9767847" y="2216793"/>
                    <a:pt x="9767847" y="3653129"/>
                  </a:cubicBezTo>
                  <a:cubicBezTo>
                    <a:pt x="9767847" y="4770280"/>
                    <a:pt x="9349317" y="5794890"/>
                    <a:pt x="8652597" y="6594103"/>
                  </a:cubicBezTo>
                  <a:lnTo>
                    <a:pt x="8399240" y="6858000"/>
                  </a:lnTo>
                  <a:lnTo>
                    <a:pt x="6766926" y="6858000"/>
                  </a:lnTo>
                  <a:lnTo>
                    <a:pt x="6804586" y="6821201"/>
                  </a:lnTo>
                  <a:lnTo>
                    <a:pt x="6881735" y="6745295"/>
                  </a:lnTo>
                  <a:cubicBezTo>
                    <a:pt x="6907435" y="6719979"/>
                    <a:pt x="6933134" y="6694896"/>
                    <a:pt x="6958883" y="6668920"/>
                  </a:cubicBezTo>
                  <a:lnTo>
                    <a:pt x="7267925" y="6359792"/>
                  </a:lnTo>
                  <a:lnTo>
                    <a:pt x="7424360" y="6204783"/>
                  </a:lnTo>
                  <a:cubicBezTo>
                    <a:pt x="7450754" y="6178900"/>
                    <a:pt x="7477598" y="6152829"/>
                    <a:pt x="7504938" y="6126806"/>
                  </a:cubicBezTo>
                  <a:lnTo>
                    <a:pt x="7546396" y="6087795"/>
                  </a:lnTo>
                  <a:cubicBezTo>
                    <a:pt x="7560264" y="6074901"/>
                    <a:pt x="7574780" y="6061630"/>
                    <a:pt x="7588002" y="6049630"/>
                  </a:cubicBezTo>
                  <a:lnTo>
                    <a:pt x="7631000" y="6010807"/>
                  </a:lnTo>
                  <a:lnTo>
                    <a:pt x="7675440" y="5972407"/>
                  </a:lnTo>
                  <a:cubicBezTo>
                    <a:pt x="7690404" y="5959796"/>
                    <a:pt x="7705564" y="5947419"/>
                    <a:pt x="7720626" y="5934949"/>
                  </a:cubicBezTo>
                  <a:cubicBezTo>
                    <a:pt x="7735738" y="5922525"/>
                    <a:pt x="7751197" y="5910619"/>
                    <a:pt x="7766458" y="5898432"/>
                  </a:cubicBezTo>
                  <a:cubicBezTo>
                    <a:pt x="7827949" y="5850290"/>
                    <a:pt x="7890979" y="5804597"/>
                    <a:pt x="7955254" y="5760926"/>
                  </a:cubicBezTo>
                  <a:cubicBezTo>
                    <a:pt x="8083800" y="5673632"/>
                    <a:pt x="8216872" y="5594434"/>
                    <a:pt x="8352678" y="5521728"/>
                  </a:cubicBezTo>
                  <a:lnTo>
                    <a:pt x="8451350" y="5469352"/>
                  </a:lnTo>
                  <a:lnTo>
                    <a:pt x="8548532" y="5417493"/>
                  </a:lnTo>
                  <a:cubicBezTo>
                    <a:pt x="8612110" y="5383188"/>
                    <a:pt x="8673251" y="5349306"/>
                    <a:pt x="8729473" y="5314059"/>
                  </a:cubicBezTo>
                  <a:cubicBezTo>
                    <a:pt x="8743591" y="5305213"/>
                    <a:pt x="8757161" y="5296459"/>
                    <a:pt x="8770781" y="5287330"/>
                  </a:cubicBezTo>
                  <a:cubicBezTo>
                    <a:pt x="8777591" y="5282765"/>
                    <a:pt x="8784451" y="5278201"/>
                    <a:pt x="8790964" y="5273590"/>
                  </a:cubicBezTo>
                  <a:cubicBezTo>
                    <a:pt x="8797574" y="5268977"/>
                    <a:pt x="8804235" y="5264412"/>
                    <a:pt x="8810499" y="5259801"/>
                  </a:cubicBezTo>
                  <a:cubicBezTo>
                    <a:pt x="8835999" y="5241401"/>
                    <a:pt x="8860407" y="5222389"/>
                    <a:pt x="8883571" y="5202577"/>
                  </a:cubicBezTo>
                  <a:cubicBezTo>
                    <a:pt x="8929900" y="5162954"/>
                    <a:pt x="8971258" y="5120413"/>
                    <a:pt x="9006651" y="5074625"/>
                  </a:cubicBezTo>
                  <a:cubicBezTo>
                    <a:pt x="9015351" y="5063426"/>
                    <a:pt x="9024398" y="5050955"/>
                    <a:pt x="9033494" y="5038203"/>
                  </a:cubicBezTo>
                  <a:lnTo>
                    <a:pt x="9040305" y="5028649"/>
                  </a:lnTo>
                  <a:lnTo>
                    <a:pt x="9046568" y="5019379"/>
                  </a:lnTo>
                  <a:cubicBezTo>
                    <a:pt x="9050743" y="5013261"/>
                    <a:pt x="9054819" y="5007050"/>
                    <a:pt x="9058846" y="5000743"/>
                  </a:cubicBezTo>
                  <a:cubicBezTo>
                    <a:pt x="9075002" y="4975615"/>
                    <a:pt x="9090212" y="4949403"/>
                    <a:pt x="9104529" y="4922203"/>
                  </a:cubicBezTo>
                  <a:cubicBezTo>
                    <a:pt x="9133211" y="4867850"/>
                    <a:pt x="9158313" y="4809545"/>
                    <a:pt x="9181081" y="4748792"/>
                  </a:cubicBezTo>
                  <a:cubicBezTo>
                    <a:pt x="9203748" y="4688276"/>
                    <a:pt x="9223383" y="4625876"/>
                    <a:pt x="9240731" y="4561970"/>
                  </a:cubicBezTo>
                  <a:cubicBezTo>
                    <a:pt x="9249481" y="4530064"/>
                    <a:pt x="9257682" y="4497782"/>
                    <a:pt x="9265388" y="4465171"/>
                  </a:cubicBezTo>
                  <a:cubicBezTo>
                    <a:pt x="9269215" y="4448842"/>
                    <a:pt x="9272943" y="4432465"/>
                    <a:pt x="9276571" y="4416041"/>
                  </a:cubicBezTo>
                  <a:lnTo>
                    <a:pt x="9281841" y="4391477"/>
                  </a:lnTo>
                  <a:lnTo>
                    <a:pt x="9286513" y="4368936"/>
                  </a:lnTo>
                  <a:lnTo>
                    <a:pt x="9296754" y="4316136"/>
                  </a:lnTo>
                  <a:lnTo>
                    <a:pt x="9301029" y="4293172"/>
                  </a:lnTo>
                  <a:lnTo>
                    <a:pt x="9302818" y="4282679"/>
                  </a:lnTo>
                  <a:lnTo>
                    <a:pt x="9304658" y="4270914"/>
                  </a:lnTo>
                  <a:lnTo>
                    <a:pt x="9312810" y="4220043"/>
                  </a:lnTo>
                  <a:lnTo>
                    <a:pt x="9316887" y="4194584"/>
                  </a:lnTo>
                  <a:lnTo>
                    <a:pt x="9318923" y="4181878"/>
                  </a:lnTo>
                  <a:cubicBezTo>
                    <a:pt x="9319570" y="4177644"/>
                    <a:pt x="9319969" y="4173267"/>
                    <a:pt x="9320515" y="4168984"/>
                  </a:cubicBezTo>
                  <a:lnTo>
                    <a:pt x="9332445" y="4069079"/>
                  </a:lnTo>
                  <a:cubicBezTo>
                    <a:pt x="9333836" y="4056468"/>
                    <a:pt x="9334880" y="4040986"/>
                    <a:pt x="9336173" y="4022774"/>
                  </a:cubicBezTo>
                  <a:lnTo>
                    <a:pt x="9340199" y="3969269"/>
                  </a:lnTo>
                  <a:cubicBezTo>
                    <a:pt x="9345071" y="3903904"/>
                    <a:pt x="9347358" y="3837081"/>
                    <a:pt x="9347557" y="3770070"/>
                  </a:cubicBezTo>
                  <a:cubicBezTo>
                    <a:pt x="9347656" y="3736518"/>
                    <a:pt x="9347209" y="3702871"/>
                    <a:pt x="9346364" y="3669036"/>
                  </a:cubicBezTo>
                  <a:lnTo>
                    <a:pt x="9344921" y="3619341"/>
                  </a:lnTo>
                  <a:lnTo>
                    <a:pt x="9344524" y="3607624"/>
                  </a:lnTo>
                  <a:lnTo>
                    <a:pt x="9343728" y="3594872"/>
                  </a:lnTo>
                  <a:lnTo>
                    <a:pt x="9342188" y="3569366"/>
                  </a:lnTo>
                  <a:lnTo>
                    <a:pt x="9339056" y="3518354"/>
                  </a:lnTo>
                  <a:cubicBezTo>
                    <a:pt x="9337914" y="3501319"/>
                    <a:pt x="9335874" y="3484236"/>
                    <a:pt x="9334334" y="3467155"/>
                  </a:cubicBezTo>
                  <a:lnTo>
                    <a:pt x="9329363" y="3415908"/>
                  </a:lnTo>
                  <a:lnTo>
                    <a:pt x="9328319" y="3404755"/>
                  </a:lnTo>
                  <a:lnTo>
                    <a:pt x="9327177" y="3394214"/>
                  </a:lnTo>
                  <a:lnTo>
                    <a:pt x="9324293" y="3370872"/>
                  </a:lnTo>
                  <a:lnTo>
                    <a:pt x="9320763" y="3344427"/>
                  </a:lnTo>
                  <a:lnTo>
                    <a:pt x="9317184" y="3315343"/>
                  </a:lnTo>
                  <a:cubicBezTo>
                    <a:pt x="9315594" y="3300991"/>
                    <a:pt x="9313506" y="3286404"/>
                    <a:pt x="9311021" y="3270309"/>
                  </a:cubicBezTo>
                  <a:lnTo>
                    <a:pt x="9302719" y="3219815"/>
                  </a:lnTo>
                  <a:cubicBezTo>
                    <a:pt x="9299936" y="3203157"/>
                    <a:pt x="9297003" y="3186498"/>
                    <a:pt x="9293970" y="3169887"/>
                  </a:cubicBezTo>
                  <a:cubicBezTo>
                    <a:pt x="9281891" y="3103393"/>
                    <a:pt x="9267674" y="3037182"/>
                    <a:pt x="9252065" y="2971205"/>
                  </a:cubicBezTo>
                  <a:cubicBezTo>
                    <a:pt x="9244261" y="2938265"/>
                    <a:pt x="9235959" y="2905371"/>
                    <a:pt x="9227211" y="2872571"/>
                  </a:cubicBezTo>
                  <a:lnTo>
                    <a:pt x="9220699" y="2848524"/>
                  </a:lnTo>
                  <a:lnTo>
                    <a:pt x="9213740" y="2824289"/>
                  </a:lnTo>
                  <a:cubicBezTo>
                    <a:pt x="9209216" y="2808147"/>
                    <a:pt x="9204345" y="2791866"/>
                    <a:pt x="9199374" y="2775536"/>
                  </a:cubicBezTo>
                  <a:cubicBezTo>
                    <a:pt x="9159855" y="2645184"/>
                    <a:pt x="9114272" y="2516197"/>
                    <a:pt x="9061829" y="2389515"/>
                  </a:cubicBezTo>
                  <a:cubicBezTo>
                    <a:pt x="9035582" y="2326175"/>
                    <a:pt x="9008043" y="2263258"/>
                    <a:pt x="8978865" y="2200953"/>
                  </a:cubicBezTo>
                  <a:lnTo>
                    <a:pt x="8956694" y="2154317"/>
                  </a:lnTo>
                  <a:lnTo>
                    <a:pt x="8934176" y="2108012"/>
                  </a:lnTo>
                  <a:cubicBezTo>
                    <a:pt x="8918915" y="2077189"/>
                    <a:pt x="8903157" y="2046130"/>
                    <a:pt x="8887151" y="2015448"/>
                  </a:cubicBezTo>
                  <a:cubicBezTo>
                    <a:pt x="8854988" y="1953989"/>
                    <a:pt x="8822082" y="1892908"/>
                    <a:pt x="8787533" y="1832625"/>
                  </a:cubicBezTo>
                  <a:lnTo>
                    <a:pt x="8761485" y="1787496"/>
                  </a:lnTo>
                  <a:lnTo>
                    <a:pt x="8734791" y="1741991"/>
                  </a:lnTo>
                  <a:cubicBezTo>
                    <a:pt x="8717047" y="1711921"/>
                    <a:pt x="8699200" y="1682461"/>
                    <a:pt x="8680808" y="1652910"/>
                  </a:cubicBezTo>
                  <a:cubicBezTo>
                    <a:pt x="8644322" y="1593756"/>
                    <a:pt x="8606194" y="1535216"/>
                    <a:pt x="8567024" y="1477004"/>
                  </a:cubicBezTo>
                  <a:lnTo>
                    <a:pt x="8537446" y="1433428"/>
                  </a:lnTo>
                  <a:lnTo>
                    <a:pt x="8507423" y="1389994"/>
                  </a:lnTo>
                  <a:cubicBezTo>
                    <a:pt x="8487390" y="1361382"/>
                    <a:pt x="8467158" y="1332817"/>
                    <a:pt x="8446529" y="1304393"/>
                  </a:cubicBezTo>
                  <a:cubicBezTo>
                    <a:pt x="8405271" y="1247595"/>
                    <a:pt x="8362718" y="1191218"/>
                    <a:pt x="8319224" y="1135124"/>
                  </a:cubicBezTo>
                  <a:lnTo>
                    <a:pt x="8286366" y="1093148"/>
                  </a:lnTo>
                  <a:lnTo>
                    <a:pt x="8270161" y="1072538"/>
                  </a:lnTo>
                  <a:lnTo>
                    <a:pt x="8253856" y="1052254"/>
                  </a:lnTo>
                  <a:cubicBezTo>
                    <a:pt x="8231636" y="1024773"/>
                    <a:pt x="8209117" y="997479"/>
                    <a:pt x="8186352" y="970373"/>
                  </a:cubicBezTo>
                  <a:cubicBezTo>
                    <a:pt x="8140917" y="916020"/>
                    <a:pt x="8094240" y="862515"/>
                    <a:pt x="8046768" y="809527"/>
                  </a:cubicBezTo>
                  <a:lnTo>
                    <a:pt x="8010927" y="769951"/>
                  </a:lnTo>
                  <a:lnTo>
                    <a:pt x="7974788" y="730751"/>
                  </a:lnTo>
                  <a:cubicBezTo>
                    <a:pt x="7950382" y="704587"/>
                    <a:pt x="7925824" y="678563"/>
                    <a:pt x="7901070" y="652823"/>
                  </a:cubicBezTo>
                  <a:cubicBezTo>
                    <a:pt x="7851510" y="601387"/>
                    <a:pt x="7801404" y="550612"/>
                    <a:pt x="7750054" y="501106"/>
                  </a:cubicBezTo>
                  <a:cubicBezTo>
                    <a:pt x="7698902" y="451742"/>
                    <a:pt x="7645913" y="403036"/>
                    <a:pt x="7592277" y="355319"/>
                  </a:cubicBezTo>
                  <a:cubicBezTo>
                    <a:pt x="7484856" y="259884"/>
                    <a:pt x="7373308" y="168402"/>
                    <a:pt x="7257734" y="81062"/>
                  </a:cubicBezTo>
                  <a:close/>
                  <a:moveTo>
                    <a:pt x="1892109" y="0"/>
                  </a:moveTo>
                  <a:lnTo>
                    <a:pt x="2298402" y="0"/>
                  </a:lnTo>
                  <a:lnTo>
                    <a:pt x="2135542" y="121879"/>
                  </a:lnTo>
                  <a:cubicBezTo>
                    <a:pt x="2078998" y="166378"/>
                    <a:pt x="2023659" y="212143"/>
                    <a:pt x="1969576" y="259084"/>
                  </a:cubicBezTo>
                  <a:cubicBezTo>
                    <a:pt x="1861309" y="352918"/>
                    <a:pt x="1758064" y="451412"/>
                    <a:pt x="1659938" y="553953"/>
                  </a:cubicBezTo>
                  <a:cubicBezTo>
                    <a:pt x="1266987" y="964444"/>
                    <a:pt x="953820" y="1435593"/>
                    <a:pt x="729383" y="1940578"/>
                  </a:cubicBezTo>
                  <a:cubicBezTo>
                    <a:pt x="673260" y="2066459"/>
                    <a:pt x="622855" y="2195070"/>
                    <a:pt x="578465" y="2324905"/>
                  </a:cubicBezTo>
                  <a:cubicBezTo>
                    <a:pt x="534125" y="2454785"/>
                    <a:pt x="496147" y="2586314"/>
                    <a:pt x="465080" y="2718973"/>
                  </a:cubicBezTo>
                  <a:cubicBezTo>
                    <a:pt x="449769" y="2785089"/>
                    <a:pt x="435850" y="2852289"/>
                    <a:pt x="423820" y="2919535"/>
                  </a:cubicBezTo>
                  <a:cubicBezTo>
                    <a:pt x="411840" y="2986829"/>
                    <a:pt x="401054" y="3054358"/>
                    <a:pt x="392355" y="3122169"/>
                  </a:cubicBezTo>
                  <a:cubicBezTo>
                    <a:pt x="374509" y="3257744"/>
                    <a:pt x="363424" y="3393978"/>
                    <a:pt x="358801" y="3531013"/>
                  </a:cubicBezTo>
                  <a:cubicBezTo>
                    <a:pt x="349009" y="3804941"/>
                    <a:pt x="366357" y="4079668"/>
                    <a:pt x="410350" y="4352324"/>
                  </a:cubicBezTo>
                  <a:cubicBezTo>
                    <a:pt x="421286" y="4420230"/>
                    <a:pt x="434209" y="4487758"/>
                    <a:pt x="449022" y="4555147"/>
                  </a:cubicBezTo>
                  <a:cubicBezTo>
                    <a:pt x="463737" y="4622534"/>
                    <a:pt x="480389" y="4689686"/>
                    <a:pt x="498882" y="4756463"/>
                  </a:cubicBezTo>
                  <a:cubicBezTo>
                    <a:pt x="517373" y="4823239"/>
                    <a:pt x="537704" y="4889733"/>
                    <a:pt x="559775" y="4955755"/>
                  </a:cubicBezTo>
                  <a:cubicBezTo>
                    <a:pt x="581946" y="5021873"/>
                    <a:pt x="605358" y="5087473"/>
                    <a:pt x="631406" y="5152084"/>
                  </a:cubicBezTo>
                  <a:cubicBezTo>
                    <a:pt x="734055" y="5411706"/>
                    <a:pt x="865188" y="5662668"/>
                    <a:pt x="1023461" y="5898055"/>
                  </a:cubicBezTo>
                  <a:cubicBezTo>
                    <a:pt x="1181487" y="6133676"/>
                    <a:pt x="1367051" y="6353345"/>
                    <a:pt x="1575880" y="6551744"/>
                  </a:cubicBezTo>
                  <a:cubicBezTo>
                    <a:pt x="1680269" y="6651014"/>
                    <a:pt x="1790338" y="6745037"/>
                    <a:pt x="1905228" y="6833566"/>
                  </a:cubicBezTo>
                  <a:lnTo>
                    <a:pt x="1938629" y="6858000"/>
                  </a:lnTo>
                  <a:lnTo>
                    <a:pt x="1368607" y="6858000"/>
                  </a:lnTo>
                  <a:lnTo>
                    <a:pt x="1115251" y="6594103"/>
                  </a:lnTo>
                  <a:cubicBezTo>
                    <a:pt x="418530" y="5794890"/>
                    <a:pt x="0" y="4770280"/>
                    <a:pt x="0" y="3653129"/>
                  </a:cubicBezTo>
                  <a:cubicBezTo>
                    <a:pt x="0" y="2216793"/>
                    <a:pt x="691856" y="933432"/>
                    <a:pt x="1777294" y="85415"/>
                  </a:cubicBezTo>
                  <a:close/>
                </a:path>
              </a:pathLst>
            </a:custGeom>
            <a:solidFill>
              <a:schemeClr val="bg1">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lt1"/>
                </a:solidFill>
              </a:endParaRPr>
            </a:p>
          </p:txBody>
        </p:sp>
        <p:sp>
          <p:nvSpPr>
            <p:cNvPr id="17" name="Freeform: Shape 16">
              <a:extLst>
                <a:ext uri="{FF2B5EF4-FFF2-40B4-BE49-F238E27FC236}">
                  <a16:creationId xmlns:a16="http://schemas.microsoft.com/office/drawing/2014/main" id="{5F0C96D1-A8B7-4C8E-9997-D823FD1591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18434" y="3985"/>
              <a:ext cx="9747620" cy="6858000"/>
            </a:xfrm>
            <a:custGeom>
              <a:avLst/>
              <a:gdLst>
                <a:gd name="connsiteX0" fmla="*/ 7235453 w 9747620"/>
                <a:gd name="connsiteY0" fmla="*/ 0 h 6858000"/>
                <a:gd name="connsiteX1" fmla="*/ 7548130 w 9747620"/>
                <a:gd name="connsiteY1" fmla="*/ 0 h 6858000"/>
                <a:gd name="connsiteX2" fmla="*/ 7710334 w 9747620"/>
                <a:gd name="connsiteY2" fmla="*/ 111973 h 6858000"/>
                <a:gd name="connsiteX3" fmla="*/ 7889188 w 9747620"/>
                <a:gd name="connsiteY3" fmla="*/ 251542 h 6858000"/>
                <a:gd name="connsiteX4" fmla="*/ 8061828 w 9747620"/>
                <a:gd name="connsiteY4" fmla="*/ 398586 h 6858000"/>
                <a:gd name="connsiteX5" fmla="*/ 8145637 w 9747620"/>
                <a:gd name="connsiteY5" fmla="*/ 474218 h 6858000"/>
                <a:gd name="connsiteX6" fmla="*/ 8187242 w 9747620"/>
                <a:gd name="connsiteY6" fmla="*/ 512753 h 6858000"/>
                <a:gd name="connsiteX7" fmla="*/ 8228402 w 9747620"/>
                <a:gd name="connsiteY7" fmla="*/ 551575 h 6858000"/>
                <a:gd name="connsiteX8" fmla="*/ 8389211 w 9747620"/>
                <a:gd name="connsiteY8" fmla="*/ 710937 h 6858000"/>
                <a:gd name="connsiteX9" fmla="*/ 8467206 w 9747620"/>
                <a:gd name="connsiteY9" fmla="*/ 793088 h 6858000"/>
                <a:gd name="connsiteX10" fmla="*/ 8486791 w 9747620"/>
                <a:gd name="connsiteY10" fmla="*/ 814223 h 6858000"/>
                <a:gd name="connsiteX11" fmla="*/ 8505979 w 9747620"/>
                <a:gd name="connsiteY11" fmla="*/ 835409 h 6858000"/>
                <a:gd name="connsiteX12" fmla="*/ 8543509 w 9747620"/>
                <a:gd name="connsiteY12" fmla="*/ 877346 h 6858000"/>
                <a:gd name="connsiteX13" fmla="*/ 8690549 w 9747620"/>
                <a:gd name="connsiteY13" fmla="*/ 1048978 h 6858000"/>
                <a:gd name="connsiteX14" fmla="*/ 8761732 w 9747620"/>
                <a:gd name="connsiteY14" fmla="*/ 1137502 h 6858000"/>
                <a:gd name="connsiteX15" fmla="*/ 8796379 w 9747620"/>
                <a:gd name="connsiteY15" fmla="*/ 1182077 h 6858000"/>
                <a:gd name="connsiteX16" fmla="*/ 8830678 w 9747620"/>
                <a:gd name="connsiteY16" fmla="*/ 1226986 h 6858000"/>
                <a:gd name="connsiteX17" fmla="*/ 8963353 w 9747620"/>
                <a:gd name="connsiteY17" fmla="*/ 1410936 h 6858000"/>
                <a:gd name="connsiteX18" fmla="*/ 9026483 w 9747620"/>
                <a:gd name="connsiteY18" fmla="*/ 1505499 h 6858000"/>
                <a:gd name="connsiteX19" fmla="*/ 9057004 w 9747620"/>
                <a:gd name="connsiteY19" fmla="*/ 1552613 h 6858000"/>
                <a:gd name="connsiteX20" fmla="*/ 9087278 w 9747620"/>
                <a:gd name="connsiteY20" fmla="*/ 1600542 h 6858000"/>
                <a:gd name="connsiteX21" fmla="*/ 9202851 w 9747620"/>
                <a:gd name="connsiteY21" fmla="*/ 1795515 h 6858000"/>
                <a:gd name="connsiteX22" fmla="*/ 9257332 w 9747620"/>
                <a:gd name="connsiteY22" fmla="*/ 1894920 h 6858000"/>
                <a:gd name="connsiteX23" fmla="*/ 9283778 w 9747620"/>
                <a:gd name="connsiteY23" fmla="*/ 1945436 h 6858000"/>
                <a:gd name="connsiteX24" fmla="*/ 9309428 w 9747620"/>
                <a:gd name="connsiteY24" fmla="*/ 1996193 h 6858000"/>
                <a:gd name="connsiteX25" fmla="*/ 9405714 w 9747620"/>
                <a:gd name="connsiteY25" fmla="*/ 2202191 h 6858000"/>
                <a:gd name="connsiteX26" fmla="*/ 9566524 w 9747620"/>
                <a:gd name="connsiteY26" fmla="*/ 2627653 h 6858000"/>
                <a:gd name="connsiteX27" fmla="*/ 9583573 w 9747620"/>
                <a:gd name="connsiteY27" fmla="*/ 2682195 h 6858000"/>
                <a:gd name="connsiteX28" fmla="*/ 9591974 w 9747620"/>
                <a:gd name="connsiteY28" fmla="*/ 2709707 h 6858000"/>
                <a:gd name="connsiteX29" fmla="*/ 9600027 w 9747620"/>
                <a:gd name="connsiteY29" fmla="*/ 2737650 h 6858000"/>
                <a:gd name="connsiteX30" fmla="*/ 9629803 w 9747620"/>
                <a:gd name="connsiteY30" fmla="*/ 2847694 h 6858000"/>
                <a:gd name="connsiteX31" fmla="*/ 9679909 w 9747620"/>
                <a:gd name="connsiteY31" fmla="*/ 3070131 h 6858000"/>
                <a:gd name="connsiteX32" fmla="*/ 9690498 w 9747620"/>
                <a:gd name="connsiteY32" fmla="*/ 3126159 h 6858000"/>
                <a:gd name="connsiteX33" fmla="*/ 9700390 w 9747620"/>
                <a:gd name="connsiteY33" fmla="*/ 3181805 h 6858000"/>
                <a:gd name="connsiteX34" fmla="*/ 9709685 w 9747620"/>
                <a:gd name="connsiteY34" fmla="*/ 3243392 h 6858000"/>
                <a:gd name="connsiteX35" fmla="*/ 9713016 w 9747620"/>
                <a:gd name="connsiteY35" fmla="*/ 3267597 h 6858000"/>
                <a:gd name="connsiteX36" fmla="*/ 9716844 w 9747620"/>
                <a:gd name="connsiteY36" fmla="*/ 3294437 h 6858000"/>
                <a:gd name="connsiteX37" fmla="*/ 9720820 w 9747620"/>
                <a:gd name="connsiteY37" fmla="*/ 3324488 h 6858000"/>
                <a:gd name="connsiteX38" fmla="*/ 9722709 w 9747620"/>
                <a:gd name="connsiteY38" fmla="*/ 3340737 h 6858000"/>
                <a:gd name="connsiteX39" fmla="*/ 9724301 w 9747620"/>
                <a:gd name="connsiteY39" fmla="*/ 3356361 h 6858000"/>
                <a:gd name="connsiteX40" fmla="*/ 9730166 w 9747620"/>
                <a:gd name="connsiteY40" fmla="*/ 3412197 h 6858000"/>
                <a:gd name="connsiteX41" fmla="*/ 9735783 w 9747620"/>
                <a:gd name="connsiteY41" fmla="*/ 3468083 h 6858000"/>
                <a:gd name="connsiteX42" fmla="*/ 9739760 w 9747620"/>
                <a:gd name="connsiteY42" fmla="*/ 3524399 h 6858000"/>
                <a:gd name="connsiteX43" fmla="*/ 9741748 w 9747620"/>
                <a:gd name="connsiteY43" fmla="*/ 3552580 h 6858000"/>
                <a:gd name="connsiteX44" fmla="*/ 9742742 w 9747620"/>
                <a:gd name="connsiteY44" fmla="*/ 3566672 h 6858000"/>
                <a:gd name="connsiteX45" fmla="*/ 9743488 w 9747620"/>
                <a:gd name="connsiteY45" fmla="*/ 3581865 h 6858000"/>
                <a:gd name="connsiteX46" fmla="*/ 9744731 w 9747620"/>
                <a:gd name="connsiteY46" fmla="*/ 3611341 h 6858000"/>
                <a:gd name="connsiteX47" fmla="*/ 9745725 w 9747620"/>
                <a:gd name="connsiteY47" fmla="*/ 3639715 h 6858000"/>
                <a:gd name="connsiteX48" fmla="*/ 9747613 w 9747620"/>
                <a:gd name="connsiteY48" fmla="*/ 3753786 h 6858000"/>
                <a:gd name="connsiteX49" fmla="*/ 9740405 w 9747620"/>
                <a:gd name="connsiteY49" fmla="*/ 3984609 h 6858000"/>
                <a:gd name="connsiteX50" fmla="*/ 9736329 w 9747620"/>
                <a:gd name="connsiteY50" fmla="*/ 4038434 h 6858000"/>
                <a:gd name="connsiteX51" fmla="*/ 9731408 w 9747620"/>
                <a:gd name="connsiteY51" fmla="*/ 4099446 h 6858000"/>
                <a:gd name="connsiteX52" fmla="*/ 9717987 w 9747620"/>
                <a:gd name="connsiteY52" fmla="*/ 4213325 h 6858000"/>
                <a:gd name="connsiteX53" fmla="*/ 9716297 w 9747620"/>
                <a:gd name="connsiteY53" fmla="*/ 4227129 h 6858000"/>
                <a:gd name="connsiteX54" fmla="*/ 9714110 w 9747620"/>
                <a:gd name="connsiteY54" fmla="*/ 4240981 h 6858000"/>
                <a:gd name="connsiteX55" fmla="*/ 9709785 w 9747620"/>
                <a:gd name="connsiteY55" fmla="*/ 4268731 h 6858000"/>
                <a:gd name="connsiteX56" fmla="*/ 9701086 w 9747620"/>
                <a:gd name="connsiteY56" fmla="*/ 4324185 h 6858000"/>
                <a:gd name="connsiteX57" fmla="*/ 9698699 w 9747620"/>
                <a:gd name="connsiteY57" fmla="*/ 4338994 h 6858000"/>
                <a:gd name="connsiteX58" fmla="*/ 9695966 w 9747620"/>
                <a:gd name="connsiteY58" fmla="*/ 4355050 h 6858000"/>
                <a:gd name="connsiteX59" fmla="*/ 9690299 w 9747620"/>
                <a:gd name="connsiteY59" fmla="*/ 4385054 h 6858000"/>
                <a:gd name="connsiteX60" fmla="*/ 9679909 w 9747620"/>
                <a:gd name="connsiteY60" fmla="*/ 4437919 h 6858000"/>
                <a:gd name="connsiteX61" fmla="*/ 9673647 w 9747620"/>
                <a:gd name="connsiteY61" fmla="*/ 4468162 h 6858000"/>
                <a:gd name="connsiteX62" fmla="*/ 9667532 w 9747620"/>
                <a:gd name="connsiteY62" fmla="*/ 4496296 h 6858000"/>
                <a:gd name="connsiteX63" fmla="*/ 9654658 w 9747620"/>
                <a:gd name="connsiteY63" fmla="*/ 4552277 h 6858000"/>
                <a:gd name="connsiteX64" fmla="*/ 9625876 w 9747620"/>
                <a:gd name="connsiteY64" fmla="*/ 4664478 h 6858000"/>
                <a:gd name="connsiteX65" fmla="*/ 9552803 w 9747620"/>
                <a:gd name="connsiteY65" fmla="*/ 4888737 h 6858000"/>
                <a:gd name="connsiteX66" fmla="*/ 9452639 w 9747620"/>
                <a:gd name="connsiteY66" fmla="*/ 5110934 h 6858000"/>
                <a:gd name="connsiteX67" fmla="*/ 9388017 w 9747620"/>
                <a:gd name="connsiteY67" fmla="*/ 5220020 h 6858000"/>
                <a:gd name="connsiteX68" fmla="*/ 9370073 w 9747620"/>
                <a:gd name="connsiteY68" fmla="*/ 5246811 h 6858000"/>
                <a:gd name="connsiteX69" fmla="*/ 9360926 w 9747620"/>
                <a:gd name="connsiteY69" fmla="*/ 5260040 h 6858000"/>
                <a:gd name="connsiteX70" fmla="*/ 9351829 w 9747620"/>
                <a:gd name="connsiteY70" fmla="*/ 5272646 h 6858000"/>
                <a:gd name="connsiteX71" fmla="*/ 9313305 w 9747620"/>
                <a:gd name="connsiteY71" fmla="*/ 5323881 h 6858000"/>
                <a:gd name="connsiteX72" fmla="*/ 9130375 w 9747620"/>
                <a:gd name="connsiteY72" fmla="*/ 5510802 h 6858000"/>
                <a:gd name="connsiteX73" fmla="*/ 9028422 w 9747620"/>
                <a:gd name="connsiteY73" fmla="*/ 5588878 h 6858000"/>
                <a:gd name="connsiteX74" fmla="*/ 9002424 w 9747620"/>
                <a:gd name="connsiteY74" fmla="*/ 5606707 h 6858000"/>
                <a:gd name="connsiteX75" fmla="*/ 8976525 w 9747620"/>
                <a:gd name="connsiteY75" fmla="*/ 5623866 h 6858000"/>
                <a:gd name="connsiteX76" fmla="*/ 8924181 w 9747620"/>
                <a:gd name="connsiteY76" fmla="*/ 5656793 h 6858000"/>
                <a:gd name="connsiteX77" fmla="*/ 8717291 w 9747620"/>
                <a:gd name="connsiteY77" fmla="*/ 5771582 h 6858000"/>
                <a:gd name="connsiteX78" fmla="*/ 8617129 w 9747620"/>
                <a:gd name="connsiteY78" fmla="*/ 5823105 h 6858000"/>
                <a:gd name="connsiteX79" fmla="*/ 8518207 w 9747620"/>
                <a:gd name="connsiteY79" fmla="*/ 5873671 h 6858000"/>
                <a:gd name="connsiteX80" fmla="*/ 8150558 w 9747620"/>
                <a:gd name="connsiteY80" fmla="*/ 6086761 h 6858000"/>
                <a:gd name="connsiteX81" fmla="*/ 7979410 w 9747620"/>
                <a:gd name="connsiteY81" fmla="*/ 6207158 h 6858000"/>
                <a:gd name="connsiteX82" fmla="*/ 7938300 w 9747620"/>
                <a:gd name="connsiteY82" fmla="*/ 6238887 h 6858000"/>
                <a:gd name="connsiteX83" fmla="*/ 7897936 w 9747620"/>
                <a:gd name="connsiteY83" fmla="*/ 6271286 h 6858000"/>
                <a:gd name="connsiteX84" fmla="*/ 7858367 w 9747620"/>
                <a:gd name="connsiteY84" fmla="*/ 6304357 h 6858000"/>
                <a:gd name="connsiteX85" fmla="*/ 7819048 w 9747620"/>
                <a:gd name="connsiteY85" fmla="*/ 6338770 h 6858000"/>
                <a:gd name="connsiteX86" fmla="*/ 7778882 w 9747620"/>
                <a:gd name="connsiteY86" fmla="*/ 6374477 h 6858000"/>
                <a:gd name="connsiteX87" fmla="*/ 7739563 w 9747620"/>
                <a:gd name="connsiteY87" fmla="*/ 6410328 h 6858000"/>
                <a:gd name="connsiteX88" fmla="*/ 7660824 w 9747620"/>
                <a:gd name="connsiteY88" fmla="*/ 6484138 h 6858000"/>
                <a:gd name="connsiteX89" fmla="*/ 7502302 w 9747620"/>
                <a:gd name="connsiteY89" fmla="*/ 6636360 h 6858000"/>
                <a:gd name="connsiteX90" fmla="*/ 7273394 w 9747620"/>
                <a:gd name="connsiteY90" fmla="*/ 6858000 h 6858000"/>
                <a:gd name="connsiteX91" fmla="*/ 6780690 w 9747620"/>
                <a:gd name="connsiteY91" fmla="*/ 6858000 h 6858000"/>
                <a:gd name="connsiteX92" fmla="*/ 6854939 w 9747620"/>
                <a:gd name="connsiteY92" fmla="*/ 6783597 h 6858000"/>
                <a:gd name="connsiteX93" fmla="*/ 6932087 w 9747620"/>
                <a:gd name="connsiteY93" fmla="*/ 6705809 h 6858000"/>
                <a:gd name="connsiteX94" fmla="*/ 7241130 w 9747620"/>
                <a:gd name="connsiteY94" fmla="*/ 6390965 h 6858000"/>
                <a:gd name="connsiteX95" fmla="*/ 7397564 w 9747620"/>
                <a:gd name="connsiteY95" fmla="*/ 6233087 h 6858000"/>
                <a:gd name="connsiteX96" fmla="*/ 7478142 w 9747620"/>
                <a:gd name="connsiteY96" fmla="*/ 6153670 h 6858000"/>
                <a:gd name="connsiteX97" fmla="*/ 7519600 w 9747620"/>
                <a:gd name="connsiteY97" fmla="*/ 6113937 h 6858000"/>
                <a:gd name="connsiteX98" fmla="*/ 7561207 w 9747620"/>
                <a:gd name="connsiteY98" fmla="*/ 6075067 h 6858000"/>
                <a:gd name="connsiteX99" fmla="*/ 7604204 w 9747620"/>
                <a:gd name="connsiteY99" fmla="*/ 6035526 h 6858000"/>
                <a:gd name="connsiteX100" fmla="*/ 7648644 w 9747620"/>
                <a:gd name="connsiteY100" fmla="*/ 5996416 h 6858000"/>
                <a:gd name="connsiteX101" fmla="*/ 7693830 w 9747620"/>
                <a:gd name="connsiteY101" fmla="*/ 5958264 h 6858000"/>
                <a:gd name="connsiteX102" fmla="*/ 7739662 w 9747620"/>
                <a:gd name="connsiteY102" fmla="*/ 5921073 h 6858000"/>
                <a:gd name="connsiteX103" fmla="*/ 7928458 w 9747620"/>
                <a:gd name="connsiteY103" fmla="*/ 5781025 h 6858000"/>
                <a:gd name="connsiteX104" fmla="*/ 8325882 w 9747620"/>
                <a:gd name="connsiteY104" fmla="*/ 5537450 h 6858000"/>
                <a:gd name="connsiteX105" fmla="*/ 8424555 w 9747620"/>
                <a:gd name="connsiteY105" fmla="*/ 5484106 h 6858000"/>
                <a:gd name="connsiteX106" fmla="*/ 8521737 w 9747620"/>
                <a:gd name="connsiteY106" fmla="*/ 5431289 h 6858000"/>
                <a:gd name="connsiteX107" fmla="*/ 8702677 w 9747620"/>
                <a:gd name="connsiteY107" fmla="*/ 5325942 h 6858000"/>
                <a:gd name="connsiteX108" fmla="*/ 8743986 w 9747620"/>
                <a:gd name="connsiteY108" fmla="*/ 5298717 h 6858000"/>
                <a:gd name="connsiteX109" fmla="*/ 8764167 w 9747620"/>
                <a:gd name="connsiteY109" fmla="*/ 5284723 h 6858000"/>
                <a:gd name="connsiteX110" fmla="*/ 8783704 w 9747620"/>
                <a:gd name="connsiteY110" fmla="*/ 5270679 h 6858000"/>
                <a:gd name="connsiteX111" fmla="*/ 8856776 w 9747620"/>
                <a:gd name="connsiteY111" fmla="*/ 5212399 h 6858000"/>
                <a:gd name="connsiteX112" fmla="*/ 8979856 w 9747620"/>
                <a:gd name="connsiteY112" fmla="*/ 5082081 h 6858000"/>
                <a:gd name="connsiteX113" fmla="*/ 9006699 w 9747620"/>
                <a:gd name="connsiteY113" fmla="*/ 5044984 h 6858000"/>
                <a:gd name="connsiteX114" fmla="*/ 9013509 w 9747620"/>
                <a:gd name="connsiteY114" fmla="*/ 5035254 h 6858000"/>
                <a:gd name="connsiteX115" fmla="*/ 9019773 w 9747620"/>
                <a:gd name="connsiteY115" fmla="*/ 5025812 h 6858000"/>
                <a:gd name="connsiteX116" fmla="*/ 9032050 w 9747620"/>
                <a:gd name="connsiteY116" fmla="*/ 5006833 h 6858000"/>
                <a:gd name="connsiteX117" fmla="*/ 9077733 w 9747620"/>
                <a:gd name="connsiteY117" fmla="*/ 4926839 h 6858000"/>
                <a:gd name="connsiteX118" fmla="*/ 9154285 w 9747620"/>
                <a:gd name="connsiteY118" fmla="*/ 4750223 h 6858000"/>
                <a:gd name="connsiteX119" fmla="*/ 9213936 w 9747620"/>
                <a:gd name="connsiteY119" fmla="*/ 4559945 h 6858000"/>
                <a:gd name="connsiteX120" fmla="*/ 9238592 w 9747620"/>
                <a:gd name="connsiteY120" fmla="*/ 4461357 h 6858000"/>
                <a:gd name="connsiteX121" fmla="*/ 9249776 w 9747620"/>
                <a:gd name="connsiteY121" fmla="*/ 4411319 h 6858000"/>
                <a:gd name="connsiteX122" fmla="*/ 9255046 w 9747620"/>
                <a:gd name="connsiteY122" fmla="*/ 4386299 h 6858000"/>
                <a:gd name="connsiteX123" fmla="*/ 9259718 w 9747620"/>
                <a:gd name="connsiteY123" fmla="*/ 4363342 h 6858000"/>
                <a:gd name="connsiteX124" fmla="*/ 9269959 w 9747620"/>
                <a:gd name="connsiteY124" fmla="*/ 4309566 h 6858000"/>
                <a:gd name="connsiteX125" fmla="*/ 9274233 w 9747620"/>
                <a:gd name="connsiteY125" fmla="*/ 4286176 h 6858000"/>
                <a:gd name="connsiteX126" fmla="*/ 9276022 w 9747620"/>
                <a:gd name="connsiteY126" fmla="*/ 4275489 h 6858000"/>
                <a:gd name="connsiteX127" fmla="*/ 9277861 w 9747620"/>
                <a:gd name="connsiteY127" fmla="*/ 4263506 h 6858000"/>
                <a:gd name="connsiteX128" fmla="*/ 9286014 w 9747620"/>
                <a:gd name="connsiteY128" fmla="*/ 4211696 h 6858000"/>
                <a:gd name="connsiteX129" fmla="*/ 9290092 w 9747620"/>
                <a:gd name="connsiteY129" fmla="*/ 4185767 h 6858000"/>
                <a:gd name="connsiteX130" fmla="*/ 9292128 w 9747620"/>
                <a:gd name="connsiteY130" fmla="*/ 4172826 h 6858000"/>
                <a:gd name="connsiteX131" fmla="*/ 9293720 w 9747620"/>
                <a:gd name="connsiteY131" fmla="*/ 4159693 h 6858000"/>
                <a:gd name="connsiteX132" fmla="*/ 9305650 w 9747620"/>
                <a:gd name="connsiteY132" fmla="*/ 4057941 h 6858000"/>
                <a:gd name="connsiteX133" fmla="*/ 9309378 w 9747620"/>
                <a:gd name="connsiteY133" fmla="*/ 4010779 h 6858000"/>
                <a:gd name="connsiteX134" fmla="*/ 9313454 w 9747620"/>
                <a:gd name="connsiteY134" fmla="*/ 3956428 h 6858000"/>
                <a:gd name="connsiteX135" fmla="*/ 9320811 w 9747620"/>
                <a:gd name="connsiteY135" fmla="*/ 3753546 h 6858000"/>
                <a:gd name="connsiteX136" fmla="*/ 9319617 w 9747620"/>
                <a:gd name="connsiteY136" fmla="*/ 3650643 h 6858000"/>
                <a:gd name="connsiteX137" fmla="*/ 9318176 w 9747620"/>
                <a:gd name="connsiteY137" fmla="*/ 3600030 h 6858000"/>
                <a:gd name="connsiteX138" fmla="*/ 9317778 w 9747620"/>
                <a:gd name="connsiteY138" fmla="*/ 3588096 h 6858000"/>
                <a:gd name="connsiteX139" fmla="*/ 9316983 w 9747620"/>
                <a:gd name="connsiteY139" fmla="*/ 3575107 h 6858000"/>
                <a:gd name="connsiteX140" fmla="*/ 9315443 w 9747620"/>
                <a:gd name="connsiteY140" fmla="*/ 3549130 h 6858000"/>
                <a:gd name="connsiteX141" fmla="*/ 9312311 w 9747620"/>
                <a:gd name="connsiteY141" fmla="*/ 3497176 h 6858000"/>
                <a:gd name="connsiteX142" fmla="*/ 9307587 w 9747620"/>
                <a:gd name="connsiteY142" fmla="*/ 3445029 h 6858000"/>
                <a:gd name="connsiteX143" fmla="*/ 9302618 w 9747620"/>
                <a:gd name="connsiteY143" fmla="*/ 3392835 h 6858000"/>
                <a:gd name="connsiteX144" fmla="*/ 9301574 w 9747620"/>
                <a:gd name="connsiteY144" fmla="*/ 3381476 h 6858000"/>
                <a:gd name="connsiteX145" fmla="*/ 9300430 w 9747620"/>
                <a:gd name="connsiteY145" fmla="*/ 3370740 h 6858000"/>
                <a:gd name="connsiteX146" fmla="*/ 9297547 w 9747620"/>
                <a:gd name="connsiteY146" fmla="*/ 3346966 h 6858000"/>
                <a:gd name="connsiteX147" fmla="*/ 9294017 w 9747620"/>
                <a:gd name="connsiteY147" fmla="*/ 3320030 h 6858000"/>
                <a:gd name="connsiteX148" fmla="*/ 9290439 w 9747620"/>
                <a:gd name="connsiteY148" fmla="*/ 3290410 h 6858000"/>
                <a:gd name="connsiteX149" fmla="*/ 9284275 w 9747620"/>
                <a:gd name="connsiteY149" fmla="*/ 3244544 h 6858000"/>
                <a:gd name="connsiteX150" fmla="*/ 9275974 w 9747620"/>
                <a:gd name="connsiteY150" fmla="*/ 3193116 h 6858000"/>
                <a:gd name="connsiteX151" fmla="*/ 9267224 w 9747620"/>
                <a:gd name="connsiteY151" fmla="*/ 3142264 h 6858000"/>
                <a:gd name="connsiteX152" fmla="*/ 9225320 w 9747620"/>
                <a:gd name="connsiteY152" fmla="*/ 2939909 h 6858000"/>
                <a:gd name="connsiteX153" fmla="*/ 9200466 w 9747620"/>
                <a:gd name="connsiteY153" fmla="*/ 2839449 h 6858000"/>
                <a:gd name="connsiteX154" fmla="*/ 9193953 w 9747620"/>
                <a:gd name="connsiteY154" fmla="*/ 2814958 h 6858000"/>
                <a:gd name="connsiteX155" fmla="*/ 9186993 w 9747620"/>
                <a:gd name="connsiteY155" fmla="*/ 2790276 h 6858000"/>
                <a:gd name="connsiteX156" fmla="*/ 9172628 w 9747620"/>
                <a:gd name="connsiteY156" fmla="*/ 2740621 h 6858000"/>
                <a:gd name="connsiteX157" fmla="*/ 9035082 w 9747620"/>
                <a:gd name="connsiteY157" fmla="*/ 2347463 h 6858000"/>
                <a:gd name="connsiteX158" fmla="*/ 8952118 w 9747620"/>
                <a:gd name="connsiteY158" fmla="*/ 2155413 h 6858000"/>
                <a:gd name="connsiteX159" fmla="*/ 8929948 w 9747620"/>
                <a:gd name="connsiteY159" fmla="*/ 2107915 h 6858000"/>
                <a:gd name="connsiteX160" fmla="*/ 8907429 w 9747620"/>
                <a:gd name="connsiteY160" fmla="*/ 2060753 h 6858000"/>
                <a:gd name="connsiteX161" fmla="*/ 8860404 w 9747620"/>
                <a:gd name="connsiteY161" fmla="*/ 1966478 h 6858000"/>
                <a:gd name="connsiteX162" fmla="*/ 8760788 w 9747620"/>
                <a:gd name="connsiteY162" fmla="*/ 1780274 h 6858000"/>
                <a:gd name="connsiteX163" fmla="*/ 8734740 w 9747620"/>
                <a:gd name="connsiteY163" fmla="*/ 1734311 h 6858000"/>
                <a:gd name="connsiteX164" fmla="*/ 8708046 w 9747620"/>
                <a:gd name="connsiteY164" fmla="*/ 1687963 h 6858000"/>
                <a:gd name="connsiteX165" fmla="*/ 8654062 w 9747620"/>
                <a:gd name="connsiteY165" fmla="*/ 1597234 h 6858000"/>
                <a:gd name="connsiteX166" fmla="*/ 8540278 w 9747620"/>
                <a:gd name="connsiteY166" fmla="*/ 1418077 h 6858000"/>
                <a:gd name="connsiteX167" fmla="*/ 8510701 w 9747620"/>
                <a:gd name="connsiteY167" fmla="*/ 1373695 h 6858000"/>
                <a:gd name="connsiteX168" fmla="*/ 8480676 w 9747620"/>
                <a:gd name="connsiteY168" fmla="*/ 1329457 h 6858000"/>
                <a:gd name="connsiteX169" fmla="*/ 8419782 w 9747620"/>
                <a:gd name="connsiteY169" fmla="*/ 1242275 h 6858000"/>
                <a:gd name="connsiteX170" fmla="*/ 8292478 w 9747620"/>
                <a:gd name="connsiteY170" fmla="*/ 1069875 h 6858000"/>
                <a:gd name="connsiteX171" fmla="*/ 8259620 w 9747620"/>
                <a:gd name="connsiteY171" fmla="*/ 1027123 h 6858000"/>
                <a:gd name="connsiteX172" fmla="*/ 8243416 w 9747620"/>
                <a:gd name="connsiteY172" fmla="*/ 1006130 h 6858000"/>
                <a:gd name="connsiteX173" fmla="*/ 8227110 w 9747620"/>
                <a:gd name="connsiteY173" fmla="*/ 985473 h 6858000"/>
                <a:gd name="connsiteX174" fmla="*/ 8159604 w 9747620"/>
                <a:gd name="connsiteY174" fmla="*/ 902029 h 6858000"/>
                <a:gd name="connsiteX175" fmla="*/ 8020022 w 9747620"/>
                <a:gd name="connsiteY175" fmla="*/ 738209 h 6858000"/>
                <a:gd name="connsiteX176" fmla="*/ 7984182 w 9747620"/>
                <a:gd name="connsiteY176" fmla="*/ 697901 h 6858000"/>
                <a:gd name="connsiteX177" fmla="*/ 7948043 w 9747620"/>
                <a:gd name="connsiteY177" fmla="*/ 657976 h 6858000"/>
                <a:gd name="connsiteX178" fmla="*/ 7874324 w 9747620"/>
                <a:gd name="connsiteY178" fmla="*/ 578607 h 6858000"/>
                <a:gd name="connsiteX179" fmla="*/ 7723308 w 9747620"/>
                <a:gd name="connsiteY179" fmla="*/ 424085 h 6858000"/>
                <a:gd name="connsiteX180" fmla="*/ 7565532 w 9747620"/>
                <a:gd name="connsiteY180" fmla="*/ 275602 h 6858000"/>
                <a:gd name="connsiteX181" fmla="*/ 1832515 w 9747620"/>
                <a:gd name="connsiteY181" fmla="*/ 0 h 6858000"/>
                <a:gd name="connsiteX182" fmla="*/ 2158449 w 9747620"/>
                <a:gd name="connsiteY182" fmla="*/ 0 h 6858000"/>
                <a:gd name="connsiteX183" fmla="*/ 2108797 w 9747620"/>
                <a:gd name="connsiteY183" fmla="*/ 37845 h 6858000"/>
                <a:gd name="connsiteX184" fmla="*/ 1942830 w 9747620"/>
                <a:gd name="connsiteY184" fmla="*/ 177587 h 6858000"/>
                <a:gd name="connsiteX185" fmla="*/ 1633191 w 9747620"/>
                <a:gd name="connsiteY185" fmla="*/ 477909 h 6858000"/>
                <a:gd name="connsiteX186" fmla="*/ 702686 w 9747620"/>
                <a:gd name="connsiteY186" fmla="*/ 1889935 h 6858000"/>
                <a:gd name="connsiteX187" fmla="*/ 551769 w 9747620"/>
                <a:gd name="connsiteY187" fmla="*/ 2281416 h 6858000"/>
                <a:gd name="connsiteX188" fmla="*/ 438383 w 9747620"/>
                <a:gd name="connsiteY188" fmla="*/ 2682772 h 6858000"/>
                <a:gd name="connsiteX189" fmla="*/ 397124 w 9747620"/>
                <a:gd name="connsiteY189" fmla="*/ 2887044 h 6858000"/>
                <a:gd name="connsiteX190" fmla="*/ 365658 w 9747620"/>
                <a:gd name="connsiteY190" fmla="*/ 3093424 h 6858000"/>
                <a:gd name="connsiteX191" fmla="*/ 332105 w 9747620"/>
                <a:gd name="connsiteY191" fmla="*/ 3509828 h 6858000"/>
                <a:gd name="connsiteX192" fmla="*/ 383653 w 9747620"/>
                <a:gd name="connsiteY192" fmla="*/ 4346327 h 6858000"/>
                <a:gd name="connsiteX193" fmla="*/ 422327 w 9747620"/>
                <a:gd name="connsiteY193" fmla="*/ 4552900 h 6858000"/>
                <a:gd name="connsiteX194" fmla="*/ 472184 w 9747620"/>
                <a:gd name="connsiteY194" fmla="*/ 4757939 h 6858000"/>
                <a:gd name="connsiteX195" fmla="*/ 533078 w 9747620"/>
                <a:gd name="connsiteY195" fmla="*/ 4960916 h 6858000"/>
                <a:gd name="connsiteX196" fmla="*/ 604710 w 9747620"/>
                <a:gd name="connsiteY196" fmla="*/ 5160875 h 6858000"/>
                <a:gd name="connsiteX197" fmla="*/ 996766 w 9747620"/>
                <a:gd name="connsiteY197" fmla="*/ 5920640 h 6858000"/>
                <a:gd name="connsiteX198" fmla="*/ 1549183 w 9747620"/>
                <a:gd name="connsiteY198" fmla="*/ 6586417 h 6858000"/>
                <a:gd name="connsiteX199" fmla="*/ 1709890 w 9747620"/>
                <a:gd name="connsiteY199" fmla="*/ 6734063 h 6858000"/>
                <a:gd name="connsiteX200" fmla="*/ 1859761 w 9747620"/>
                <a:gd name="connsiteY200" fmla="*/ 6858000 h 6858000"/>
                <a:gd name="connsiteX201" fmla="*/ 1671798 w 9747620"/>
                <a:gd name="connsiteY201" fmla="*/ 6858000 h 6858000"/>
                <a:gd name="connsiteX202" fmla="*/ 1628044 w 9747620"/>
                <a:gd name="connsiteY202" fmla="*/ 6822717 h 6858000"/>
                <a:gd name="connsiteX203" fmla="*/ 1459756 w 9747620"/>
                <a:gd name="connsiteY203" fmla="*/ 6674223 h 6858000"/>
                <a:gd name="connsiteX204" fmla="*/ 402543 w 9747620"/>
                <a:gd name="connsiteY204" fmla="*/ 5241588 h 6858000"/>
                <a:gd name="connsiteX205" fmla="*/ 311923 w 9747620"/>
                <a:gd name="connsiteY205" fmla="*/ 5036741 h 6858000"/>
                <a:gd name="connsiteX206" fmla="*/ 232140 w 9747620"/>
                <a:gd name="connsiteY206" fmla="*/ 4827483 h 6858000"/>
                <a:gd name="connsiteX207" fmla="*/ 163392 w 9747620"/>
                <a:gd name="connsiteY207" fmla="*/ 4613913 h 6858000"/>
                <a:gd name="connsiteX208" fmla="*/ 106823 w 9747620"/>
                <a:gd name="connsiteY208" fmla="*/ 4396365 h 6858000"/>
                <a:gd name="connsiteX209" fmla="*/ 29326 w 9747620"/>
                <a:gd name="connsiteY209" fmla="*/ 3954702 h 6858000"/>
                <a:gd name="connsiteX210" fmla="*/ 8647 w 9747620"/>
                <a:gd name="connsiteY210" fmla="*/ 3730971 h 6858000"/>
                <a:gd name="connsiteX211" fmla="*/ 2880 w 9747620"/>
                <a:gd name="connsiteY211" fmla="*/ 3618674 h 6858000"/>
                <a:gd name="connsiteX212" fmla="*/ 296 w 9747620"/>
                <a:gd name="connsiteY212" fmla="*/ 3506425 h 6858000"/>
                <a:gd name="connsiteX213" fmla="*/ 20030 w 9747620"/>
                <a:gd name="connsiteY213" fmla="*/ 3056711 h 6858000"/>
                <a:gd name="connsiteX214" fmla="*/ 48664 w 9747620"/>
                <a:gd name="connsiteY214" fmla="*/ 2832980 h 6858000"/>
                <a:gd name="connsiteX215" fmla="*/ 89922 w 9747620"/>
                <a:gd name="connsiteY215" fmla="*/ 2610639 h 6858000"/>
                <a:gd name="connsiteX216" fmla="*/ 211163 w 9747620"/>
                <a:gd name="connsiteY216" fmla="*/ 2174343 h 6858000"/>
                <a:gd name="connsiteX217" fmla="*/ 379129 w 9747620"/>
                <a:gd name="connsiteY217" fmla="*/ 1754393 h 6858000"/>
                <a:gd name="connsiteX218" fmla="*/ 841424 w 9747620"/>
                <a:gd name="connsiteY218" fmla="*/ 976270 h 6858000"/>
                <a:gd name="connsiteX219" fmla="*/ 1130234 w 9747620"/>
                <a:gd name="connsiteY219" fmla="*/ 625768 h 6858000"/>
                <a:gd name="connsiteX220" fmla="*/ 1452897 w 9747620"/>
                <a:gd name="connsiteY220" fmla="*/ 305748 h 6858000"/>
                <a:gd name="connsiteX221" fmla="*/ 1805682 w 9747620"/>
                <a:gd name="connsiteY221" fmla="*/ 1875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Lst>
              <a:rect l="l" t="t" r="r" b="b"/>
              <a:pathLst>
                <a:path w="9747620" h="6858000">
                  <a:moveTo>
                    <a:pt x="7235453" y="0"/>
                  </a:moveTo>
                  <a:lnTo>
                    <a:pt x="7548130" y="0"/>
                  </a:lnTo>
                  <a:lnTo>
                    <a:pt x="7710334" y="111973"/>
                  </a:lnTo>
                  <a:cubicBezTo>
                    <a:pt x="7770781" y="157314"/>
                    <a:pt x="7830282" y="203517"/>
                    <a:pt x="7889188" y="251542"/>
                  </a:cubicBezTo>
                  <a:cubicBezTo>
                    <a:pt x="7947894" y="299470"/>
                    <a:pt x="8005557" y="348453"/>
                    <a:pt x="8061828" y="398586"/>
                  </a:cubicBezTo>
                  <a:cubicBezTo>
                    <a:pt x="8090013" y="423605"/>
                    <a:pt x="8117948" y="448816"/>
                    <a:pt x="8145637" y="474218"/>
                  </a:cubicBezTo>
                  <a:cubicBezTo>
                    <a:pt x="8159506" y="486918"/>
                    <a:pt x="8173375" y="499764"/>
                    <a:pt x="8187242" y="512753"/>
                  </a:cubicBezTo>
                  <a:lnTo>
                    <a:pt x="8228402" y="551575"/>
                  </a:lnTo>
                  <a:cubicBezTo>
                    <a:pt x="8283082" y="603577"/>
                    <a:pt x="8336569" y="656778"/>
                    <a:pt x="8389211" y="710937"/>
                  </a:cubicBezTo>
                  <a:cubicBezTo>
                    <a:pt x="8415458" y="738065"/>
                    <a:pt x="8441455" y="765432"/>
                    <a:pt x="8467206" y="793088"/>
                  </a:cubicBezTo>
                  <a:lnTo>
                    <a:pt x="8486791" y="814223"/>
                  </a:lnTo>
                  <a:lnTo>
                    <a:pt x="8505979" y="835409"/>
                  </a:lnTo>
                  <a:lnTo>
                    <a:pt x="8543509" y="877346"/>
                  </a:lnTo>
                  <a:cubicBezTo>
                    <a:pt x="8593418" y="933423"/>
                    <a:pt x="8642579" y="990601"/>
                    <a:pt x="8690549" y="1048978"/>
                  </a:cubicBezTo>
                  <a:cubicBezTo>
                    <a:pt x="8714558" y="1078168"/>
                    <a:pt x="8738368" y="1107644"/>
                    <a:pt x="8761732" y="1137502"/>
                  </a:cubicBezTo>
                  <a:lnTo>
                    <a:pt x="8796379" y="1182077"/>
                  </a:lnTo>
                  <a:lnTo>
                    <a:pt x="8830678" y="1226986"/>
                  </a:lnTo>
                  <a:cubicBezTo>
                    <a:pt x="8876112" y="1287185"/>
                    <a:pt x="8920304" y="1348532"/>
                    <a:pt x="8963353" y="1410936"/>
                  </a:cubicBezTo>
                  <a:cubicBezTo>
                    <a:pt x="8984727" y="1442137"/>
                    <a:pt x="9005954" y="1473915"/>
                    <a:pt x="9026483" y="1505499"/>
                  </a:cubicBezTo>
                  <a:lnTo>
                    <a:pt x="9057004" y="1552613"/>
                  </a:lnTo>
                  <a:cubicBezTo>
                    <a:pt x="9067245" y="1568525"/>
                    <a:pt x="9077336" y="1584534"/>
                    <a:pt x="9087278" y="1600542"/>
                  </a:cubicBezTo>
                  <a:cubicBezTo>
                    <a:pt x="9127145" y="1664766"/>
                    <a:pt x="9165966" y="1729613"/>
                    <a:pt x="9202851" y="1795515"/>
                  </a:cubicBezTo>
                  <a:cubicBezTo>
                    <a:pt x="9221342" y="1828491"/>
                    <a:pt x="9239437" y="1861417"/>
                    <a:pt x="9257332" y="1894920"/>
                  </a:cubicBezTo>
                  <a:lnTo>
                    <a:pt x="9283778" y="1945436"/>
                  </a:lnTo>
                  <a:lnTo>
                    <a:pt x="9309428" y="1996193"/>
                  </a:lnTo>
                  <a:cubicBezTo>
                    <a:pt x="9343280" y="2064013"/>
                    <a:pt x="9375491" y="2132695"/>
                    <a:pt x="9405714" y="2202191"/>
                  </a:cubicBezTo>
                  <a:cubicBezTo>
                    <a:pt x="9466260" y="2341183"/>
                    <a:pt x="9520493" y="2483053"/>
                    <a:pt x="9566524" y="2627653"/>
                  </a:cubicBezTo>
                  <a:cubicBezTo>
                    <a:pt x="9572289" y="2645675"/>
                    <a:pt x="9578056" y="2663792"/>
                    <a:pt x="9583573" y="2682195"/>
                  </a:cubicBezTo>
                  <a:lnTo>
                    <a:pt x="9591974" y="2709707"/>
                  </a:lnTo>
                  <a:lnTo>
                    <a:pt x="9600027" y="2737650"/>
                  </a:lnTo>
                  <a:cubicBezTo>
                    <a:pt x="9610416" y="2774171"/>
                    <a:pt x="9620358" y="2810884"/>
                    <a:pt x="9629803" y="2847694"/>
                  </a:cubicBezTo>
                  <a:cubicBezTo>
                    <a:pt x="9648692" y="2921312"/>
                    <a:pt x="9665196" y="2995506"/>
                    <a:pt x="9679909" y="3070131"/>
                  </a:cubicBezTo>
                  <a:cubicBezTo>
                    <a:pt x="9683587" y="3088775"/>
                    <a:pt x="9687118" y="3107418"/>
                    <a:pt x="9690498" y="3126159"/>
                  </a:cubicBezTo>
                  <a:lnTo>
                    <a:pt x="9700390" y="3181805"/>
                  </a:lnTo>
                  <a:cubicBezTo>
                    <a:pt x="9703670" y="3201120"/>
                    <a:pt x="9706952" y="3222112"/>
                    <a:pt x="9709685" y="3243392"/>
                  </a:cubicBezTo>
                  <a:lnTo>
                    <a:pt x="9713016" y="3267597"/>
                  </a:lnTo>
                  <a:lnTo>
                    <a:pt x="9716844" y="3294437"/>
                  </a:lnTo>
                  <a:cubicBezTo>
                    <a:pt x="9718186" y="3303926"/>
                    <a:pt x="9719527" y="3313895"/>
                    <a:pt x="9720820" y="3324488"/>
                  </a:cubicBezTo>
                  <a:lnTo>
                    <a:pt x="9722709" y="3340737"/>
                  </a:lnTo>
                  <a:lnTo>
                    <a:pt x="9724301" y="3356361"/>
                  </a:lnTo>
                  <a:lnTo>
                    <a:pt x="9730166" y="3412197"/>
                  </a:lnTo>
                  <a:cubicBezTo>
                    <a:pt x="9732005" y="3430842"/>
                    <a:pt x="9734291" y="3449342"/>
                    <a:pt x="9735783" y="3468083"/>
                  </a:cubicBezTo>
                  <a:lnTo>
                    <a:pt x="9739760" y="3524399"/>
                  </a:lnTo>
                  <a:lnTo>
                    <a:pt x="9741748" y="3552580"/>
                  </a:lnTo>
                  <a:lnTo>
                    <a:pt x="9742742" y="3566672"/>
                  </a:lnTo>
                  <a:lnTo>
                    <a:pt x="9743488" y="3581865"/>
                  </a:lnTo>
                  <a:lnTo>
                    <a:pt x="9744731" y="3611341"/>
                  </a:lnTo>
                  <a:lnTo>
                    <a:pt x="9745725" y="3639715"/>
                  </a:lnTo>
                  <a:cubicBezTo>
                    <a:pt x="9746868" y="3677579"/>
                    <a:pt x="9747514" y="3715587"/>
                    <a:pt x="9747613" y="3753786"/>
                  </a:cubicBezTo>
                  <a:cubicBezTo>
                    <a:pt x="9747763" y="3830232"/>
                    <a:pt x="9745675" y="3906870"/>
                    <a:pt x="9740405" y="3984609"/>
                  </a:cubicBezTo>
                  <a:lnTo>
                    <a:pt x="9736329" y="4038434"/>
                  </a:lnTo>
                  <a:cubicBezTo>
                    <a:pt x="9735087" y="4055976"/>
                    <a:pt x="9733794" y="4076346"/>
                    <a:pt x="9731408" y="4099446"/>
                  </a:cubicBezTo>
                  <a:lnTo>
                    <a:pt x="9717987" y="4213325"/>
                  </a:lnTo>
                  <a:cubicBezTo>
                    <a:pt x="9717441" y="4217926"/>
                    <a:pt x="9716943" y="4222527"/>
                    <a:pt x="9716297" y="4227129"/>
                  </a:cubicBezTo>
                  <a:lnTo>
                    <a:pt x="9714110" y="4240981"/>
                  </a:lnTo>
                  <a:lnTo>
                    <a:pt x="9709785" y="4268731"/>
                  </a:lnTo>
                  <a:lnTo>
                    <a:pt x="9701086" y="4324185"/>
                  </a:lnTo>
                  <a:lnTo>
                    <a:pt x="9698699" y="4338994"/>
                  </a:lnTo>
                  <a:lnTo>
                    <a:pt x="9695966" y="4355050"/>
                  </a:lnTo>
                  <a:cubicBezTo>
                    <a:pt x="9694077" y="4365547"/>
                    <a:pt x="9692188" y="4375516"/>
                    <a:pt x="9690299" y="4385054"/>
                  </a:cubicBezTo>
                  <a:lnTo>
                    <a:pt x="9679909" y="4437919"/>
                  </a:lnTo>
                  <a:cubicBezTo>
                    <a:pt x="9677871" y="4448320"/>
                    <a:pt x="9675735" y="4458097"/>
                    <a:pt x="9673647" y="4468162"/>
                  </a:cubicBezTo>
                  <a:lnTo>
                    <a:pt x="9667532" y="4496296"/>
                  </a:lnTo>
                  <a:cubicBezTo>
                    <a:pt x="9663406" y="4514941"/>
                    <a:pt x="9659081" y="4533585"/>
                    <a:pt x="9654658" y="4552277"/>
                  </a:cubicBezTo>
                  <a:cubicBezTo>
                    <a:pt x="9645760" y="4589613"/>
                    <a:pt x="9636265" y="4627045"/>
                    <a:pt x="9625876" y="4664478"/>
                  </a:cubicBezTo>
                  <a:cubicBezTo>
                    <a:pt x="9605048" y="4739247"/>
                    <a:pt x="9581088" y="4814303"/>
                    <a:pt x="9552803" y="4888737"/>
                  </a:cubicBezTo>
                  <a:cubicBezTo>
                    <a:pt x="9524668" y="4962930"/>
                    <a:pt x="9492109" y="5037459"/>
                    <a:pt x="9452639" y="5110934"/>
                  </a:cubicBezTo>
                  <a:cubicBezTo>
                    <a:pt x="9432905" y="5147695"/>
                    <a:pt x="9411431" y="5184169"/>
                    <a:pt x="9388017" y="5220020"/>
                  </a:cubicBezTo>
                  <a:cubicBezTo>
                    <a:pt x="9382201" y="5228982"/>
                    <a:pt x="9376236" y="5237945"/>
                    <a:pt x="9370073" y="5246811"/>
                  </a:cubicBezTo>
                  <a:lnTo>
                    <a:pt x="9360926" y="5260040"/>
                  </a:lnTo>
                  <a:lnTo>
                    <a:pt x="9351829" y="5272646"/>
                  </a:lnTo>
                  <a:cubicBezTo>
                    <a:pt x="9339700" y="5289468"/>
                    <a:pt x="9327174" y="5306387"/>
                    <a:pt x="9313305" y="5323881"/>
                  </a:cubicBezTo>
                  <a:cubicBezTo>
                    <a:pt x="9258625" y="5393042"/>
                    <a:pt x="9196489" y="5455445"/>
                    <a:pt x="9130375" y="5510802"/>
                  </a:cubicBezTo>
                  <a:cubicBezTo>
                    <a:pt x="9097319" y="5538505"/>
                    <a:pt x="9063268" y="5564530"/>
                    <a:pt x="9028422" y="5588878"/>
                  </a:cubicBezTo>
                  <a:cubicBezTo>
                    <a:pt x="9019723" y="5595109"/>
                    <a:pt x="9011074" y="5600909"/>
                    <a:pt x="9002424" y="5606707"/>
                  </a:cubicBezTo>
                  <a:cubicBezTo>
                    <a:pt x="8993774" y="5612603"/>
                    <a:pt x="8985124" y="5618211"/>
                    <a:pt x="8976525" y="5623866"/>
                  </a:cubicBezTo>
                  <a:cubicBezTo>
                    <a:pt x="8959277" y="5635130"/>
                    <a:pt x="8941629" y="5646201"/>
                    <a:pt x="8924181" y="5656793"/>
                  </a:cubicBezTo>
                  <a:cubicBezTo>
                    <a:pt x="8854291" y="5699259"/>
                    <a:pt x="8784946" y="5736451"/>
                    <a:pt x="8717291" y="5771582"/>
                  </a:cubicBezTo>
                  <a:lnTo>
                    <a:pt x="8617129" y="5823105"/>
                  </a:lnTo>
                  <a:lnTo>
                    <a:pt x="8518207" y="5873671"/>
                  </a:lnTo>
                  <a:cubicBezTo>
                    <a:pt x="8391200" y="5939188"/>
                    <a:pt x="8267922" y="6009788"/>
                    <a:pt x="8150558" y="6086761"/>
                  </a:cubicBezTo>
                  <a:cubicBezTo>
                    <a:pt x="8091901" y="6125248"/>
                    <a:pt x="8034736" y="6165317"/>
                    <a:pt x="7979410" y="6207158"/>
                  </a:cubicBezTo>
                  <a:cubicBezTo>
                    <a:pt x="7965739" y="6217750"/>
                    <a:pt x="7951771" y="6228103"/>
                    <a:pt x="7938300" y="6238887"/>
                  </a:cubicBezTo>
                  <a:lnTo>
                    <a:pt x="7897936" y="6271286"/>
                  </a:lnTo>
                  <a:lnTo>
                    <a:pt x="7858367" y="6304357"/>
                  </a:lnTo>
                  <a:lnTo>
                    <a:pt x="7819048" y="6338770"/>
                  </a:lnTo>
                  <a:cubicBezTo>
                    <a:pt x="7804882" y="6351232"/>
                    <a:pt x="7792105" y="6362591"/>
                    <a:pt x="7778882" y="6374477"/>
                  </a:cubicBezTo>
                  <a:lnTo>
                    <a:pt x="7739563" y="6410328"/>
                  </a:lnTo>
                  <a:cubicBezTo>
                    <a:pt x="7713366" y="6434485"/>
                    <a:pt x="7687168" y="6459120"/>
                    <a:pt x="7660824" y="6484138"/>
                  </a:cubicBezTo>
                  <a:lnTo>
                    <a:pt x="7502302" y="6636360"/>
                  </a:lnTo>
                  <a:lnTo>
                    <a:pt x="7273394" y="6858000"/>
                  </a:lnTo>
                  <a:lnTo>
                    <a:pt x="6780690" y="6858000"/>
                  </a:lnTo>
                  <a:lnTo>
                    <a:pt x="6854939" y="6783597"/>
                  </a:lnTo>
                  <a:cubicBezTo>
                    <a:pt x="6880688" y="6757810"/>
                    <a:pt x="6906338" y="6732265"/>
                    <a:pt x="6932087" y="6705809"/>
                  </a:cubicBezTo>
                  <a:lnTo>
                    <a:pt x="7241130" y="6390965"/>
                  </a:lnTo>
                  <a:lnTo>
                    <a:pt x="7397564" y="6233087"/>
                  </a:lnTo>
                  <a:cubicBezTo>
                    <a:pt x="7424009" y="6206679"/>
                    <a:pt x="7450802" y="6180175"/>
                    <a:pt x="7478142" y="6153670"/>
                  </a:cubicBezTo>
                  <a:lnTo>
                    <a:pt x="7519600" y="6113937"/>
                  </a:lnTo>
                  <a:cubicBezTo>
                    <a:pt x="7533469" y="6100805"/>
                    <a:pt x="7547934" y="6087288"/>
                    <a:pt x="7561207" y="6075067"/>
                  </a:cubicBezTo>
                  <a:lnTo>
                    <a:pt x="7604204" y="6035526"/>
                  </a:lnTo>
                  <a:lnTo>
                    <a:pt x="7648644" y="5996416"/>
                  </a:lnTo>
                  <a:cubicBezTo>
                    <a:pt x="7663608" y="5983570"/>
                    <a:pt x="7678768" y="5971013"/>
                    <a:pt x="7693830" y="5958264"/>
                  </a:cubicBezTo>
                  <a:cubicBezTo>
                    <a:pt x="7708942" y="5945611"/>
                    <a:pt x="7724352" y="5933485"/>
                    <a:pt x="7739662" y="5921073"/>
                  </a:cubicBezTo>
                  <a:cubicBezTo>
                    <a:pt x="7801154" y="5872088"/>
                    <a:pt x="7864234" y="5825502"/>
                    <a:pt x="7928458" y="5781025"/>
                  </a:cubicBezTo>
                  <a:cubicBezTo>
                    <a:pt x="8057005" y="5692164"/>
                    <a:pt x="8190077" y="5611500"/>
                    <a:pt x="8325882" y="5537450"/>
                  </a:cubicBezTo>
                  <a:lnTo>
                    <a:pt x="8424555" y="5484106"/>
                  </a:lnTo>
                  <a:lnTo>
                    <a:pt x="8521737" y="5431289"/>
                  </a:lnTo>
                  <a:cubicBezTo>
                    <a:pt x="8585315" y="5396349"/>
                    <a:pt x="8646456" y="5361840"/>
                    <a:pt x="8702677" y="5325942"/>
                  </a:cubicBezTo>
                  <a:cubicBezTo>
                    <a:pt x="8716795" y="5316931"/>
                    <a:pt x="8730365" y="5308017"/>
                    <a:pt x="8743986" y="5298717"/>
                  </a:cubicBezTo>
                  <a:cubicBezTo>
                    <a:pt x="8750747" y="5294069"/>
                    <a:pt x="8757606" y="5289420"/>
                    <a:pt x="8764167" y="5284723"/>
                  </a:cubicBezTo>
                  <a:cubicBezTo>
                    <a:pt x="8770778" y="5280074"/>
                    <a:pt x="8777440" y="5275377"/>
                    <a:pt x="8783704" y="5270679"/>
                  </a:cubicBezTo>
                  <a:cubicBezTo>
                    <a:pt x="8809155" y="5251987"/>
                    <a:pt x="8833611" y="5232577"/>
                    <a:pt x="8856776" y="5212399"/>
                  </a:cubicBezTo>
                  <a:cubicBezTo>
                    <a:pt x="8903104" y="5172043"/>
                    <a:pt x="8944463" y="5128668"/>
                    <a:pt x="8979856" y="5082081"/>
                  </a:cubicBezTo>
                  <a:cubicBezTo>
                    <a:pt x="8988555" y="5070722"/>
                    <a:pt x="8997602" y="5057973"/>
                    <a:pt x="9006699" y="5044984"/>
                  </a:cubicBezTo>
                  <a:lnTo>
                    <a:pt x="9013509" y="5035254"/>
                  </a:lnTo>
                  <a:lnTo>
                    <a:pt x="9019773" y="5025812"/>
                  </a:lnTo>
                  <a:cubicBezTo>
                    <a:pt x="9023997" y="5019629"/>
                    <a:pt x="9028073" y="5013254"/>
                    <a:pt x="9032050" y="5006833"/>
                  </a:cubicBezTo>
                  <a:cubicBezTo>
                    <a:pt x="9048206" y="4981238"/>
                    <a:pt x="9063417" y="4954542"/>
                    <a:pt x="9077733" y="4926839"/>
                  </a:cubicBezTo>
                  <a:cubicBezTo>
                    <a:pt x="9106415" y="4871434"/>
                    <a:pt x="9131469" y="4812050"/>
                    <a:pt x="9154285" y="4750223"/>
                  </a:cubicBezTo>
                  <a:cubicBezTo>
                    <a:pt x="9176904" y="4688586"/>
                    <a:pt x="9196537" y="4625032"/>
                    <a:pt x="9213936" y="4559945"/>
                  </a:cubicBezTo>
                  <a:cubicBezTo>
                    <a:pt x="9222635" y="4527402"/>
                    <a:pt x="9230887" y="4494523"/>
                    <a:pt x="9238592" y="4461357"/>
                  </a:cubicBezTo>
                  <a:cubicBezTo>
                    <a:pt x="9242419" y="4444773"/>
                    <a:pt x="9246147" y="4428094"/>
                    <a:pt x="9249776" y="4411319"/>
                  </a:cubicBezTo>
                  <a:lnTo>
                    <a:pt x="9255046" y="4386299"/>
                  </a:lnTo>
                  <a:lnTo>
                    <a:pt x="9259718" y="4363342"/>
                  </a:lnTo>
                  <a:lnTo>
                    <a:pt x="9269959" y="4309566"/>
                  </a:lnTo>
                  <a:lnTo>
                    <a:pt x="9274233" y="4286176"/>
                  </a:lnTo>
                  <a:lnTo>
                    <a:pt x="9276022" y="4275489"/>
                  </a:lnTo>
                  <a:lnTo>
                    <a:pt x="9277861" y="4263506"/>
                  </a:lnTo>
                  <a:lnTo>
                    <a:pt x="9286014" y="4211696"/>
                  </a:lnTo>
                  <a:lnTo>
                    <a:pt x="9290092" y="4185767"/>
                  </a:lnTo>
                  <a:lnTo>
                    <a:pt x="9292128" y="4172826"/>
                  </a:lnTo>
                  <a:cubicBezTo>
                    <a:pt x="9292774" y="4168464"/>
                    <a:pt x="9293173" y="4164055"/>
                    <a:pt x="9293720" y="4159693"/>
                  </a:cubicBezTo>
                  <a:lnTo>
                    <a:pt x="9305650" y="4057941"/>
                  </a:lnTo>
                  <a:cubicBezTo>
                    <a:pt x="9306991" y="4045048"/>
                    <a:pt x="9308085" y="4029328"/>
                    <a:pt x="9309378" y="4010779"/>
                  </a:cubicBezTo>
                  <a:lnTo>
                    <a:pt x="9313454" y="3956428"/>
                  </a:lnTo>
                  <a:cubicBezTo>
                    <a:pt x="9318326" y="3889806"/>
                    <a:pt x="9320611" y="3821796"/>
                    <a:pt x="9320811" y="3753546"/>
                  </a:cubicBezTo>
                  <a:cubicBezTo>
                    <a:pt x="9320910" y="3719373"/>
                    <a:pt x="9320513" y="3685056"/>
                    <a:pt x="9319617" y="3650643"/>
                  </a:cubicBezTo>
                  <a:lnTo>
                    <a:pt x="9318176" y="3600030"/>
                  </a:lnTo>
                  <a:lnTo>
                    <a:pt x="9317778" y="3588096"/>
                  </a:lnTo>
                  <a:lnTo>
                    <a:pt x="9316983" y="3575107"/>
                  </a:lnTo>
                  <a:lnTo>
                    <a:pt x="9315443" y="3549130"/>
                  </a:lnTo>
                  <a:lnTo>
                    <a:pt x="9312311" y="3497176"/>
                  </a:lnTo>
                  <a:cubicBezTo>
                    <a:pt x="9311118" y="3479825"/>
                    <a:pt x="9309129" y="3462427"/>
                    <a:pt x="9307587" y="3445029"/>
                  </a:cubicBezTo>
                  <a:lnTo>
                    <a:pt x="9302618" y="3392835"/>
                  </a:lnTo>
                  <a:lnTo>
                    <a:pt x="9301574" y="3381476"/>
                  </a:lnTo>
                  <a:lnTo>
                    <a:pt x="9300430" y="3370740"/>
                  </a:lnTo>
                  <a:lnTo>
                    <a:pt x="9297547" y="3346966"/>
                  </a:lnTo>
                  <a:lnTo>
                    <a:pt x="9294017" y="3320030"/>
                  </a:lnTo>
                  <a:lnTo>
                    <a:pt x="9290439" y="3290410"/>
                  </a:lnTo>
                  <a:cubicBezTo>
                    <a:pt x="9288849" y="3275745"/>
                    <a:pt x="9286761" y="3260934"/>
                    <a:pt x="9284275" y="3244544"/>
                  </a:cubicBezTo>
                  <a:lnTo>
                    <a:pt x="9275974" y="3193116"/>
                  </a:lnTo>
                  <a:cubicBezTo>
                    <a:pt x="9273189" y="3176197"/>
                    <a:pt x="9270256" y="3159230"/>
                    <a:pt x="9267224" y="3142264"/>
                  </a:cubicBezTo>
                  <a:cubicBezTo>
                    <a:pt x="9255146" y="3074493"/>
                    <a:pt x="9240929" y="3007057"/>
                    <a:pt x="9225320" y="2939909"/>
                  </a:cubicBezTo>
                  <a:cubicBezTo>
                    <a:pt x="9217465" y="2906311"/>
                    <a:pt x="9209214" y="2872809"/>
                    <a:pt x="9200466" y="2839449"/>
                  </a:cubicBezTo>
                  <a:lnTo>
                    <a:pt x="9193953" y="2814958"/>
                  </a:lnTo>
                  <a:lnTo>
                    <a:pt x="9186993" y="2790276"/>
                  </a:lnTo>
                  <a:cubicBezTo>
                    <a:pt x="9182471" y="2773836"/>
                    <a:pt x="9177599" y="2757252"/>
                    <a:pt x="9172628" y="2740621"/>
                  </a:cubicBezTo>
                  <a:cubicBezTo>
                    <a:pt x="9133110" y="2607859"/>
                    <a:pt x="9087527" y="2476533"/>
                    <a:pt x="9035082" y="2347463"/>
                  </a:cubicBezTo>
                  <a:cubicBezTo>
                    <a:pt x="9008836" y="2282951"/>
                    <a:pt x="8981298" y="2218870"/>
                    <a:pt x="8952118" y="2155413"/>
                  </a:cubicBezTo>
                  <a:lnTo>
                    <a:pt x="8929948" y="2107915"/>
                  </a:lnTo>
                  <a:lnTo>
                    <a:pt x="8907429" y="2060753"/>
                  </a:lnTo>
                  <a:cubicBezTo>
                    <a:pt x="8892170" y="2029408"/>
                    <a:pt x="8876411" y="1997726"/>
                    <a:pt x="8860404" y="1966478"/>
                  </a:cubicBezTo>
                  <a:cubicBezTo>
                    <a:pt x="8828243" y="1903931"/>
                    <a:pt x="8795336" y="1841670"/>
                    <a:pt x="8760788" y="1780274"/>
                  </a:cubicBezTo>
                  <a:lnTo>
                    <a:pt x="8734740" y="1734311"/>
                  </a:lnTo>
                  <a:lnTo>
                    <a:pt x="8708046" y="1687963"/>
                  </a:lnTo>
                  <a:cubicBezTo>
                    <a:pt x="8690300" y="1657337"/>
                    <a:pt x="8672455" y="1627334"/>
                    <a:pt x="8654062" y="1597234"/>
                  </a:cubicBezTo>
                  <a:cubicBezTo>
                    <a:pt x="8617575" y="1536988"/>
                    <a:pt x="8579398" y="1477365"/>
                    <a:pt x="8540278" y="1418077"/>
                  </a:cubicBezTo>
                  <a:lnTo>
                    <a:pt x="8510701" y="1373695"/>
                  </a:lnTo>
                  <a:lnTo>
                    <a:pt x="8480676" y="1329457"/>
                  </a:lnTo>
                  <a:cubicBezTo>
                    <a:pt x="8460643" y="1300269"/>
                    <a:pt x="8440411" y="1271224"/>
                    <a:pt x="8419782" y="1242275"/>
                  </a:cubicBezTo>
                  <a:cubicBezTo>
                    <a:pt x="8378476" y="1184425"/>
                    <a:pt x="8335923" y="1127006"/>
                    <a:pt x="8292478" y="1069875"/>
                  </a:cubicBezTo>
                  <a:lnTo>
                    <a:pt x="8259620" y="1027123"/>
                  </a:lnTo>
                  <a:lnTo>
                    <a:pt x="8243416" y="1006130"/>
                  </a:lnTo>
                  <a:lnTo>
                    <a:pt x="8227110" y="985473"/>
                  </a:lnTo>
                  <a:cubicBezTo>
                    <a:pt x="8204890" y="957483"/>
                    <a:pt x="8182422" y="929684"/>
                    <a:pt x="8159604" y="902029"/>
                  </a:cubicBezTo>
                  <a:cubicBezTo>
                    <a:pt x="8114170" y="846671"/>
                    <a:pt x="8067494" y="792177"/>
                    <a:pt x="8020022" y="738209"/>
                  </a:cubicBezTo>
                  <a:lnTo>
                    <a:pt x="7984182" y="697901"/>
                  </a:lnTo>
                  <a:lnTo>
                    <a:pt x="7948043" y="657976"/>
                  </a:lnTo>
                  <a:cubicBezTo>
                    <a:pt x="7923636" y="631328"/>
                    <a:pt x="7899079" y="604823"/>
                    <a:pt x="7874324" y="578607"/>
                  </a:cubicBezTo>
                  <a:cubicBezTo>
                    <a:pt x="7824714" y="526221"/>
                    <a:pt x="7774608" y="474458"/>
                    <a:pt x="7723308" y="424085"/>
                  </a:cubicBezTo>
                  <a:cubicBezTo>
                    <a:pt x="7672157" y="373808"/>
                    <a:pt x="7619168" y="324153"/>
                    <a:pt x="7565532" y="275602"/>
                  </a:cubicBezTo>
                  <a:close/>
                  <a:moveTo>
                    <a:pt x="1832515" y="0"/>
                  </a:moveTo>
                  <a:lnTo>
                    <a:pt x="2158449" y="0"/>
                  </a:lnTo>
                  <a:lnTo>
                    <a:pt x="2108797" y="37845"/>
                  </a:lnTo>
                  <a:cubicBezTo>
                    <a:pt x="2052253" y="83168"/>
                    <a:pt x="1996914" y="129778"/>
                    <a:pt x="1942830" y="177587"/>
                  </a:cubicBezTo>
                  <a:cubicBezTo>
                    <a:pt x="1834563" y="273109"/>
                    <a:pt x="1731317" y="373472"/>
                    <a:pt x="1633191" y="477909"/>
                  </a:cubicBezTo>
                  <a:cubicBezTo>
                    <a:pt x="1240290" y="896038"/>
                    <a:pt x="927123" y="1375900"/>
                    <a:pt x="702686" y="1889935"/>
                  </a:cubicBezTo>
                  <a:cubicBezTo>
                    <a:pt x="646565" y="2018192"/>
                    <a:pt x="596210" y="2149182"/>
                    <a:pt x="551769" y="2281416"/>
                  </a:cubicBezTo>
                  <a:cubicBezTo>
                    <a:pt x="507429" y="2413700"/>
                    <a:pt x="469451" y="2547613"/>
                    <a:pt x="438383" y="2682772"/>
                  </a:cubicBezTo>
                  <a:cubicBezTo>
                    <a:pt x="423122" y="2750111"/>
                    <a:pt x="409203" y="2818553"/>
                    <a:pt x="397124" y="2887044"/>
                  </a:cubicBezTo>
                  <a:cubicBezTo>
                    <a:pt x="385144" y="2955581"/>
                    <a:pt x="374357" y="3024359"/>
                    <a:pt x="365658" y="3093424"/>
                  </a:cubicBezTo>
                  <a:cubicBezTo>
                    <a:pt x="347813" y="3231506"/>
                    <a:pt x="336727" y="3370260"/>
                    <a:pt x="332105" y="3509828"/>
                  </a:cubicBezTo>
                  <a:cubicBezTo>
                    <a:pt x="322311" y="3788822"/>
                    <a:pt x="339660" y="4068628"/>
                    <a:pt x="383653" y="4346327"/>
                  </a:cubicBezTo>
                  <a:cubicBezTo>
                    <a:pt x="394539" y="4415489"/>
                    <a:pt x="407464" y="4484267"/>
                    <a:pt x="422327" y="4552900"/>
                  </a:cubicBezTo>
                  <a:cubicBezTo>
                    <a:pt x="437041" y="4621534"/>
                    <a:pt x="453693" y="4689881"/>
                    <a:pt x="472184" y="4757939"/>
                  </a:cubicBezTo>
                  <a:cubicBezTo>
                    <a:pt x="490677" y="4825949"/>
                    <a:pt x="511007" y="4893673"/>
                    <a:pt x="533078" y="4960916"/>
                  </a:cubicBezTo>
                  <a:cubicBezTo>
                    <a:pt x="555249" y="5028208"/>
                    <a:pt x="578662" y="5095022"/>
                    <a:pt x="604710" y="5160875"/>
                  </a:cubicBezTo>
                  <a:cubicBezTo>
                    <a:pt x="707358" y="5425298"/>
                    <a:pt x="838443" y="5680902"/>
                    <a:pt x="996766" y="5920640"/>
                  </a:cubicBezTo>
                  <a:cubicBezTo>
                    <a:pt x="1154790" y="6160571"/>
                    <a:pt x="1340404" y="6384350"/>
                    <a:pt x="1549183" y="6586417"/>
                  </a:cubicBezTo>
                  <a:cubicBezTo>
                    <a:pt x="1601365" y="6636982"/>
                    <a:pt x="1654970" y="6686208"/>
                    <a:pt x="1709890" y="6734063"/>
                  </a:cubicBezTo>
                  <a:lnTo>
                    <a:pt x="1859761" y="6858000"/>
                  </a:lnTo>
                  <a:lnTo>
                    <a:pt x="1671798" y="6858000"/>
                  </a:lnTo>
                  <a:lnTo>
                    <a:pt x="1628044" y="6822717"/>
                  </a:lnTo>
                  <a:cubicBezTo>
                    <a:pt x="1570828" y="6774460"/>
                    <a:pt x="1514710" y="6724955"/>
                    <a:pt x="1459756" y="6674223"/>
                  </a:cubicBezTo>
                  <a:cubicBezTo>
                    <a:pt x="1019931" y="6268363"/>
                    <a:pt x="658296" y="5781216"/>
                    <a:pt x="402543" y="5241588"/>
                  </a:cubicBezTo>
                  <a:cubicBezTo>
                    <a:pt x="370231" y="5174103"/>
                    <a:pt x="340306" y="5105661"/>
                    <a:pt x="311923" y="5036741"/>
                  </a:cubicBezTo>
                  <a:cubicBezTo>
                    <a:pt x="283539" y="4967771"/>
                    <a:pt x="256895" y="4897986"/>
                    <a:pt x="232140" y="4827483"/>
                  </a:cubicBezTo>
                  <a:cubicBezTo>
                    <a:pt x="207334" y="4756981"/>
                    <a:pt x="184368" y="4685758"/>
                    <a:pt x="163392" y="4613913"/>
                  </a:cubicBezTo>
                  <a:cubicBezTo>
                    <a:pt x="142514" y="4542020"/>
                    <a:pt x="123624" y="4469360"/>
                    <a:pt x="106823" y="4396365"/>
                  </a:cubicBezTo>
                  <a:cubicBezTo>
                    <a:pt x="73120" y="4250902"/>
                    <a:pt x="47371" y="4103281"/>
                    <a:pt x="29326" y="3954702"/>
                  </a:cubicBezTo>
                  <a:cubicBezTo>
                    <a:pt x="20478" y="3880365"/>
                    <a:pt x="13320" y="3805789"/>
                    <a:pt x="8647" y="3730971"/>
                  </a:cubicBezTo>
                  <a:cubicBezTo>
                    <a:pt x="6311" y="3693587"/>
                    <a:pt x="4322" y="3656106"/>
                    <a:pt x="2880" y="3618674"/>
                  </a:cubicBezTo>
                  <a:cubicBezTo>
                    <a:pt x="1539" y="3581146"/>
                    <a:pt x="694" y="3543809"/>
                    <a:pt x="296" y="3506425"/>
                  </a:cubicBezTo>
                  <a:cubicBezTo>
                    <a:pt x="-1543" y="3356649"/>
                    <a:pt x="5217" y="3206200"/>
                    <a:pt x="20030" y="3056711"/>
                  </a:cubicBezTo>
                  <a:cubicBezTo>
                    <a:pt x="27686" y="2981942"/>
                    <a:pt x="36931" y="2907317"/>
                    <a:pt x="48664" y="2832980"/>
                  </a:cubicBezTo>
                  <a:cubicBezTo>
                    <a:pt x="60395" y="2758642"/>
                    <a:pt x="73716" y="2684784"/>
                    <a:pt x="89922" y="2610639"/>
                  </a:cubicBezTo>
                  <a:cubicBezTo>
                    <a:pt x="121736" y="2462826"/>
                    <a:pt x="162645" y="2317220"/>
                    <a:pt x="211163" y="2174343"/>
                  </a:cubicBezTo>
                  <a:cubicBezTo>
                    <a:pt x="259778" y="2031468"/>
                    <a:pt x="315601" y="1891517"/>
                    <a:pt x="379129" y="1754393"/>
                  </a:cubicBezTo>
                  <a:cubicBezTo>
                    <a:pt x="505540" y="1480433"/>
                    <a:pt x="660930" y="1219318"/>
                    <a:pt x="841424" y="976270"/>
                  </a:cubicBezTo>
                  <a:cubicBezTo>
                    <a:pt x="931498" y="854627"/>
                    <a:pt x="1028182" y="737777"/>
                    <a:pt x="1130234" y="625768"/>
                  </a:cubicBezTo>
                  <a:cubicBezTo>
                    <a:pt x="1232486" y="513855"/>
                    <a:pt x="1340157" y="407117"/>
                    <a:pt x="1452897" y="305748"/>
                  </a:cubicBezTo>
                  <a:cubicBezTo>
                    <a:pt x="1565736" y="204380"/>
                    <a:pt x="1683596" y="108665"/>
                    <a:pt x="1805682" y="18752"/>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Freeform: Shape 17">
              <a:extLst>
                <a:ext uri="{FF2B5EF4-FFF2-40B4-BE49-F238E27FC236}">
                  <a16:creationId xmlns:a16="http://schemas.microsoft.com/office/drawing/2014/main" id="{DA46556D-445B-4CD0-87A0-02A30BD1B1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8320" y="3985"/>
              <a:ext cx="9767847" cy="6858000"/>
            </a:xfrm>
            <a:custGeom>
              <a:avLst/>
              <a:gdLst>
                <a:gd name="connsiteX0" fmla="*/ 7151367 w 9767847"/>
                <a:gd name="connsiteY0" fmla="*/ 0 h 6858000"/>
                <a:gd name="connsiteX1" fmla="*/ 7881247 w 9767847"/>
                <a:gd name="connsiteY1" fmla="*/ 0 h 6858000"/>
                <a:gd name="connsiteX2" fmla="*/ 7990553 w 9767847"/>
                <a:gd name="connsiteY2" fmla="*/ 81317 h 6858000"/>
                <a:gd name="connsiteX3" fmla="*/ 9767847 w 9767847"/>
                <a:gd name="connsiteY3" fmla="*/ 3649031 h 6858000"/>
                <a:gd name="connsiteX4" fmla="*/ 8652597 w 9767847"/>
                <a:gd name="connsiteY4" fmla="*/ 6590005 h 6858000"/>
                <a:gd name="connsiteX5" fmla="*/ 8395306 w 9767847"/>
                <a:gd name="connsiteY5" fmla="*/ 6858000 h 6858000"/>
                <a:gd name="connsiteX6" fmla="*/ 6762603 w 9767847"/>
                <a:gd name="connsiteY6" fmla="*/ 6858000 h 6858000"/>
                <a:gd name="connsiteX7" fmla="*/ 6765962 w 9767847"/>
                <a:gd name="connsiteY7" fmla="*/ 6854844 h 6858000"/>
                <a:gd name="connsiteX8" fmla="*/ 6804586 w 9767847"/>
                <a:gd name="connsiteY8" fmla="*/ 6817103 h 6858000"/>
                <a:gd name="connsiteX9" fmla="*/ 6881735 w 9767847"/>
                <a:gd name="connsiteY9" fmla="*/ 6741197 h 6858000"/>
                <a:gd name="connsiteX10" fmla="*/ 6958883 w 9767847"/>
                <a:gd name="connsiteY10" fmla="*/ 6664822 h 6858000"/>
                <a:gd name="connsiteX11" fmla="*/ 7267925 w 9767847"/>
                <a:gd name="connsiteY11" fmla="*/ 6355694 h 6858000"/>
                <a:gd name="connsiteX12" fmla="*/ 7424360 w 9767847"/>
                <a:gd name="connsiteY12" fmla="*/ 6200685 h 6858000"/>
                <a:gd name="connsiteX13" fmla="*/ 7504938 w 9767847"/>
                <a:gd name="connsiteY13" fmla="*/ 6122708 h 6858000"/>
                <a:gd name="connsiteX14" fmla="*/ 7546396 w 9767847"/>
                <a:gd name="connsiteY14" fmla="*/ 6083697 h 6858000"/>
                <a:gd name="connsiteX15" fmla="*/ 7588002 w 9767847"/>
                <a:gd name="connsiteY15" fmla="*/ 6045532 h 6858000"/>
                <a:gd name="connsiteX16" fmla="*/ 7631000 w 9767847"/>
                <a:gd name="connsiteY16" fmla="*/ 6006709 h 6858000"/>
                <a:gd name="connsiteX17" fmla="*/ 7675440 w 9767847"/>
                <a:gd name="connsiteY17" fmla="*/ 5968309 h 6858000"/>
                <a:gd name="connsiteX18" fmla="*/ 7720626 w 9767847"/>
                <a:gd name="connsiteY18" fmla="*/ 5930851 h 6858000"/>
                <a:gd name="connsiteX19" fmla="*/ 7766458 w 9767847"/>
                <a:gd name="connsiteY19" fmla="*/ 5894334 h 6858000"/>
                <a:gd name="connsiteX20" fmla="*/ 7955254 w 9767847"/>
                <a:gd name="connsiteY20" fmla="*/ 5756828 h 6858000"/>
                <a:gd name="connsiteX21" fmla="*/ 8352678 w 9767847"/>
                <a:gd name="connsiteY21" fmla="*/ 5517630 h 6858000"/>
                <a:gd name="connsiteX22" fmla="*/ 8451350 w 9767847"/>
                <a:gd name="connsiteY22" fmla="*/ 5465254 h 6858000"/>
                <a:gd name="connsiteX23" fmla="*/ 8548532 w 9767847"/>
                <a:gd name="connsiteY23" fmla="*/ 5413395 h 6858000"/>
                <a:gd name="connsiteX24" fmla="*/ 8729473 w 9767847"/>
                <a:gd name="connsiteY24" fmla="*/ 5309961 h 6858000"/>
                <a:gd name="connsiteX25" fmla="*/ 8770781 w 9767847"/>
                <a:gd name="connsiteY25" fmla="*/ 5283232 h 6858000"/>
                <a:gd name="connsiteX26" fmla="*/ 8790964 w 9767847"/>
                <a:gd name="connsiteY26" fmla="*/ 5269492 h 6858000"/>
                <a:gd name="connsiteX27" fmla="*/ 8810499 w 9767847"/>
                <a:gd name="connsiteY27" fmla="*/ 5255703 h 6858000"/>
                <a:gd name="connsiteX28" fmla="*/ 8883571 w 9767847"/>
                <a:gd name="connsiteY28" fmla="*/ 5198479 h 6858000"/>
                <a:gd name="connsiteX29" fmla="*/ 9006651 w 9767847"/>
                <a:gd name="connsiteY29" fmla="*/ 5070527 h 6858000"/>
                <a:gd name="connsiteX30" fmla="*/ 9033494 w 9767847"/>
                <a:gd name="connsiteY30" fmla="*/ 5034105 h 6858000"/>
                <a:gd name="connsiteX31" fmla="*/ 9040305 w 9767847"/>
                <a:gd name="connsiteY31" fmla="*/ 5024551 h 6858000"/>
                <a:gd name="connsiteX32" fmla="*/ 9046568 w 9767847"/>
                <a:gd name="connsiteY32" fmla="*/ 5015281 h 6858000"/>
                <a:gd name="connsiteX33" fmla="*/ 9058846 w 9767847"/>
                <a:gd name="connsiteY33" fmla="*/ 4996645 h 6858000"/>
                <a:gd name="connsiteX34" fmla="*/ 9104529 w 9767847"/>
                <a:gd name="connsiteY34" fmla="*/ 4918105 h 6858000"/>
                <a:gd name="connsiteX35" fmla="*/ 9181081 w 9767847"/>
                <a:gd name="connsiteY35" fmla="*/ 4744694 h 6858000"/>
                <a:gd name="connsiteX36" fmla="*/ 9240731 w 9767847"/>
                <a:gd name="connsiteY36" fmla="*/ 4557872 h 6858000"/>
                <a:gd name="connsiteX37" fmla="*/ 9265388 w 9767847"/>
                <a:gd name="connsiteY37" fmla="*/ 4461073 h 6858000"/>
                <a:gd name="connsiteX38" fmla="*/ 9276571 w 9767847"/>
                <a:gd name="connsiteY38" fmla="*/ 4411943 h 6858000"/>
                <a:gd name="connsiteX39" fmla="*/ 9281841 w 9767847"/>
                <a:gd name="connsiteY39" fmla="*/ 4387379 h 6858000"/>
                <a:gd name="connsiteX40" fmla="*/ 9286513 w 9767847"/>
                <a:gd name="connsiteY40" fmla="*/ 4364838 h 6858000"/>
                <a:gd name="connsiteX41" fmla="*/ 9296754 w 9767847"/>
                <a:gd name="connsiteY41" fmla="*/ 4312038 h 6858000"/>
                <a:gd name="connsiteX42" fmla="*/ 9301029 w 9767847"/>
                <a:gd name="connsiteY42" fmla="*/ 4289074 h 6858000"/>
                <a:gd name="connsiteX43" fmla="*/ 9302818 w 9767847"/>
                <a:gd name="connsiteY43" fmla="*/ 4278581 h 6858000"/>
                <a:gd name="connsiteX44" fmla="*/ 9304658 w 9767847"/>
                <a:gd name="connsiteY44" fmla="*/ 4266816 h 6858000"/>
                <a:gd name="connsiteX45" fmla="*/ 9312810 w 9767847"/>
                <a:gd name="connsiteY45" fmla="*/ 4215945 h 6858000"/>
                <a:gd name="connsiteX46" fmla="*/ 9316887 w 9767847"/>
                <a:gd name="connsiteY46" fmla="*/ 4190486 h 6858000"/>
                <a:gd name="connsiteX47" fmla="*/ 9318923 w 9767847"/>
                <a:gd name="connsiteY47" fmla="*/ 4177780 h 6858000"/>
                <a:gd name="connsiteX48" fmla="*/ 9320515 w 9767847"/>
                <a:gd name="connsiteY48" fmla="*/ 4164886 h 6858000"/>
                <a:gd name="connsiteX49" fmla="*/ 9332445 w 9767847"/>
                <a:gd name="connsiteY49" fmla="*/ 4064981 h 6858000"/>
                <a:gd name="connsiteX50" fmla="*/ 9336173 w 9767847"/>
                <a:gd name="connsiteY50" fmla="*/ 4018676 h 6858000"/>
                <a:gd name="connsiteX51" fmla="*/ 9340199 w 9767847"/>
                <a:gd name="connsiteY51" fmla="*/ 3965171 h 6858000"/>
                <a:gd name="connsiteX52" fmla="*/ 9347557 w 9767847"/>
                <a:gd name="connsiteY52" fmla="*/ 3765972 h 6858000"/>
                <a:gd name="connsiteX53" fmla="*/ 9346364 w 9767847"/>
                <a:gd name="connsiteY53" fmla="*/ 3664938 h 6858000"/>
                <a:gd name="connsiteX54" fmla="*/ 9344921 w 9767847"/>
                <a:gd name="connsiteY54" fmla="*/ 3615243 h 6858000"/>
                <a:gd name="connsiteX55" fmla="*/ 9344524 w 9767847"/>
                <a:gd name="connsiteY55" fmla="*/ 3603526 h 6858000"/>
                <a:gd name="connsiteX56" fmla="*/ 9343728 w 9767847"/>
                <a:gd name="connsiteY56" fmla="*/ 3590774 h 6858000"/>
                <a:gd name="connsiteX57" fmla="*/ 9342188 w 9767847"/>
                <a:gd name="connsiteY57" fmla="*/ 3565268 h 6858000"/>
                <a:gd name="connsiteX58" fmla="*/ 9339056 w 9767847"/>
                <a:gd name="connsiteY58" fmla="*/ 3514256 h 6858000"/>
                <a:gd name="connsiteX59" fmla="*/ 9334334 w 9767847"/>
                <a:gd name="connsiteY59" fmla="*/ 3463057 h 6858000"/>
                <a:gd name="connsiteX60" fmla="*/ 9329363 w 9767847"/>
                <a:gd name="connsiteY60" fmla="*/ 3411810 h 6858000"/>
                <a:gd name="connsiteX61" fmla="*/ 9328319 w 9767847"/>
                <a:gd name="connsiteY61" fmla="*/ 3400657 h 6858000"/>
                <a:gd name="connsiteX62" fmla="*/ 9327177 w 9767847"/>
                <a:gd name="connsiteY62" fmla="*/ 3390116 h 6858000"/>
                <a:gd name="connsiteX63" fmla="*/ 9324293 w 9767847"/>
                <a:gd name="connsiteY63" fmla="*/ 3366774 h 6858000"/>
                <a:gd name="connsiteX64" fmla="*/ 9320763 w 9767847"/>
                <a:gd name="connsiteY64" fmla="*/ 3340329 h 6858000"/>
                <a:gd name="connsiteX65" fmla="*/ 9317184 w 9767847"/>
                <a:gd name="connsiteY65" fmla="*/ 3311245 h 6858000"/>
                <a:gd name="connsiteX66" fmla="*/ 9311021 w 9767847"/>
                <a:gd name="connsiteY66" fmla="*/ 3266211 h 6858000"/>
                <a:gd name="connsiteX67" fmla="*/ 9302719 w 9767847"/>
                <a:gd name="connsiteY67" fmla="*/ 3215717 h 6858000"/>
                <a:gd name="connsiteX68" fmla="*/ 9293970 w 9767847"/>
                <a:gd name="connsiteY68" fmla="*/ 3165789 h 6858000"/>
                <a:gd name="connsiteX69" fmla="*/ 9252065 w 9767847"/>
                <a:gd name="connsiteY69" fmla="*/ 2967107 h 6858000"/>
                <a:gd name="connsiteX70" fmla="*/ 9227211 w 9767847"/>
                <a:gd name="connsiteY70" fmla="*/ 2868473 h 6858000"/>
                <a:gd name="connsiteX71" fmla="*/ 9220699 w 9767847"/>
                <a:gd name="connsiteY71" fmla="*/ 2844426 h 6858000"/>
                <a:gd name="connsiteX72" fmla="*/ 9213740 w 9767847"/>
                <a:gd name="connsiteY72" fmla="*/ 2820191 h 6858000"/>
                <a:gd name="connsiteX73" fmla="*/ 9199374 w 9767847"/>
                <a:gd name="connsiteY73" fmla="*/ 2771438 h 6858000"/>
                <a:gd name="connsiteX74" fmla="*/ 9061829 w 9767847"/>
                <a:gd name="connsiteY74" fmla="*/ 2385418 h 6858000"/>
                <a:gd name="connsiteX75" fmla="*/ 8978865 w 9767847"/>
                <a:gd name="connsiteY75" fmla="*/ 2196855 h 6858000"/>
                <a:gd name="connsiteX76" fmla="*/ 8956694 w 9767847"/>
                <a:gd name="connsiteY76" fmla="*/ 2150219 h 6858000"/>
                <a:gd name="connsiteX77" fmla="*/ 8934176 w 9767847"/>
                <a:gd name="connsiteY77" fmla="*/ 2103914 h 6858000"/>
                <a:gd name="connsiteX78" fmla="*/ 8887151 w 9767847"/>
                <a:gd name="connsiteY78" fmla="*/ 2011350 h 6858000"/>
                <a:gd name="connsiteX79" fmla="*/ 8787533 w 9767847"/>
                <a:gd name="connsiteY79" fmla="*/ 1828527 h 6858000"/>
                <a:gd name="connsiteX80" fmla="*/ 8761485 w 9767847"/>
                <a:gd name="connsiteY80" fmla="*/ 1783398 h 6858000"/>
                <a:gd name="connsiteX81" fmla="*/ 8734791 w 9767847"/>
                <a:gd name="connsiteY81" fmla="*/ 1737893 h 6858000"/>
                <a:gd name="connsiteX82" fmla="*/ 8680808 w 9767847"/>
                <a:gd name="connsiteY82" fmla="*/ 1648812 h 6858000"/>
                <a:gd name="connsiteX83" fmla="*/ 8567024 w 9767847"/>
                <a:gd name="connsiteY83" fmla="*/ 1472906 h 6858000"/>
                <a:gd name="connsiteX84" fmla="*/ 8537446 w 9767847"/>
                <a:gd name="connsiteY84" fmla="*/ 1429330 h 6858000"/>
                <a:gd name="connsiteX85" fmla="*/ 8507423 w 9767847"/>
                <a:gd name="connsiteY85" fmla="*/ 1385896 h 6858000"/>
                <a:gd name="connsiteX86" fmla="*/ 8446529 w 9767847"/>
                <a:gd name="connsiteY86" fmla="*/ 1300295 h 6858000"/>
                <a:gd name="connsiteX87" fmla="*/ 8319224 w 9767847"/>
                <a:gd name="connsiteY87" fmla="*/ 1131026 h 6858000"/>
                <a:gd name="connsiteX88" fmla="*/ 8286366 w 9767847"/>
                <a:gd name="connsiteY88" fmla="*/ 1089050 h 6858000"/>
                <a:gd name="connsiteX89" fmla="*/ 8270161 w 9767847"/>
                <a:gd name="connsiteY89" fmla="*/ 1068439 h 6858000"/>
                <a:gd name="connsiteX90" fmla="*/ 8253856 w 9767847"/>
                <a:gd name="connsiteY90" fmla="*/ 1048156 h 6858000"/>
                <a:gd name="connsiteX91" fmla="*/ 8186352 w 9767847"/>
                <a:gd name="connsiteY91" fmla="*/ 966275 h 6858000"/>
                <a:gd name="connsiteX92" fmla="*/ 8046768 w 9767847"/>
                <a:gd name="connsiteY92" fmla="*/ 805429 h 6858000"/>
                <a:gd name="connsiteX93" fmla="*/ 8010927 w 9767847"/>
                <a:gd name="connsiteY93" fmla="*/ 765853 h 6858000"/>
                <a:gd name="connsiteX94" fmla="*/ 7974788 w 9767847"/>
                <a:gd name="connsiteY94" fmla="*/ 726653 h 6858000"/>
                <a:gd name="connsiteX95" fmla="*/ 7901070 w 9767847"/>
                <a:gd name="connsiteY95" fmla="*/ 648724 h 6858000"/>
                <a:gd name="connsiteX96" fmla="*/ 7750054 w 9767847"/>
                <a:gd name="connsiteY96" fmla="*/ 497008 h 6858000"/>
                <a:gd name="connsiteX97" fmla="*/ 7592277 w 9767847"/>
                <a:gd name="connsiteY97" fmla="*/ 351221 h 6858000"/>
                <a:gd name="connsiteX98" fmla="*/ 7257734 w 9767847"/>
                <a:gd name="connsiteY98" fmla="*/ 76964 h 6858000"/>
                <a:gd name="connsiteX99" fmla="*/ 1886601 w 9767847"/>
                <a:gd name="connsiteY99" fmla="*/ 0 h 6858000"/>
                <a:gd name="connsiteX100" fmla="*/ 2292926 w 9767847"/>
                <a:gd name="connsiteY100" fmla="*/ 0 h 6858000"/>
                <a:gd name="connsiteX101" fmla="*/ 2135542 w 9767847"/>
                <a:gd name="connsiteY101" fmla="*/ 117781 h 6858000"/>
                <a:gd name="connsiteX102" fmla="*/ 1969576 w 9767847"/>
                <a:gd name="connsiteY102" fmla="*/ 254986 h 6858000"/>
                <a:gd name="connsiteX103" fmla="*/ 1659938 w 9767847"/>
                <a:gd name="connsiteY103" fmla="*/ 549855 h 6858000"/>
                <a:gd name="connsiteX104" fmla="*/ 729383 w 9767847"/>
                <a:gd name="connsiteY104" fmla="*/ 1936480 h 6858000"/>
                <a:gd name="connsiteX105" fmla="*/ 578465 w 9767847"/>
                <a:gd name="connsiteY105" fmla="*/ 2320807 h 6858000"/>
                <a:gd name="connsiteX106" fmla="*/ 465080 w 9767847"/>
                <a:gd name="connsiteY106" fmla="*/ 2714875 h 6858000"/>
                <a:gd name="connsiteX107" fmla="*/ 423820 w 9767847"/>
                <a:gd name="connsiteY107" fmla="*/ 2915436 h 6858000"/>
                <a:gd name="connsiteX108" fmla="*/ 392355 w 9767847"/>
                <a:gd name="connsiteY108" fmla="*/ 3118071 h 6858000"/>
                <a:gd name="connsiteX109" fmla="*/ 358801 w 9767847"/>
                <a:gd name="connsiteY109" fmla="*/ 3526915 h 6858000"/>
                <a:gd name="connsiteX110" fmla="*/ 410350 w 9767847"/>
                <a:gd name="connsiteY110" fmla="*/ 4348226 h 6858000"/>
                <a:gd name="connsiteX111" fmla="*/ 449022 w 9767847"/>
                <a:gd name="connsiteY111" fmla="*/ 4551049 h 6858000"/>
                <a:gd name="connsiteX112" fmla="*/ 498882 w 9767847"/>
                <a:gd name="connsiteY112" fmla="*/ 4752365 h 6858000"/>
                <a:gd name="connsiteX113" fmla="*/ 559775 w 9767847"/>
                <a:gd name="connsiteY113" fmla="*/ 4951657 h 6858000"/>
                <a:gd name="connsiteX114" fmla="*/ 631406 w 9767847"/>
                <a:gd name="connsiteY114" fmla="*/ 5147986 h 6858000"/>
                <a:gd name="connsiteX115" fmla="*/ 1023461 w 9767847"/>
                <a:gd name="connsiteY115" fmla="*/ 5893957 h 6858000"/>
                <a:gd name="connsiteX116" fmla="*/ 1575880 w 9767847"/>
                <a:gd name="connsiteY116" fmla="*/ 6547646 h 6858000"/>
                <a:gd name="connsiteX117" fmla="*/ 1905228 w 9767847"/>
                <a:gd name="connsiteY117" fmla="*/ 6829468 h 6858000"/>
                <a:gd name="connsiteX118" fmla="*/ 1944230 w 9767847"/>
                <a:gd name="connsiteY118" fmla="*/ 6858000 h 6858000"/>
                <a:gd name="connsiteX119" fmla="*/ 1372541 w 9767847"/>
                <a:gd name="connsiteY119" fmla="*/ 6858000 h 6858000"/>
                <a:gd name="connsiteX120" fmla="*/ 1115251 w 9767847"/>
                <a:gd name="connsiteY120" fmla="*/ 6590005 h 6858000"/>
                <a:gd name="connsiteX121" fmla="*/ 0 w 9767847"/>
                <a:gd name="connsiteY121" fmla="*/ 3649031 h 6858000"/>
                <a:gd name="connsiteX122" fmla="*/ 1777294 w 9767847"/>
                <a:gd name="connsiteY122" fmla="*/ 8131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9767847" h="6858000">
                  <a:moveTo>
                    <a:pt x="7151367" y="0"/>
                  </a:moveTo>
                  <a:lnTo>
                    <a:pt x="7881247" y="0"/>
                  </a:lnTo>
                  <a:lnTo>
                    <a:pt x="7990553" y="81317"/>
                  </a:lnTo>
                  <a:cubicBezTo>
                    <a:pt x="9075991" y="929334"/>
                    <a:pt x="9767847" y="2212695"/>
                    <a:pt x="9767847" y="3649031"/>
                  </a:cubicBezTo>
                  <a:cubicBezTo>
                    <a:pt x="9767847" y="4766182"/>
                    <a:pt x="9349317" y="5790792"/>
                    <a:pt x="8652597" y="6590005"/>
                  </a:cubicBezTo>
                  <a:lnTo>
                    <a:pt x="8395306" y="6858000"/>
                  </a:lnTo>
                  <a:lnTo>
                    <a:pt x="6762603" y="6858000"/>
                  </a:lnTo>
                  <a:lnTo>
                    <a:pt x="6765962" y="6854844"/>
                  </a:lnTo>
                  <a:cubicBezTo>
                    <a:pt x="6779036" y="6842703"/>
                    <a:pt x="6791663" y="6829621"/>
                    <a:pt x="6804586" y="6817103"/>
                  </a:cubicBezTo>
                  <a:lnTo>
                    <a:pt x="6881735" y="6741197"/>
                  </a:lnTo>
                  <a:cubicBezTo>
                    <a:pt x="6907435" y="6715881"/>
                    <a:pt x="6933134" y="6690798"/>
                    <a:pt x="6958883" y="6664822"/>
                  </a:cubicBezTo>
                  <a:lnTo>
                    <a:pt x="7267925" y="6355694"/>
                  </a:lnTo>
                  <a:lnTo>
                    <a:pt x="7424360" y="6200685"/>
                  </a:lnTo>
                  <a:cubicBezTo>
                    <a:pt x="7450754" y="6174802"/>
                    <a:pt x="7477598" y="6148731"/>
                    <a:pt x="7504938" y="6122708"/>
                  </a:cubicBezTo>
                  <a:lnTo>
                    <a:pt x="7546396" y="6083697"/>
                  </a:lnTo>
                  <a:cubicBezTo>
                    <a:pt x="7560264" y="6070803"/>
                    <a:pt x="7574780" y="6057532"/>
                    <a:pt x="7588002" y="6045532"/>
                  </a:cubicBezTo>
                  <a:lnTo>
                    <a:pt x="7631000" y="6006709"/>
                  </a:lnTo>
                  <a:lnTo>
                    <a:pt x="7675440" y="5968309"/>
                  </a:lnTo>
                  <a:cubicBezTo>
                    <a:pt x="7690404" y="5955698"/>
                    <a:pt x="7705564" y="5943321"/>
                    <a:pt x="7720626" y="5930851"/>
                  </a:cubicBezTo>
                  <a:cubicBezTo>
                    <a:pt x="7735738" y="5918427"/>
                    <a:pt x="7751197" y="5906521"/>
                    <a:pt x="7766458" y="5894334"/>
                  </a:cubicBezTo>
                  <a:cubicBezTo>
                    <a:pt x="7827949" y="5846192"/>
                    <a:pt x="7890979" y="5800499"/>
                    <a:pt x="7955254" y="5756828"/>
                  </a:cubicBezTo>
                  <a:cubicBezTo>
                    <a:pt x="8083800" y="5669534"/>
                    <a:pt x="8216872" y="5590336"/>
                    <a:pt x="8352678" y="5517630"/>
                  </a:cubicBezTo>
                  <a:lnTo>
                    <a:pt x="8451350" y="5465254"/>
                  </a:lnTo>
                  <a:lnTo>
                    <a:pt x="8548532" y="5413395"/>
                  </a:lnTo>
                  <a:cubicBezTo>
                    <a:pt x="8612110" y="5379090"/>
                    <a:pt x="8673251" y="5345208"/>
                    <a:pt x="8729473" y="5309961"/>
                  </a:cubicBezTo>
                  <a:cubicBezTo>
                    <a:pt x="8743591" y="5301115"/>
                    <a:pt x="8757161" y="5292361"/>
                    <a:pt x="8770781" y="5283232"/>
                  </a:cubicBezTo>
                  <a:cubicBezTo>
                    <a:pt x="8777591" y="5278667"/>
                    <a:pt x="8784451" y="5274103"/>
                    <a:pt x="8790964" y="5269492"/>
                  </a:cubicBezTo>
                  <a:cubicBezTo>
                    <a:pt x="8797574" y="5264879"/>
                    <a:pt x="8804235" y="5260314"/>
                    <a:pt x="8810499" y="5255703"/>
                  </a:cubicBezTo>
                  <a:cubicBezTo>
                    <a:pt x="8835999" y="5237303"/>
                    <a:pt x="8860407" y="5218291"/>
                    <a:pt x="8883571" y="5198479"/>
                  </a:cubicBezTo>
                  <a:cubicBezTo>
                    <a:pt x="8929900" y="5158856"/>
                    <a:pt x="8971258" y="5116315"/>
                    <a:pt x="9006651" y="5070527"/>
                  </a:cubicBezTo>
                  <a:cubicBezTo>
                    <a:pt x="9015351" y="5059328"/>
                    <a:pt x="9024398" y="5046857"/>
                    <a:pt x="9033494" y="5034105"/>
                  </a:cubicBezTo>
                  <a:lnTo>
                    <a:pt x="9040305" y="5024551"/>
                  </a:lnTo>
                  <a:lnTo>
                    <a:pt x="9046568" y="5015281"/>
                  </a:lnTo>
                  <a:cubicBezTo>
                    <a:pt x="9050743" y="5009163"/>
                    <a:pt x="9054819" y="5002952"/>
                    <a:pt x="9058846" y="4996645"/>
                  </a:cubicBezTo>
                  <a:cubicBezTo>
                    <a:pt x="9075002" y="4971517"/>
                    <a:pt x="9090212" y="4945305"/>
                    <a:pt x="9104529" y="4918105"/>
                  </a:cubicBezTo>
                  <a:cubicBezTo>
                    <a:pt x="9133211" y="4863752"/>
                    <a:pt x="9158313" y="4805447"/>
                    <a:pt x="9181081" y="4744694"/>
                  </a:cubicBezTo>
                  <a:cubicBezTo>
                    <a:pt x="9203748" y="4684178"/>
                    <a:pt x="9223383" y="4621778"/>
                    <a:pt x="9240731" y="4557872"/>
                  </a:cubicBezTo>
                  <a:cubicBezTo>
                    <a:pt x="9249481" y="4525966"/>
                    <a:pt x="9257682" y="4493684"/>
                    <a:pt x="9265388" y="4461073"/>
                  </a:cubicBezTo>
                  <a:cubicBezTo>
                    <a:pt x="9269215" y="4444744"/>
                    <a:pt x="9272943" y="4428367"/>
                    <a:pt x="9276571" y="4411943"/>
                  </a:cubicBezTo>
                  <a:lnTo>
                    <a:pt x="9281841" y="4387379"/>
                  </a:lnTo>
                  <a:lnTo>
                    <a:pt x="9286513" y="4364838"/>
                  </a:lnTo>
                  <a:lnTo>
                    <a:pt x="9296754" y="4312038"/>
                  </a:lnTo>
                  <a:lnTo>
                    <a:pt x="9301029" y="4289074"/>
                  </a:lnTo>
                  <a:lnTo>
                    <a:pt x="9302818" y="4278581"/>
                  </a:lnTo>
                  <a:lnTo>
                    <a:pt x="9304658" y="4266816"/>
                  </a:lnTo>
                  <a:lnTo>
                    <a:pt x="9312810" y="4215945"/>
                  </a:lnTo>
                  <a:lnTo>
                    <a:pt x="9316887" y="4190486"/>
                  </a:lnTo>
                  <a:lnTo>
                    <a:pt x="9318923" y="4177780"/>
                  </a:lnTo>
                  <a:cubicBezTo>
                    <a:pt x="9319570" y="4173546"/>
                    <a:pt x="9319969" y="4169169"/>
                    <a:pt x="9320515" y="4164886"/>
                  </a:cubicBezTo>
                  <a:lnTo>
                    <a:pt x="9332445" y="4064981"/>
                  </a:lnTo>
                  <a:cubicBezTo>
                    <a:pt x="9333836" y="4052370"/>
                    <a:pt x="9334880" y="4036888"/>
                    <a:pt x="9336173" y="4018676"/>
                  </a:cubicBezTo>
                  <a:lnTo>
                    <a:pt x="9340199" y="3965171"/>
                  </a:lnTo>
                  <a:cubicBezTo>
                    <a:pt x="9345071" y="3899806"/>
                    <a:pt x="9347358" y="3832983"/>
                    <a:pt x="9347557" y="3765972"/>
                  </a:cubicBezTo>
                  <a:cubicBezTo>
                    <a:pt x="9347656" y="3732420"/>
                    <a:pt x="9347209" y="3698773"/>
                    <a:pt x="9346364" y="3664938"/>
                  </a:cubicBezTo>
                  <a:lnTo>
                    <a:pt x="9344921" y="3615243"/>
                  </a:lnTo>
                  <a:lnTo>
                    <a:pt x="9344524" y="3603526"/>
                  </a:lnTo>
                  <a:lnTo>
                    <a:pt x="9343728" y="3590774"/>
                  </a:lnTo>
                  <a:lnTo>
                    <a:pt x="9342188" y="3565268"/>
                  </a:lnTo>
                  <a:lnTo>
                    <a:pt x="9339056" y="3514256"/>
                  </a:lnTo>
                  <a:cubicBezTo>
                    <a:pt x="9337914" y="3497221"/>
                    <a:pt x="9335874" y="3480138"/>
                    <a:pt x="9334334" y="3463057"/>
                  </a:cubicBezTo>
                  <a:lnTo>
                    <a:pt x="9329363" y="3411810"/>
                  </a:lnTo>
                  <a:lnTo>
                    <a:pt x="9328319" y="3400657"/>
                  </a:lnTo>
                  <a:lnTo>
                    <a:pt x="9327177" y="3390116"/>
                  </a:lnTo>
                  <a:lnTo>
                    <a:pt x="9324293" y="3366774"/>
                  </a:lnTo>
                  <a:lnTo>
                    <a:pt x="9320763" y="3340329"/>
                  </a:lnTo>
                  <a:lnTo>
                    <a:pt x="9317184" y="3311245"/>
                  </a:lnTo>
                  <a:cubicBezTo>
                    <a:pt x="9315594" y="3296893"/>
                    <a:pt x="9313506" y="3282306"/>
                    <a:pt x="9311021" y="3266211"/>
                  </a:cubicBezTo>
                  <a:lnTo>
                    <a:pt x="9302719" y="3215717"/>
                  </a:lnTo>
                  <a:cubicBezTo>
                    <a:pt x="9299936" y="3199059"/>
                    <a:pt x="9297003" y="3182400"/>
                    <a:pt x="9293970" y="3165789"/>
                  </a:cubicBezTo>
                  <a:cubicBezTo>
                    <a:pt x="9281891" y="3099295"/>
                    <a:pt x="9267674" y="3033084"/>
                    <a:pt x="9252065" y="2967107"/>
                  </a:cubicBezTo>
                  <a:cubicBezTo>
                    <a:pt x="9244261" y="2934167"/>
                    <a:pt x="9235959" y="2901273"/>
                    <a:pt x="9227211" y="2868473"/>
                  </a:cubicBezTo>
                  <a:lnTo>
                    <a:pt x="9220699" y="2844426"/>
                  </a:lnTo>
                  <a:lnTo>
                    <a:pt x="9213740" y="2820191"/>
                  </a:lnTo>
                  <a:cubicBezTo>
                    <a:pt x="9209216" y="2804049"/>
                    <a:pt x="9204345" y="2787768"/>
                    <a:pt x="9199374" y="2771438"/>
                  </a:cubicBezTo>
                  <a:cubicBezTo>
                    <a:pt x="9159855" y="2641086"/>
                    <a:pt x="9114272" y="2512099"/>
                    <a:pt x="9061829" y="2385418"/>
                  </a:cubicBezTo>
                  <a:cubicBezTo>
                    <a:pt x="9035582" y="2322077"/>
                    <a:pt x="9008043" y="2259160"/>
                    <a:pt x="8978865" y="2196855"/>
                  </a:cubicBezTo>
                  <a:lnTo>
                    <a:pt x="8956694" y="2150219"/>
                  </a:lnTo>
                  <a:lnTo>
                    <a:pt x="8934176" y="2103914"/>
                  </a:lnTo>
                  <a:cubicBezTo>
                    <a:pt x="8918915" y="2073091"/>
                    <a:pt x="8903157" y="2042032"/>
                    <a:pt x="8887151" y="2011350"/>
                  </a:cubicBezTo>
                  <a:cubicBezTo>
                    <a:pt x="8854988" y="1949891"/>
                    <a:pt x="8822082" y="1888810"/>
                    <a:pt x="8787533" y="1828527"/>
                  </a:cubicBezTo>
                  <a:lnTo>
                    <a:pt x="8761485" y="1783398"/>
                  </a:lnTo>
                  <a:lnTo>
                    <a:pt x="8734791" y="1737893"/>
                  </a:lnTo>
                  <a:cubicBezTo>
                    <a:pt x="8717047" y="1707823"/>
                    <a:pt x="8699200" y="1678363"/>
                    <a:pt x="8680808" y="1648812"/>
                  </a:cubicBezTo>
                  <a:cubicBezTo>
                    <a:pt x="8644322" y="1589658"/>
                    <a:pt x="8606194" y="1531118"/>
                    <a:pt x="8567024" y="1472906"/>
                  </a:cubicBezTo>
                  <a:lnTo>
                    <a:pt x="8537446" y="1429330"/>
                  </a:lnTo>
                  <a:lnTo>
                    <a:pt x="8507423" y="1385896"/>
                  </a:lnTo>
                  <a:cubicBezTo>
                    <a:pt x="8487390" y="1357284"/>
                    <a:pt x="8467158" y="1328719"/>
                    <a:pt x="8446529" y="1300295"/>
                  </a:cubicBezTo>
                  <a:cubicBezTo>
                    <a:pt x="8405271" y="1243496"/>
                    <a:pt x="8362718" y="1187120"/>
                    <a:pt x="8319224" y="1131026"/>
                  </a:cubicBezTo>
                  <a:lnTo>
                    <a:pt x="8286366" y="1089050"/>
                  </a:lnTo>
                  <a:lnTo>
                    <a:pt x="8270161" y="1068439"/>
                  </a:lnTo>
                  <a:lnTo>
                    <a:pt x="8253856" y="1048156"/>
                  </a:lnTo>
                  <a:cubicBezTo>
                    <a:pt x="8231636" y="1020675"/>
                    <a:pt x="8209117" y="993381"/>
                    <a:pt x="8186352" y="966275"/>
                  </a:cubicBezTo>
                  <a:cubicBezTo>
                    <a:pt x="8140917" y="911922"/>
                    <a:pt x="8094240" y="858417"/>
                    <a:pt x="8046768" y="805429"/>
                  </a:cubicBezTo>
                  <a:lnTo>
                    <a:pt x="8010927" y="765853"/>
                  </a:lnTo>
                  <a:lnTo>
                    <a:pt x="7974788" y="726653"/>
                  </a:lnTo>
                  <a:cubicBezTo>
                    <a:pt x="7950382" y="700489"/>
                    <a:pt x="7925824" y="674465"/>
                    <a:pt x="7901070" y="648724"/>
                  </a:cubicBezTo>
                  <a:cubicBezTo>
                    <a:pt x="7851510" y="597289"/>
                    <a:pt x="7801404" y="546514"/>
                    <a:pt x="7750054" y="497008"/>
                  </a:cubicBezTo>
                  <a:cubicBezTo>
                    <a:pt x="7698902" y="447644"/>
                    <a:pt x="7645913" y="398938"/>
                    <a:pt x="7592277" y="351221"/>
                  </a:cubicBezTo>
                  <a:cubicBezTo>
                    <a:pt x="7484856" y="255786"/>
                    <a:pt x="7373308" y="164304"/>
                    <a:pt x="7257734" y="76964"/>
                  </a:cubicBezTo>
                  <a:close/>
                  <a:moveTo>
                    <a:pt x="1886601" y="0"/>
                  </a:moveTo>
                  <a:lnTo>
                    <a:pt x="2292926" y="0"/>
                  </a:lnTo>
                  <a:lnTo>
                    <a:pt x="2135542" y="117781"/>
                  </a:lnTo>
                  <a:cubicBezTo>
                    <a:pt x="2078998" y="162280"/>
                    <a:pt x="2023659" y="208045"/>
                    <a:pt x="1969576" y="254986"/>
                  </a:cubicBezTo>
                  <a:cubicBezTo>
                    <a:pt x="1861309" y="348820"/>
                    <a:pt x="1758064" y="447314"/>
                    <a:pt x="1659938" y="549855"/>
                  </a:cubicBezTo>
                  <a:cubicBezTo>
                    <a:pt x="1266987" y="960346"/>
                    <a:pt x="953820" y="1431495"/>
                    <a:pt x="729383" y="1936480"/>
                  </a:cubicBezTo>
                  <a:cubicBezTo>
                    <a:pt x="673260" y="2062362"/>
                    <a:pt x="622855" y="2190972"/>
                    <a:pt x="578465" y="2320807"/>
                  </a:cubicBezTo>
                  <a:cubicBezTo>
                    <a:pt x="534125" y="2450687"/>
                    <a:pt x="496147" y="2582216"/>
                    <a:pt x="465080" y="2714875"/>
                  </a:cubicBezTo>
                  <a:cubicBezTo>
                    <a:pt x="449769" y="2780991"/>
                    <a:pt x="435850" y="2848191"/>
                    <a:pt x="423820" y="2915436"/>
                  </a:cubicBezTo>
                  <a:cubicBezTo>
                    <a:pt x="411840" y="2982731"/>
                    <a:pt x="401054" y="3050260"/>
                    <a:pt x="392355" y="3118071"/>
                  </a:cubicBezTo>
                  <a:cubicBezTo>
                    <a:pt x="374509" y="3253646"/>
                    <a:pt x="363424" y="3389880"/>
                    <a:pt x="358801" y="3526915"/>
                  </a:cubicBezTo>
                  <a:cubicBezTo>
                    <a:pt x="349009" y="3800843"/>
                    <a:pt x="366357" y="4075570"/>
                    <a:pt x="410350" y="4348226"/>
                  </a:cubicBezTo>
                  <a:cubicBezTo>
                    <a:pt x="421286" y="4416132"/>
                    <a:pt x="434209" y="4483660"/>
                    <a:pt x="449022" y="4551049"/>
                  </a:cubicBezTo>
                  <a:cubicBezTo>
                    <a:pt x="463737" y="4618436"/>
                    <a:pt x="480389" y="4685588"/>
                    <a:pt x="498882" y="4752365"/>
                  </a:cubicBezTo>
                  <a:cubicBezTo>
                    <a:pt x="517373" y="4819141"/>
                    <a:pt x="537704" y="4885635"/>
                    <a:pt x="559775" y="4951657"/>
                  </a:cubicBezTo>
                  <a:cubicBezTo>
                    <a:pt x="581946" y="5017775"/>
                    <a:pt x="605358" y="5083375"/>
                    <a:pt x="631406" y="5147986"/>
                  </a:cubicBezTo>
                  <a:cubicBezTo>
                    <a:pt x="734055" y="5407608"/>
                    <a:pt x="865188" y="5658570"/>
                    <a:pt x="1023461" y="5893957"/>
                  </a:cubicBezTo>
                  <a:cubicBezTo>
                    <a:pt x="1181487" y="6129578"/>
                    <a:pt x="1367051" y="6349247"/>
                    <a:pt x="1575880" y="6547646"/>
                  </a:cubicBezTo>
                  <a:cubicBezTo>
                    <a:pt x="1680269" y="6646916"/>
                    <a:pt x="1790338" y="6740939"/>
                    <a:pt x="1905228" y="6829468"/>
                  </a:cubicBezTo>
                  <a:lnTo>
                    <a:pt x="1944230" y="6858000"/>
                  </a:lnTo>
                  <a:lnTo>
                    <a:pt x="1372541" y="6858000"/>
                  </a:lnTo>
                  <a:lnTo>
                    <a:pt x="1115251" y="6590005"/>
                  </a:lnTo>
                  <a:cubicBezTo>
                    <a:pt x="418530" y="5790792"/>
                    <a:pt x="0" y="4766182"/>
                    <a:pt x="0" y="3649031"/>
                  </a:cubicBezTo>
                  <a:cubicBezTo>
                    <a:pt x="0" y="2212695"/>
                    <a:pt x="691856" y="929334"/>
                    <a:pt x="1777294" y="81317"/>
                  </a:cubicBezTo>
                  <a:close/>
                </a:path>
              </a:pathLst>
            </a:cu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 name="Title 1">
            <a:extLst>
              <a:ext uri="{FF2B5EF4-FFF2-40B4-BE49-F238E27FC236}">
                <a16:creationId xmlns:a16="http://schemas.microsoft.com/office/drawing/2014/main" id="{73CFFE44-829E-4D99-B43A-33AF3B3CBB5A}"/>
              </a:ext>
            </a:extLst>
          </p:cNvPr>
          <p:cNvSpPr>
            <a:spLocks noGrp="1"/>
          </p:cNvSpPr>
          <p:nvPr>
            <p:ph type="title"/>
          </p:nvPr>
        </p:nvSpPr>
        <p:spPr>
          <a:xfrm>
            <a:off x="3215729" y="1764407"/>
            <a:ext cx="5760846" cy="2310312"/>
          </a:xfrm>
        </p:spPr>
        <p:txBody>
          <a:bodyPr vert="horz" lIns="91440" tIns="45720" rIns="91440" bIns="45720" rtlCol="0" anchor="b">
            <a:normAutofit/>
          </a:bodyPr>
          <a:lstStyle/>
          <a:p>
            <a:pPr algn="ctr"/>
            <a:r>
              <a:rPr lang="en-US" sz="5200" dirty="0">
                <a:solidFill>
                  <a:schemeClr val="tx2"/>
                </a:solidFill>
                <a:cs typeface="Calibri Light"/>
              </a:rPr>
              <a:t>Process groups</a:t>
            </a:r>
            <a:endParaRPr lang="en-US" dirty="0">
              <a:solidFill>
                <a:schemeClr val="tx2"/>
              </a:solidFill>
            </a:endParaRPr>
          </a:p>
        </p:txBody>
      </p:sp>
    </p:spTree>
    <p:extLst>
      <p:ext uri="{BB962C8B-B14F-4D97-AF65-F5344CB8AC3E}">
        <p14:creationId xmlns:p14="http://schemas.microsoft.com/office/powerpoint/2010/main" val="10633411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7">
            <a:extLst>
              <a:ext uri="{FF2B5EF4-FFF2-40B4-BE49-F238E27FC236}">
                <a16:creationId xmlns:a16="http://schemas.microsoft.com/office/drawing/2014/main" id="{327D73B4-9F5C-4A64-A179-51B9500CB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C1F06963-6374-4B48-844F-071A9BAAAE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9528" y="554152"/>
            <a:ext cx="5742189" cy="5742189"/>
          </a:xfrm>
          <a:prstGeom prst="ellipse">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4F2549-436D-477B-92B0-0E94F73F5AE9}"/>
              </a:ext>
            </a:extLst>
          </p:cNvPr>
          <p:cNvSpPr>
            <a:spLocks noGrp="1"/>
          </p:cNvSpPr>
          <p:nvPr>
            <p:ph type="title"/>
          </p:nvPr>
        </p:nvSpPr>
        <p:spPr>
          <a:xfrm>
            <a:off x="1245072" y="1289765"/>
            <a:ext cx="3651101" cy="4270963"/>
          </a:xfrm>
        </p:spPr>
        <p:txBody>
          <a:bodyPr anchor="ctr">
            <a:normAutofit/>
          </a:bodyPr>
          <a:lstStyle/>
          <a:p>
            <a:pPr algn="ctr"/>
            <a:r>
              <a:rPr lang="en-US" sz="5600" dirty="0">
                <a:solidFill>
                  <a:srgbClr val="FFFFFF"/>
                </a:solidFill>
                <a:cs typeface="Calibri Light"/>
              </a:rPr>
              <a:t>The core concepts of </a:t>
            </a:r>
            <a:r>
              <a:rPr lang="en-US" sz="5600">
                <a:solidFill>
                  <a:srgbClr val="FFFFFF"/>
                </a:solidFill>
                <a:cs typeface="Calibri Light"/>
              </a:rPr>
              <a:t>NIFI</a:t>
            </a:r>
            <a:endParaRPr lang="en-US" sz="5600" dirty="0">
              <a:solidFill>
                <a:srgbClr val="FFFFFF"/>
              </a:solidFill>
              <a:cs typeface="Calibri Light"/>
            </a:endParaRPr>
          </a:p>
        </p:txBody>
      </p:sp>
      <p:sp>
        <p:nvSpPr>
          <p:cNvPr id="12"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3493" y="374394"/>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2"/>
          </a:solidFill>
          <a:ln w="776" cap="flat">
            <a:noFill/>
            <a:prstDash val="solid"/>
            <a:miter/>
          </a:ln>
        </p:spPr>
        <p:txBody>
          <a:bodyPr rtlCol="0" anchor="ctr"/>
          <a:lstStyle/>
          <a:p>
            <a:endParaRPr lang="en-US"/>
          </a:p>
        </p:txBody>
      </p:sp>
      <p:sp>
        <p:nvSpPr>
          <p:cNvPr id="14"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0109" y="1084507"/>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2"/>
          </a:solidFill>
          <a:ln w="751" cap="flat">
            <a:noFill/>
            <a:prstDash val="solid"/>
            <a:miter/>
          </a:ln>
        </p:spPr>
        <p:txBody>
          <a:bodyPr rtlCol="0" anchor="ctr"/>
          <a:lstStyle/>
          <a:p>
            <a:endParaRPr lang="en-US"/>
          </a:p>
        </p:txBody>
      </p:sp>
      <p:sp>
        <p:nvSpPr>
          <p:cNvPr id="3" name="Content Placeholder 2">
            <a:extLst>
              <a:ext uri="{FF2B5EF4-FFF2-40B4-BE49-F238E27FC236}">
                <a16:creationId xmlns:a16="http://schemas.microsoft.com/office/drawing/2014/main" id="{DCD2B6D6-EAFB-4D96-AA55-8CFAC6E36FD7}"/>
              </a:ext>
            </a:extLst>
          </p:cNvPr>
          <p:cNvSpPr>
            <a:spLocks noGrp="1"/>
          </p:cNvSpPr>
          <p:nvPr>
            <p:ph idx="1"/>
          </p:nvPr>
        </p:nvSpPr>
        <p:spPr>
          <a:xfrm>
            <a:off x="5843970" y="518400"/>
            <a:ext cx="5742189" cy="5837949"/>
          </a:xfrm>
        </p:spPr>
        <p:txBody>
          <a:bodyPr vert="horz" lIns="91440" tIns="45720" rIns="91440" bIns="45720" rtlCol="0" anchor="ctr">
            <a:normAutofit/>
          </a:bodyPr>
          <a:lstStyle/>
          <a:p>
            <a:pPr algn="r" rtl="1"/>
            <a:r>
              <a:rPr lang="en-US" sz="2200" dirty="0" err="1">
                <a:solidFill>
                  <a:schemeClr val="tx1">
                    <a:alpha val="80000"/>
                  </a:schemeClr>
                </a:solidFill>
                <a:cs typeface="Calibri"/>
              </a:rPr>
              <a:t>FlowFile</a:t>
            </a:r>
            <a:r>
              <a:rPr lang="he-IL" sz="2200" dirty="0">
                <a:solidFill>
                  <a:schemeClr val="tx1">
                    <a:alpha val="80000"/>
                  </a:schemeClr>
                </a:solidFill>
                <a:cs typeface="Calibri"/>
              </a:rPr>
              <a:t> – מייצג כל אובייקט שעובר במערכת. עבור על </a:t>
            </a:r>
            <a:r>
              <a:rPr lang="en-US" sz="2200" dirty="0">
                <a:solidFill>
                  <a:schemeClr val="tx1">
                    <a:alpha val="80000"/>
                  </a:schemeClr>
                </a:solidFill>
                <a:cs typeface="Calibri"/>
              </a:rPr>
              <a:t>FF</a:t>
            </a:r>
            <a:r>
              <a:rPr lang="he-IL" sz="2200" dirty="0">
                <a:solidFill>
                  <a:schemeClr val="tx1">
                    <a:alpha val="80000"/>
                  </a:schemeClr>
                </a:solidFill>
                <a:cs typeface="Calibri"/>
              </a:rPr>
              <a:t>, </a:t>
            </a:r>
            <a:r>
              <a:rPr lang="en-US" sz="2200" dirty="0" err="1">
                <a:solidFill>
                  <a:schemeClr val="tx1">
                    <a:alpha val="80000"/>
                  </a:schemeClr>
                </a:solidFill>
                <a:cs typeface="Calibri"/>
              </a:rPr>
              <a:t>nifi</a:t>
            </a:r>
            <a:r>
              <a:rPr lang="he-IL" sz="2200" dirty="0">
                <a:solidFill>
                  <a:schemeClr val="tx1">
                    <a:alpha val="80000"/>
                  </a:schemeClr>
                </a:solidFill>
                <a:cs typeface="Calibri"/>
              </a:rPr>
              <a:t> עוקב אחר </a:t>
            </a:r>
            <a:r>
              <a:rPr lang="en-US" sz="2200" dirty="0">
                <a:solidFill>
                  <a:schemeClr val="tx1">
                    <a:alpha val="80000"/>
                  </a:schemeClr>
                </a:solidFill>
                <a:cs typeface="Calibri"/>
              </a:rPr>
              <a:t>key value map</a:t>
            </a:r>
            <a:r>
              <a:rPr lang="he-IL" sz="2200" dirty="0">
                <a:solidFill>
                  <a:schemeClr val="tx1">
                    <a:alpha val="80000"/>
                  </a:schemeClr>
                </a:solidFill>
                <a:cs typeface="Calibri"/>
              </a:rPr>
              <a:t> שנקראים </a:t>
            </a:r>
            <a:r>
              <a:rPr lang="en-US" sz="2200" dirty="0">
                <a:solidFill>
                  <a:schemeClr val="tx1">
                    <a:alpha val="80000"/>
                  </a:schemeClr>
                </a:solidFill>
                <a:cs typeface="Calibri"/>
              </a:rPr>
              <a:t>attributes</a:t>
            </a:r>
            <a:r>
              <a:rPr lang="he-IL" sz="2200" dirty="0">
                <a:solidFill>
                  <a:schemeClr val="tx1">
                    <a:alpha val="80000"/>
                  </a:schemeClr>
                </a:solidFill>
                <a:cs typeface="Calibri"/>
              </a:rPr>
              <a:t>.</a:t>
            </a:r>
            <a:endParaRPr lang="en-US" sz="2200" dirty="0">
              <a:solidFill>
                <a:schemeClr val="tx1">
                  <a:alpha val="80000"/>
                </a:schemeClr>
              </a:solidFill>
              <a:ea typeface="+mn-lt"/>
              <a:cs typeface="+mn-lt"/>
            </a:endParaRPr>
          </a:p>
          <a:p>
            <a:pPr algn="r" rtl="1"/>
            <a:r>
              <a:rPr lang="en-US" sz="2200" dirty="0">
                <a:solidFill>
                  <a:schemeClr val="tx1">
                    <a:alpha val="80000"/>
                  </a:schemeClr>
                </a:solidFill>
                <a:cs typeface="Calibri"/>
              </a:rPr>
              <a:t>Processor</a:t>
            </a:r>
            <a:r>
              <a:rPr lang="he-IL" sz="2200" dirty="0">
                <a:solidFill>
                  <a:schemeClr val="tx1">
                    <a:alpha val="80000"/>
                  </a:schemeClr>
                </a:solidFill>
                <a:cs typeface="Calibri"/>
              </a:rPr>
              <a:t> – מבצע  ניתוב או שינוי נתונים. יש לו גישה לתוכן ול</a:t>
            </a:r>
            <a:r>
              <a:rPr lang="en-US" sz="2200" dirty="0">
                <a:solidFill>
                  <a:schemeClr val="tx1">
                    <a:alpha val="80000"/>
                  </a:schemeClr>
                </a:solidFill>
                <a:cs typeface="Calibri"/>
              </a:rPr>
              <a:t>attributes</a:t>
            </a:r>
            <a:r>
              <a:rPr lang="he-IL" sz="2200" dirty="0">
                <a:solidFill>
                  <a:schemeClr val="tx1">
                    <a:alpha val="80000"/>
                  </a:schemeClr>
                </a:solidFill>
                <a:cs typeface="Calibri"/>
              </a:rPr>
              <a:t> של </a:t>
            </a:r>
            <a:r>
              <a:rPr lang="en-US" sz="2200" dirty="0">
                <a:solidFill>
                  <a:schemeClr val="tx1">
                    <a:alpha val="80000"/>
                  </a:schemeClr>
                </a:solidFill>
                <a:cs typeface="Calibri"/>
              </a:rPr>
              <a:t>FF</a:t>
            </a:r>
            <a:r>
              <a:rPr lang="he-IL" sz="2200" dirty="0">
                <a:solidFill>
                  <a:schemeClr val="tx1">
                    <a:alpha val="80000"/>
                  </a:schemeClr>
                </a:solidFill>
                <a:cs typeface="Calibri"/>
              </a:rPr>
              <a:t> נתון.</a:t>
            </a:r>
            <a:r>
              <a:rPr lang="en-US" sz="2200" dirty="0">
                <a:solidFill>
                  <a:schemeClr val="tx1">
                    <a:alpha val="80000"/>
                  </a:schemeClr>
                </a:solidFill>
                <a:ea typeface="+mn-lt"/>
                <a:cs typeface="+mn-lt"/>
              </a:rPr>
              <a:t> </a:t>
            </a:r>
            <a:endParaRPr lang="he-IL" sz="2200" dirty="0">
              <a:solidFill>
                <a:schemeClr val="tx1">
                  <a:alpha val="80000"/>
                </a:schemeClr>
              </a:solidFill>
              <a:ea typeface="+mn-lt"/>
              <a:cs typeface="+mn-lt"/>
            </a:endParaRPr>
          </a:p>
          <a:p>
            <a:pPr algn="r" rtl="1"/>
            <a:r>
              <a:rPr lang="en-US" sz="2200" dirty="0">
                <a:solidFill>
                  <a:schemeClr val="tx1">
                    <a:alpha val="80000"/>
                  </a:schemeClr>
                </a:solidFill>
                <a:cs typeface="Calibri"/>
              </a:rPr>
              <a:t>Connection</a:t>
            </a:r>
            <a:r>
              <a:rPr lang="he-IL" sz="2200" dirty="0">
                <a:solidFill>
                  <a:schemeClr val="tx1">
                    <a:alpha val="80000"/>
                  </a:schemeClr>
                </a:solidFill>
                <a:cs typeface="Calibri"/>
              </a:rPr>
              <a:t> – מספקים את הקשר בין ה</a:t>
            </a:r>
            <a:r>
              <a:rPr lang="en-US" sz="2200" dirty="0">
                <a:solidFill>
                  <a:schemeClr val="tx1">
                    <a:alpha val="80000"/>
                  </a:schemeClr>
                </a:solidFill>
                <a:cs typeface="Calibri"/>
              </a:rPr>
              <a:t>processors</a:t>
            </a:r>
            <a:r>
              <a:rPr lang="he-IL" sz="2200" dirty="0">
                <a:solidFill>
                  <a:schemeClr val="tx1">
                    <a:alpha val="80000"/>
                  </a:schemeClr>
                </a:solidFill>
                <a:cs typeface="Calibri"/>
              </a:rPr>
              <a:t>. הם פועלים כתורים וניתן לתעדף אותם באופן דינאמי ויכולים להיות להם גבולות עליונים בעומס, שמאפשרים </a:t>
            </a:r>
            <a:r>
              <a:rPr lang="en-US" sz="2200" dirty="0">
                <a:solidFill>
                  <a:schemeClr val="tx1">
                    <a:alpha val="80000"/>
                  </a:schemeClr>
                </a:solidFill>
                <a:cs typeface="Calibri"/>
              </a:rPr>
              <a:t>back pressure</a:t>
            </a:r>
            <a:r>
              <a:rPr lang="he-IL" sz="2200" dirty="0">
                <a:solidFill>
                  <a:schemeClr val="tx1">
                    <a:alpha val="80000"/>
                  </a:schemeClr>
                </a:solidFill>
                <a:cs typeface="Calibri"/>
              </a:rPr>
              <a:t>.</a:t>
            </a:r>
            <a:r>
              <a:rPr lang="en-US" sz="2200" dirty="0">
                <a:solidFill>
                  <a:schemeClr val="tx1">
                    <a:alpha val="80000"/>
                  </a:schemeClr>
                </a:solidFill>
                <a:cs typeface="Calibri"/>
              </a:rPr>
              <a:t> </a:t>
            </a:r>
            <a:endParaRPr lang="he-IL" sz="2200" dirty="0">
              <a:solidFill>
                <a:schemeClr val="tx1">
                  <a:alpha val="80000"/>
                </a:schemeClr>
              </a:solidFill>
              <a:cs typeface="Calibri"/>
            </a:endParaRPr>
          </a:p>
          <a:p>
            <a:pPr algn="r" rtl="1"/>
            <a:r>
              <a:rPr lang="en-US" sz="2200" dirty="0">
                <a:solidFill>
                  <a:schemeClr val="tx1">
                    <a:alpha val="80000"/>
                  </a:schemeClr>
                </a:solidFill>
                <a:cs typeface="Calibri"/>
              </a:rPr>
              <a:t>Process Group</a:t>
            </a:r>
            <a:r>
              <a:rPr lang="he-IL" sz="2200" dirty="0">
                <a:solidFill>
                  <a:schemeClr val="tx1">
                    <a:alpha val="80000"/>
                  </a:schemeClr>
                </a:solidFill>
                <a:cs typeface="Calibri"/>
              </a:rPr>
              <a:t> – קבוצה ספציפית את </a:t>
            </a:r>
            <a:r>
              <a:rPr lang="en-US" sz="2200" dirty="0">
                <a:solidFill>
                  <a:schemeClr val="tx1">
                    <a:alpha val="80000"/>
                  </a:schemeClr>
                </a:solidFill>
                <a:cs typeface="Calibri"/>
              </a:rPr>
              <a:t>processors</a:t>
            </a:r>
            <a:r>
              <a:rPr lang="he-IL" sz="2200" dirty="0">
                <a:solidFill>
                  <a:schemeClr val="tx1">
                    <a:alpha val="80000"/>
                  </a:schemeClr>
                </a:solidFill>
                <a:cs typeface="Calibri"/>
              </a:rPr>
              <a:t> ו</a:t>
            </a:r>
            <a:r>
              <a:rPr lang="en-US" sz="2200" dirty="0">
                <a:solidFill>
                  <a:schemeClr val="tx1">
                    <a:alpha val="80000"/>
                  </a:schemeClr>
                </a:solidFill>
                <a:cs typeface="Calibri"/>
              </a:rPr>
              <a:t>connections</a:t>
            </a:r>
            <a:r>
              <a:rPr lang="he-IL" sz="2200" dirty="0">
                <a:solidFill>
                  <a:schemeClr val="tx1">
                    <a:alpha val="80000"/>
                  </a:schemeClr>
                </a:solidFill>
                <a:cs typeface="Calibri"/>
              </a:rPr>
              <a:t> שיכולים לקבל קלט דרך </a:t>
            </a:r>
            <a:r>
              <a:rPr lang="en-US" sz="2200" dirty="0">
                <a:solidFill>
                  <a:schemeClr val="tx1">
                    <a:alpha val="80000"/>
                  </a:schemeClr>
                </a:solidFill>
                <a:cs typeface="Calibri"/>
              </a:rPr>
              <a:t>input ports</a:t>
            </a:r>
            <a:r>
              <a:rPr lang="he-IL" sz="2200" dirty="0">
                <a:solidFill>
                  <a:schemeClr val="tx1">
                    <a:alpha val="80000"/>
                  </a:schemeClr>
                </a:solidFill>
                <a:cs typeface="Calibri"/>
              </a:rPr>
              <a:t> ולשלוח נתונים החוצה דרך </a:t>
            </a:r>
            <a:r>
              <a:rPr lang="en-US" sz="2200" dirty="0">
                <a:solidFill>
                  <a:schemeClr val="tx1">
                    <a:alpha val="80000"/>
                  </a:schemeClr>
                </a:solidFill>
                <a:cs typeface="Calibri"/>
              </a:rPr>
              <a:t>output ports</a:t>
            </a:r>
            <a:r>
              <a:rPr lang="he-IL" sz="2200" dirty="0">
                <a:solidFill>
                  <a:schemeClr val="tx1">
                    <a:alpha val="80000"/>
                  </a:schemeClr>
                </a:solidFill>
                <a:cs typeface="Calibri"/>
              </a:rPr>
              <a:t>.</a:t>
            </a:r>
            <a:endParaRPr lang="en-US" sz="2200" dirty="0">
              <a:solidFill>
                <a:schemeClr val="tx1">
                  <a:alpha val="80000"/>
                </a:schemeClr>
              </a:solidFill>
              <a:cs typeface="Calibri"/>
            </a:endParaRPr>
          </a:p>
        </p:txBody>
      </p:sp>
      <p:sp>
        <p:nvSpPr>
          <p:cNvPr id="16"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36547" y="5751820"/>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2"/>
          </a:solidFill>
          <a:ln w="516" cap="flat">
            <a:noFill/>
            <a:prstDash val="solid"/>
            <a:miter/>
          </a:ln>
        </p:spPr>
        <p:txBody>
          <a:bodyPr rtlCol="0" anchor="ctr"/>
          <a:lstStyle/>
          <a:p>
            <a:endParaRPr lang="en-US"/>
          </a:p>
        </p:txBody>
      </p:sp>
      <p:cxnSp>
        <p:nvCxnSpPr>
          <p:cNvPr id="18" name="Straight Connector 17">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0394"/>
            <a:ext cx="0" cy="3238728"/>
          </a:xfrm>
          <a:prstGeom prst="line">
            <a:avLst/>
          </a:prstGeom>
          <a:ln w="25400" cap="sq">
            <a:gradFill flip="none" rotWithShape="1">
              <a:gsLst>
                <a:gs pos="0">
                  <a:schemeClr val="accent1"/>
                </a:gs>
                <a:gs pos="100000">
                  <a:schemeClr val="accent2"/>
                </a:gs>
              </a:gsLst>
              <a:lin ang="5400000" scaled="0"/>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383607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90436B-DBD8-4751-B6B7-84FC341E0C58}"/>
              </a:ext>
            </a:extLst>
          </p:cNvPr>
          <p:cNvSpPr>
            <a:spLocks noGrp="1"/>
          </p:cNvSpPr>
          <p:nvPr>
            <p:ph type="title"/>
          </p:nvPr>
        </p:nvSpPr>
        <p:spPr>
          <a:xfrm>
            <a:off x="406625" y="270718"/>
            <a:ext cx="10515600" cy="1325563"/>
          </a:xfrm>
        </p:spPr>
        <p:txBody>
          <a:bodyPr/>
          <a:lstStyle/>
          <a:p>
            <a:r>
              <a:rPr lang="en-US" dirty="0">
                <a:cs typeface="Calibri Light"/>
              </a:rPr>
              <a:t>Adding a process group</a:t>
            </a:r>
            <a:endParaRPr lang="en-US" dirty="0"/>
          </a:p>
        </p:txBody>
      </p:sp>
      <p:sp>
        <p:nvSpPr>
          <p:cNvPr id="3" name="Content Placeholder 2">
            <a:extLst>
              <a:ext uri="{FF2B5EF4-FFF2-40B4-BE49-F238E27FC236}">
                <a16:creationId xmlns:a16="http://schemas.microsoft.com/office/drawing/2014/main" id="{F30A0028-BC94-467B-A306-F1F981BB6B41}"/>
              </a:ext>
            </a:extLst>
          </p:cNvPr>
          <p:cNvSpPr>
            <a:spLocks noGrp="1"/>
          </p:cNvSpPr>
          <p:nvPr>
            <p:ph idx="1"/>
          </p:nvPr>
        </p:nvSpPr>
        <p:spPr>
          <a:xfrm>
            <a:off x="325704" y="1654964"/>
            <a:ext cx="5026503" cy="4351338"/>
          </a:xfrm>
        </p:spPr>
        <p:txBody>
          <a:bodyPr vert="horz" lIns="91440" tIns="45720" rIns="91440" bIns="45720" rtlCol="0" anchor="t">
            <a:normAutofit/>
          </a:bodyPr>
          <a:lstStyle/>
          <a:p>
            <a:pPr marL="0" indent="0" algn="r" rtl="1">
              <a:buNone/>
            </a:pPr>
            <a:r>
              <a:rPr lang="he-IL" sz="2200" dirty="0">
                <a:ea typeface="+mn-lt"/>
                <a:cs typeface="+mn-lt"/>
              </a:rPr>
              <a:t>בשביל לעשות זאת, תגררו את הסמל       מהפינה השמאלית העליונה של המסך לאמצע ה</a:t>
            </a:r>
            <a:r>
              <a:rPr lang="en-US" sz="2200" dirty="0">
                <a:ea typeface="+mn-lt"/>
                <a:cs typeface="+mn-lt"/>
              </a:rPr>
              <a:t>canvas</a:t>
            </a:r>
            <a:r>
              <a:rPr lang="he-IL" sz="2200" dirty="0">
                <a:ea typeface="+mn-lt"/>
                <a:cs typeface="+mn-lt"/>
              </a:rPr>
              <a:t> ושחררו אותו.</a:t>
            </a:r>
            <a:endParaRPr lang="en-US" sz="2200" dirty="0">
              <a:ea typeface="+mn-lt"/>
              <a:cs typeface="+mn-lt"/>
            </a:endParaRPr>
          </a:p>
          <a:p>
            <a:pPr marL="0" indent="0" algn="r" rtl="1">
              <a:buNone/>
            </a:pPr>
            <a:endParaRPr lang="en-US" sz="2200" dirty="0">
              <a:ea typeface="+mn-lt"/>
              <a:cs typeface="+mn-lt"/>
            </a:endParaRPr>
          </a:p>
          <a:p>
            <a:pPr marL="0" indent="0" algn="r" rtl="1">
              <a:buNone/>
            </a:pPr>
            <a:r>
              <a:rPr lang="he-IL" sz="2200" dirty="0">
                <a:ea typeface="+mn-lt"/>
                <a:cs typeface="+mn-lt"/>
              </a:rPr>
              <a:t>ניתן להשתמש ב</a:t>
            </a:r>
            <a:r>
              <a:rPr lang="en-US" sz="2200" dirty="0">
                <a:ea typeface="+mn-lt"/>
                <a:cs typeface="+mn-lt"/>
              </a:rPr>
              <a:t>process groups</a:t>
            </a:r>
            <a:r>
              <a:rPr lang="he-IL" sz="2200" dirty="0">
                <a:ea typeface="+mn-lt"/>
                <a:cs typeface="+mn-lt"/>
              </a:rPr>
              <a:t> כדי לקבץ באופו לוגי קבוצה של רכיבים כך שקל יותר להבין ולתחזק את ה</a:t>
            </a:r>
            <a:r>
              <a:rPr lang="en-US" sz="2200" dirty="0">
                <a:ea typeface="+mn-lt"/>
                <a:cs typeface="+mn-lt"/>
              </a:rPr>
              <a:t>flow</a:t>
            </a:r>
            <a:r>
              <a:rPr lang="he-IL" sz="2200" dirty="0">
                <a:ea typeface="+mn-lt"/>
                <a:cs typeface="+mn-lt"/>
              </a:rPr>
              <a:t>.</a:t>
            </a:r>
            <a:endParaRPr lang="en-US" sz="2200" dirty="0">
              <a:ea typeface="+mn-lt"/>
              <a:cs typeface="+mn-lt"/>
            </a:endParaRPr>
          </a:p>
          <a:p>
            <a:pPr marL="0" indent="0" algn="r" rtl="1">
              <a:buNone/>
            </a:pPr>
            <a:endParaRPr lang="en-US" sz="2200" dirty="0">
              <a:ea typeface="+mn-lt"/>
              <a:cs typeface="+mn-lt"/>
            </a:endParaRPr>
          </a:p>
          <a:p>
            <a:pPr marL="0" indent="0" algn="r" rtl="1">
              <a:buNone/>
            </a:pPr>
            <a:r>
              <a:rPr lang="he-IL" sz="2200" dirty="0">
                <a:ea typeface="+mn-lt"/>
                <a:cs typeface="+mn-lt"/>
              </a:rPr>
              <a:t>לאחר שגררתם </a:t>
            </a:r>
            <a:r>
              <a:rPr lang="en-US" sz="2200" dirty="0">
                <a:ea typeface="+mn-lt"/>
                <a:cs typeface="+mn-lt"/>
              </a:rPr>
              <a:t>process group</a:t>
            </a:r>
            <a:r>
              <a:rPr lang="he-IL" sz="2200" dirty="0">
                <a:ea typeface="+mn-lt"/>
                <a:cs typeface="+mn-lt"/>
              </a:rPr>
              <a:t> ל</a:t>
            </a:r>
            <a:r>
              <a:rPr lang="en-US" sz="2200" dirty="0">
                <a:ea typeface="+mn-lt"/>
                <a:cs typeface="+mn-lt"/>
              </a:rPr>
              <a:t>canvas</a:t>
            </a:r>
            <a:r>
              <a:rPr lang="he-IL" sz="2200" dirty="0">
                <a:ea typeface="+mn-lt"/>
                <a:cs typeface="+mn-lt"/>
              </a:rPr>
              <a:t>, אתם יכולים לתקשר איתה על ידי לחיצה ימנית עליה ובחירת אחת האפשרויות שנפתחת.</a:t>
            </a:r>
            <a:endParaRPr lang="en-US" sz="2200" dirty="0"/>
          </a:p>
        </p:txBody>
      </p:sp>
      <p:pic>
        <p:nvPicPr>
          <p:cNvPr id="6" name="Picture 6">
            <a:extLst>
              <a:ext uri="{FF2B5EF4-FFF2-40B4-BE49-F238E27FC236}">
                <a16:creationId xmlns:a16="http://schemas.microsoft.com/office/drawing/2014/main" id="{3C5FF740-8978-4C98-8CCF-FDE709DD9BA7}"/>
              </a:ext>
            </a:extLst>
          </p:cNvPr>
          <p:cNvPicPr>
            <a:picLocks noChangeAspect="1"/>
          </p:cNvPicPr>
          <p:nvPr/>
        </p:nvPicPr>
        <p:blipFill>
          <a:blip r:embed="rId2"/>
          <a:stretch>
            <a:fillRect/>
          </a:stretch>
        </p:blipFill>
        <p:spPr>
          <a:xfrm>
            <a:off x="1302200" y="1725983"/>
            <a:ext cx="260041" cy="260041"/>
          </a:xfrm>
          <a:prstGeom prst="rect">
            <a:avLst/>
          </a:prstGeom>
        </p:spPr>
      </p:pic>
      <p:pic>
        <p:nvPicPr>
          <p:cNvPr id="7" name="Picture 7" descr="A picture containing table&#10;&#10;Description automatically generated">
            <a:extLst>
              <a:ext uri="{FF2B5EF4-FFF2-40B4-BE49-F238E27FC236}">
                <a16:creationId xmlns:a16="http://schemas.microsoft.com/office/drawing/2014/main" id="{CAEE5151-A18B-4E90-BF3D-3B8ABCFB57F9}"/>
              </a:ext>
            </a:extLst>
          </p:cNvPr>
          <p:cNvPicPr>
            <a:picLocks noChangeAspect="1"/>
          </p:cNvPicPr>
          <p:nvPr/>
        </p:nvPicPr>
        <p:blipFill>
          <a:blip r:embed="rId3"/>
          <a:stretch>
            <a:fillRect/>
          </a:stretch>
        </p:blipFill>
        <p:spPr>
          <a:xfrm>
            <a:off x="5486400" y="1465206"/>
            <a:ext cx="6299424" cy="4291955"/>
          </a:xfrm>
          <a:prstGeom prst="rect">
            <a:avLst/>
          </a:prstGeom>
        </p:spPr>
      </p:pic>
    </p:spTree>
    <p:extLst>
      <p:ext uri="{BB962C8B-B14F-4D97-AF65-F5344CB8AC3E}">
        <p14:creationId xmlns:p14="http://schemas.microsoft.com/office/powerpoint/2010/main" val="277326206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90436B-DBD8-4751-B6B7-84FC341E0C58}"/>
              </a:ext>
            </a:extLst>
          </p:cNvPr>
          <p:cNvSpPr>
            <a:spLocks noGrp="1"/>
          </p:cNvSpPr>
          <p:nvPr>
            <p:ph type="title"/>
          </p:nvPr>
        </p:nvSpPr>
        <p:spPr>
          <a:xfrm>
            <a:off x="406625" y="270718"/>
            <a:ext cx="10515600" cy="1325563"/>
          </a:xfrm>
        </p:spPr>
        <p:txBody>
          <a:bodyPr/>
          <a:lstStyle/>
          <a:p>
            <a:r>
              <a:rPr lang="en-US" dirty="0">
                <a:cs typeface="Calibri Light"/>
              </a:rPr>
              <a:t>Adding a remote process group</a:t>
            </a:r>
            <a:endParaRPr lang="en-US" dirty="0"/>
          </a:p>
        </p:txBody>
      </p:sp>
      <p:sp>
        <p:nvSpPr>
          <p:cNvPr id="3" name="Content Placeholder 2">
            <a:extLst>
              <a:ext uri="{FF2B5EF4-FFF2-40B4-BE49-F238E27FC236}">
                <a16:creationId xmlns:a16="http://schemas.microsoft.com/office/drawing/2014/main" id="{F30A0028-BC94-467B-A306-F1F981BB6B41}"/>
              </a:ext>
            </a:extLst>
          </p:cNvPr>
          <p:cNvSpPr>
            <a:spLocks noGrp="1"/>
          </p:cNvSpPr>
          <p:nvPr>
            <p:ph idx="1"/>
          </p:nvPr>
        </p:nvSpPr>
        <p:spPr>
          <a:xfrm>
            <a:off x="162128" y="1468226"/>
            <a:ext cx="5479915" cy="5120081"/>
          </a:xfrm>
        </p:spPr>
        <p:txBody>
          <a:bodyPr vert="horz" lIns="91440" tIns="45720" rIns="91440" bIns="45720" rtlCol="0" anchor="t">
            <a:normAutofit/>
          </a:bodyPr>
          <a:lstStyle/>
          <a:p>
            <a:pPr marL="0" indent="0" algn="r" rtl="1">
              <a:buNone/>
            </a:pPr>
            <a:r>
              <a:rPr lang="he-IL" sz="2000" dirty="0">
                <a:ea typeface="+mn-lt"/>
                <a:cs typeface="+mn-lt"/>
              </a:rPr>
              <a:t>לשם כך, תגררו את הסמל         מהפינה השמאלית העליונה של המסך ל</a:t>
            </a:r>
            <a:r>
              <a:rPr lang="en-US" sz="2000" dirty="0">
                <a:ea typeface="+mn-lt"/>
                <a:cs typeface="+mn-lt"/>
              </a:rPr>
              <a:t>canvas</a:t>
            </a:r>
            <a:r>
              <a:rPr lang="he-IL" sz="2000" dirty="0">
                <a:ea typeface="+mn-lt"/>
                <a:cs typeface="+mn-lt"/>
              </a:rPr>
              <a:t> ושחררו אותו שם.</a:t>
            </a:r>
            <a:endParaRPr lang="en-US" sz="2000" dirty="0">
              <a:ea typeface="+mn-lt"/>
              <a:cs typeface="+mn-lt"/>
            </a:endParaRPr>
          </a:p>
          <a:p>
            <a:pPr marL="0" indent="0" algn="r" rtl="1">
              <a:buNone/>
            </a:pPr>
            <a:r>
              <a:rPr lang="en-US" sz="2000" dirty="0">
                <a:ea typeface="+mn-lt"/>
                <a:cs typeface="+mn-lt"/>
              </a:rPr>
              <a:t>Remote process groups</a:t>
            </a:r>
            <a:r>
              <a:rPr lang="he-IL" sz="2000" dirty="0">
                <a:ea typeface="+mn-lt"/>
                <a:cs typeface="+mn-lt"/>
              </a:rPr>
              <a:t> מופיעות ומתנהגות בדומה ל</a:t>
            </a:r>
            <a:r>
              <a:rPr lang="en-US" sz="2000" dirty="0">
                <a:ea typeface="+mn-lt"/>
                <a:cs typeface="+mn-lt"/>
              </a:rPr>
              <a:t>process groups</a:t>
            </a:r>
            <a:r>
              <a:rPr lang="he-IL" sz="2000" dirty="0">
                <a:ea typeface="+mn-lt"/>
                <a:cs typeface="+mn-lt"/>
              </a:rPr>
              <a:t>.</a:t>
            </a:r>
            <a:endParaRPr lang="en-US" sz="2000" dirty="0"/>
          </a:p>
          <a:p>
            <a:pPr marL="0" indent="0" algn="r" rtl="1">
              <a:buNone/>
            </a:pPr>
            <a:r>
              <a:rPr lang="he-IL" sz="2000" dirty="0">
                <a:ea typeface="+mn-lt"/>
                <a:cs typeface="+mn-lt"/>
              </a:rPr>
              <a:t>עם זאת, </a:t>
            </a:r>
            <a:r>
              <a:rPr lang="en-US" sz="2000" dirty="0">
                <a:ea typeface="+mn-lt"/>
                <a:cs typeface="+mn-lt"/>
              </a:rPr>
              <a:t>remote process group (RPG)</a:t>
            </a:r>
            <a:r>
              <a:rPr lang="he-IL" sz="2000" dirty="0">
                <a:ea typeface="+mn-lt"/>
                <a:cs typeface="+mn-lt"/>
              </a:rPr>
              <a:t> מפנה ל</a:t>
            </a:r>
            <a:r>
              <a:rPr lang="en-US" sz="2000" dirty="0">
                <a:ea typeface="+mn-lt"/>
                <a:cs typeface="+mn-lt"/>
              </a:rPr>
              <a:t>NIFI </a:t>
            </a:r>
            <a:r>
              <a:rPr lang="he-IL" sz="2000" dirty="0">
                <a:ea typeface="+mn-lt"/>
                <a:cs typeface="+mn-lt"/>
              </a:rPr>
              <a:t> מרוחק.</a:t>
            </a:r>
            <a:endParaRPr lang="en-US" sz="2000" dirty="0">
              <a:ea typeface="+mn-lt"/>
              <a:cs typeface="+mn-lt"/>
            </a:endParaRPr>
          </a:p>
          <a:p>
            <a:pPr marL="0" indent="0" algn="r" rtl="1">
              <a:buNone/>
            </a:pPr>
            <a:r>
              <a:rPr lang="he-IL" sz="2000" dirty="0">
                <a:ea typeface="+mn-lt"/>
                <a:cs typeface="+mn-lt"/>
              </a:rPr>
              <a:t>כאשר </a:t>
            </a:r>
            <a:r>
              <a:rPr lang="en-US" sz="2000" dirty="0">
                <a:ea typeface="+mn-lt"/>
                <a:cs typeface="+mn-lt"/>
              </a:rPr>
              <a:t>RPG</a:t>
            </a:r>
            <a:r>
              <a:rPr lang="he-IL" sz="2000" dirty="0">
                <a:ea typeface="+mn-lt"/>
                <a:cs typeface="+mn-lt"/>
              </a:rPr>
              <a:t> נגרר לתוך ה</a:t>
            </a:r>
            <a:r>
              <a:rPr lang="en-US" sz="2000" dirty="0">
                <a:ea typeface="+mn-lt"/>
                <a:cs typeface="+mn-lt"/>
              </a:rPr>
              <a:t>canvas</a:t>
            </a:r>
            <a:r>
              <a:rPr lang="he-IL" sz="2000" dirty="0">
                <a:ea typeface="+mn-lt"/>
                <a:cs typeface="+mn-lt"/>
              </a:rPr>
              <a:t>, עלינו להכניס את כתובת ה</a:t>
            </a:r>
            <a:r>
              <a:rPr lang="en-US" sz="2000" dirty="0">
                <a:ea typeface="+mn-lt"/>
                <a:cs typeface="+mn-lt"/>
              </a:rPr>
              <a:t>URL</a:t>
            </a:r>
            <a:r>
              <a:rPr lang="he-IL" sz="2000" dirty="0">
                <a:ea typeface="+mn-lt"/>
                <a:cs typeface="+mn-lt"/>
              </a:rPr>
              <a:t> של ה</a:t>
            </a:r>
            <a:r>
              <a:rPr lang="en-US" sz="2000" dirty="0">
                <a:ea typeface="+mn-lt"/>
                <a:cs typeface="+mn-lt"/>
              </a:rPr>
              <a:t>NIFI</a:t>
            </a:r>
            <a:r>
              <a:rPr lang="he-IL" sz="2000" dirty="0">
                <a:ea typeface="+mn-lt"/>
                <a:cs typeface="+mn-lt"/>
              </a:rPr>
              <a:t> המרוחק (במידה וה</a:t>
            </a:r>
            <a:r>
              <a:rPr lang="en-US" sz="2000" dirty="0">
                <a:ea typeface="+mn-lt"/>
                <a:cs typeface="+mn-lt"/>
              </a:rPr>
              <a:t>NIFI</a:t>
            </a:r>
            <a:r>
              <a:rPr lang="he-IL" sz="2000" dirty="0">
                <a:ea typeface="+mn-lt"/>
                <a:cs typeface="+mn-lt"/>
              </a:rPr>
              <a:t> המרחוק הוא </a:t>
            </a:r>
            <a:r>
              <a:rPr lang="en-US" sz="2000" dirty="0">
                <a:ea typeface="+mn-lt"/>
                <a:cs typeface="+mn-lt"/>
              </a:rPr>
              <a:t>cluster</a:t>
            </a:r>
            <a:r>
              <a:rPr lang="he-IL" sz="2000" dirty="0">
                <a:ea typeface="+mn-lt"/>
                <a:cs typeface="+mn-lt"/>
              </a:rPr>
              <a:t> מומלץ לשים 2 או יותר כתובות של </a:t>
            </a:r>
            <a:r>
              <a:rPr lang="en-US" sz="2000" dirty="0">
                <a:ea typeface="+mn-lt"/>
                <a:cs typeface="+mn-lt"/>
              </a:rPr>
              <a:t>Node</a:t>
            </a:r>
            <a:r>
              <a:rPr lang="he-IL" sz="2000" dirty="0">
                <a:ea typeface="+mn-lt"/>
                <a:cs typeface="+mn-lt"/>
              </a:rPr>
              <a:t>ים, כך שניתן יהיה להתחבר גם אם אחד ה</a:t>
            </a:r>
            <a:r>
              <a:rPr lang="en-US" sz="2000" dirty="0">
                <a:ea typeface="+mn-lt"/>
                <a:cs typeface="+mn-lt"/>
              </a:rPr>
              <a:t>node</a:t>
            </a:r>
            <a:r>
              <a:rPr lang="he-IL" sz="2000" dirty="0">
                <a:ea typeface="+mn-lt"/>
                <a:cs typeface="+mn-lt"/>
              </a:rPr>
              <a:t> אינו זמין).</a:t>
            </a:r>
            <a:endParaRPr lang="en-US" sz="2000" dirty="0">
              <a:ea typeface="+mn-lt"/>
              <a:cs typeface="+mn-lt"/>
            </a:endParaRPr>
          </a:p>
          <a:p>
            <a:pPr marL="0" indent="0" algn="r" rtl="1">
              <a:buNone/>
            </a:pPr>
            <a:r>
              <a:rPr lang="he-IL" sz="2000" dirty="0">
                <a:ea typeface="+mn-lt"/>
                <a:cs typeface="+mn-lt"/>
              </a:rPr>
              <a:t>כאשר נתונים מועברים ל</a:t>
            </a:r>
            <a:r>
              <a:rPr lang="en-US" sz="2000" dirty="0">
                <a:ea typeface="+mn-lt"/>
                <a:cs typeface="+mn-lt"/>
              </a:rPr>
              <a:t>NIFI</a:t>
            </a:r>
            <a:r>
              <a:rPr lang="he-IL" sz="2000" dirty="0">
                <a:ea typeface="+mn-lt"/>
                <a:cs typeface="+mn-lt"/>
              </a:rPr>
              <a:t> מרוחק באמצעות </a:t>
            </a:r>
            <a:r>
              <a:rPr lang="en-US" sz="2000" dirty="0">
                <a:ea typeface="+mn-lt"/>
                <a:cs typeface="+mn-lt"/>
              </a:rPr>
              <a:t>RPG</a:t>
            </a:r>
            <a:r>
              <a:rPr lang="he-IL" sz="2000" dirty="0">
                <a:ea typeface="+mn-lt"/>
                <a:cs typeface="+mn-lt"/>
              </a:rPr>
              <a:t>, הוא יתחבר תחילה לאחת הכתובות המופיעות כדי לקבוע אילו </a:t>
            </a:r>
            <a:r>
              <a:rPr lang="en-US" sz="2000" dirty="0">
                <a:ea typeface="+mn-lt"/>
                <a:cs typeface="+mn-lt"/>
              </a:rPr>
              <a:t>nodes</a:t>
            </a:r>
            <a:r>
              <a:rPr lang="he-IL" sz="2000" dirty="0">
                <a:ea typeface="+mn-lt"/>
                <a:cs typeface="+mn-lt"/>
              </a:rPr>
              <a:t> נמצאים ב</a:t>
            </a:r>
            <a:r>
              <a:rPr lang="en-US" sz="2000" dirty="0">
                <a:ea typeface="+mn-lt"/>
                <a:cs typeface="+mn-lt"/>
              </a:rPr>
              <a:t>cluster</a:t>
            </a:r>
            <a:r>
              <a:rPr lang="he-IL" sz="2000" dirty="0">
                <a:ea typeface="+mn-lt"/>
                <a:cs typeface="+mn-lt"/>
              </a:rPr>
              <a:t> המרוחק ועד כמה כל אחד מהם עסוק (מידע זה משמש לבצע </a:t>
            </a:r>
            <a:r>
              <a:rPr lang="en-US" sz="2000" dirty="0">
                <a:ea typeface="+mn-lt"/>
                <a:cs typeface="+mn-lt"/>
              </a:rPr>
              <a:t>load balance</a:t>
            </a:r>
            <a:r>
              <a:rPr lang="he-IL" sz="2000" dirty="0">
                <a:ea typeface="+mn-lt"/>
                <a:cs typeface="+mn-lt"/>
              </a:rPr>
              <a:t> על המידע שנדחף לכל </a:t>
            </a:r>
            <a:r>
              <a:rPr lang="en-US" sz="2000" dirty="0">
                <a:ea typeface="+mn-lt"/>
                <a:cs typeface="+mn-lt"/>
              </a:rPr>
              <a:t>node</a:t>
            </a:r>
            <a:r>
              <a:rPr lang="he-IL" sz="2000" dirty="0">
                <a:ea typeface="+mn-lt"/>
                <a:cs typeface="+mn-lt"/>
              </a:rPr>
              <a:t>).</a:t>
            </a:r>
            <a:endParaRPr lang="en-US" sz="2000" dirty="0">
              <a:ea typeface="+mn-lt"/>
              <a:cs typeface="+mn-lt"/>
            </a:endParaRPr>
          </a:p>
          <a:p>
            <a:pPr marL="0" indent="0" algn="r" rtl="1">
              <a:buNone/>
            </a:pPr>
            <a:endParaRPr lang="en-US" sz="2000" dirty="0">
              <a:ea typeface="+mn-lt"/>
              <a:cs typeface="+mn-lt"/>
            </a:endParaRPr>
          </a:p>
        </p:txBody>
      </p:sp>
      <p:pic>
        <p:nvPicPr>
          <p:cNvPr id="4" name="Picture 4">
            <a:extLst>
              <a:ext uri="{FF2B5EF4-FFF2-40B4-BE49-F238E27FC236}">
                <a16:creationId xmlns:a16="http://schemas.microsoft.com/office/drawing/2014/main" id="{3438832F-BD47-4C8F-90ED-6287AA33B459}"/>
              </a:ext>
            </a:extLst>
          </p:cNvPr>
          <p:cNvPicPr>
            <a:picLocks noChangeAspect="1"/>
          </p:cNvPicPr>
          <p:nvPr/>
        </p:nvPicPr>
        <p:blipFill>
          <a:blip r:embed="rId2"/>
          <a:stretch>
            <a:fillRect/>
          </a:stretch>
        </p:blipFill>
        <p:spPr>
          <a:xfrm>
            <a:off x="2902085" y="1526522"/>
            <a:ext cx="260041" cy="260041"/>
          </a:xfrm>
          <a:prstGeom prst="rect">
            <a:avLst/>
          </a:prstGeom>
        </p:spPr>
      </p:pic>
      <p:pic>
        <p:nvPicPr>
          <p:cNvPr id="5" name="Picture 7" descr="Table&#10;&#10;Description automatically generated">
            <a:extLst>
              <a:ext uri="{FF2B5EF4-FFF2-40B4-BE49-F238E27FC236}">
                <a16:creationId xmlns:a16="http://schemas.microsoft.com/office/drawing/2014/main" id="{0806E36F-86F8-4588-98F6-651A53C64497}"/>
              </a:ext>
            </a:extLst>
          </p:cNvPr>
          <p:cNvPicPr>
            <a:picLocks noChangeAspect="1"/>
          </p:cNvPicPr>
          <p:nvPr/>
        </p:nvPicPr>
        <p:blipFill>
          <a:blip r:embed="rId3"/>
          <a:stretch>
            <a:fillRect/>
          </a:stretch>
        </p:blipFill>
        <p:spPr>
          <a:xfrm>
            <a:off x="5762878" y="1468030"/>
            <a:ext cx="6108138" cy="4023089"/>
          </a:xfrm>
          <a:prstGeom prst="rect">
            <a:avLst/>
          </a:prstGeom>
        </p:spPr>
      </p:pic>
    </p:spTree>
    <p:extLst>
      <p:ext uri="{BB962C8B-B14F-4D97-AF65-F5344CB8AC3E}">
        <p14:creationId xmlns:p14="http://schemas.microsoft.com/office/powerpoint/2010/main" val="91056516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ACEB81-DD95-4E35-9A10-EB40F188FEEB}"/>
              </a:ext>
            </a:extLst>
          </p:cNvPr>
          <p:cNvSpPr>
            <a:spLocks noGrp="1"/>
          </p:cNvSpPr>
          <p:nvPr>
            <p:ph type="title"/>
          </p:nvPr>
        </p:nvSpPr>
        <p:spPr/>
        <p:txBody>
          <a:bodyPr/>
          <a:lstStyle/>
          <a:p>
            <a:r>
              <a:rPr lang="en-US" dirty="0">
                <a:cs typeface="Calibri Light"/>
              </a:rPr>
              <a:t>Additional components toolbar</a:t>
            </a:r>
          </a:p>
        </p:txBody>
      </p:sp>
      <p:graphicFrame>
        <p:nvGraphicFramePr>
          <p:cNvPr id="5" name="Content Placeholder 2">
            <a:extLst>
              <a:ext uri="{FF2B5EF4-FFF2-40B4-BE49-F238E27FC236}">
                <a16:creationId xmlns:a16="http://schemas.microsoft.com/office/drawing/2014/main" id="{EB99BF13-85F7-43A0-85C3-0637E55939FE}"/>
              </a:ext>
            </a:extLst>
          </p:cNvPr>
          <p:cNvGraphicFramePr>
            <a:graphicFrameLocks noGrp="1"/>
          </p:cNvGraphicFramePr>
          <p:nvPr>
            <p:ph idx="1"/>
            <p:extLst>
              <p:ext uri="{D42A27DB-BD31-4B8C-83A1-F6EECF244321}">
                <p14:modId xmlns:p14="http://schemas.microsoft.com/office/powerpoint/2010/main" val="2941367799"/>
              </p:ext>
            </p:extLst>
          </p:nvPr>
        </p:nvGraphicFramePr>
        <p:xfrm>
          <a:off x="372908" y="1825625"/>
          <a:ext cx="1145967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5" name="Rectangle 24">
            <a:extLst>
              <a:ext uri="{FF2B5EF4-FFF2-40B4-BE49-F238E27FC236}">
                <a16:creationId xmlns:a16="http://schemas.microsoft.com/office/drawing/2014/main" id="{F1053C6F-BAA5-4E03-9462-DFF424071F59}"/>
              </a:ext>
            </a:extLst>
          </p:cNvPr>
          <p:cNvSpPr/>
          <p:nvPr/>
        </p:nvSpPr>
        <p:spPr>
          <a:xfrm>
            <a:off x="4458712" y="1960296"/>
            <a:ext cx="2339946" cy="10856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2783C826-D960-43C6-B85F-9270A223DC2A}"/>
              </a:ext>
            </a:extLst>
          </p:cNvPr>
          <p:cNvSpPr/>
          <p:nvPr/>
        </p:nvSpPr>
        <p:spPr>
          <a:xfrm>
            <a:off x="500358" y="1960296"/>
            <a:ext cx="2151132" cy="12070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83420ACF-F93D-401C-B8A6-D5AD0F2FE764}"/>
              </a:ext>
            </a:extLst>
          </p:cNvPr>
          <p:cNvSpPr/>
          <p:nvPr/>
        </p:nvSpPr>
        <p:spPr>
          <a:xfrm>
            <a:off x="8484500" y="2014243"/>
            <a:ext cx="2259025" cy="1092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28">
            <a:extLst>
              <a:ext uri="{FF2B5EF4-FFF2-40B4-BE49-F238E27FC236}">
                <a16:creationId xmlns:a16="http://schemas.microsoft.com/office/drawing/2014/main" id="{82CE7E6A-D68C-4CB3-A963-7330CF9B4359}"/>
              </a:ext>
            </a:extLst>
          </p:cNvPr>
          <p:cNvPicPr>
            <a:picLocks noChangeAspect="1"/>
          </p:cNvPicPr>
          <p:nvPr/>
        </p:nvPicPr>
        <p:blipFill>
          <a:blip r:embed="rId7"/>
          <a:stretch>
            <a:fillRect/>
          </a:stretch>
        </p:blipFill>
        <p:spPr>
          <a:xfrm>
            <a:off x="5531032" y="2115519"/>
            <a:ext cx="772536" cy="765793"/>
          </a:xfrm>
          <a:prstGeom prst="rect">
            <a:avLst/>
          </a:prstGeom>
        </p:spPr>
      </p:pic>
      <p:pic>
        <p:nvPicPr>
          <p:cNvPr id="197" name="Picture 197">
            <a:extLst>
              <a:ext uri="{FF2B5EF4-FFF2-40B4-BE49-F238E27FC236}">
                <a16:creationId xmlns:a16="http://schemas.microsoft.com/office/drawing/2014/main" id="{2FD09923-EEA9-4F93-B0EE-DE657041B50D}"/>
              </a:ext>
            </a:extLst>
          </p:cNvPr>
          <p:cNvPicPr>
            <a:picLocks noChangeAspect="1"/>
          </p:cNvPicPr>
          <p:nvPr/>
        </p:nvPicPr>
        <p:blipFill>
          <a:blip r:embed="rId8"/>
          <a:stretch>
            <a:fillRect/>
          </a:stretch>
        </p:blipFill>
        <p:spPr>
          <a:xfrm>
            <a:off x="1545705" y="2115519"/>
            <a:ext cx="772535" cy="765792"/>
          </a:xfrm>
          <a:prstGeom prst="rect">
            <a:avLst/>
          </a:prstGeom>
        </p:spPr>
      </p:pic>
      <p:pic>
        <p:nvPicPr>
          <p:cNvPr id="198" name="Picture 198">
            <a:extLst>
              <a:ext uri="{FF2B5EF4-FFF2-40B4-BE49-F238E27FC236}">
                <a16:creationId xmlns:a16="http://schemas.microsoft.com/office/drawing/2014/main" id="{DB3D054F-8A43-42FD-8935-70683444B45E}"/>
              </a:ext>
            </a:extLst>
          </p:cNvPr>
          <p:cNvPicPr>
            <a:picLocks noChangeAspect="1"/>
          </p:cNvPicPr>
          <p:nvPr/>
        </p:nvPicPr>
        <p:blipFill>
          <a:blip r:embed="rId9"/>
          <a:stretch>
            <a:fillRect/>
          </a:stretch>
        </p:blipFill>
        <p:spPr>
          <a:xfrm>
            <a:off x="9199422" y="2115519"/>
            <a:ext cx="772536" cy="765793"/>
          </a:xfrm>
          <a:prstGeom prst="rect">
            <a:avLst/>
          </a:prstGeom>
        </p:spPr>
      </p:pic>
    </p:spTree>
    <p:extLst>
      <p:ext uri="{BB962C8B-B14F-4D97-AF65-F5344CB8AC3E}">
        <p14:creationId xmlns:p14="http://schemas.microsoft.com/office/powerpoint/2010/main" val="219946890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7027C52-EAEF-417D-B99C-DBFD6D1345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79400" y="0"/>
            <a:ext cx="11912600" cy="6858000"/>
          </a:xfrm>
          <a:prstGeom prst="rect">
            <a:avLst/>
          </a:prstGeom>
          <a:gradFill>
            <a:gsLst>
              <a:gs pos="0">
                <a:schemeClr val="accent6"/>
              </a:gs>
              <a:gs pos="25000">
                <a:schemeClr val="accent6"/>
              </a:gs>
              <a:gs pos="94000">
                <a:schemeClr val="accent1"/>
              </a:gs>
              <a:gs pos="100000">
                <a:schemeClr val="accent1"/>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9" name="Picture 8">
            <a:extLst>
              <a:ext uri="{FF2B5EF4-FFF2-40B4-BE49-F238E27FC236}">
                <a16:creationId xmlns:a16="http://schemas.microsoft.com/office/drawing/2014/main" id="{F0977BDD-F21B-4E52-8FAE-69AA18080BD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49933" t="3964" b="3964"/>
          <a:stretch/>
        </p:blipFill>
        <p:spPr>
          <a:xfrm flipH="1">
            <a:off x="5562194" y="1"/>
            <a:ext cx="6629806" cy="6857999"/>
          </a:xfrm>
          <a:custGeom>
            <a:avLst/>
            <a:gdLst>
              <a:gd name="connsiteX0" fmla="*/ 0 w 7554138"/>
              <a:gd name="connsiteY0" fmla="*/ 0 h 6857999"/>
              <a:gd name="connsiteX1" fmla="*/ 7554138 w 7554138"/>
              <a:gd name="connsiteY1" fmla="*/ 0 h 6857999"/>
              <a:gd name="connsiteX2" fmla="*/ 7554138 w 7554138"/>
              <a:gd name="connsiteY2" fmla="*/ 6857999 h 6857999"/>
              <a:gd name="connsiteX3" fmla="*/ 0 w 7554138"/>
              <a:gd name="connsiteY3" fmla="*/ 6857999 h 6857999"/>
            </a:gdLst>
            <a:ahLst/>
            <a:cxnLst>
              <a:cxn ang="0">
                <a:pos x="connsiteX0" y="connsiteY0"/>
              </a:cxn>
              <a:cxn ang="0">
                <a:pos x="connsiteX1" y="connsiteY1"/>
              </a:cxn>
              <a:cxn ang="0">
                <a:pos x="connsiteX2" y="connsiteY2"/>
              </a:cxn>
              <a:cxn ang="0">
                <a:pos x="connsiteX3" y="connsiteY3"/>
              </a:cxn>
            </a:cxnLst>
            <a:rect l="l" t="t" r="r" b="b"/>
            <a:pathLst>
              <a:path w="7554138" h="6857999">
                <a:moveTo>
                  <a:pt x="0" y="0"/>
                </a:moveTo>
                <a:lnTo>
                  <a:pt x="7554138" y="0"/>
                </a:lnTo>
                <a:lnTo>
                  <a:pt x="7554138" y="6857999"/>
                </a:lnTo>
                <a:lnTo>
                  <a:pt x="0" y="6857999"/>
                </a:lnTo>
                <a:close/>
              </a:path>
            </a:pathLst>
          </a:custGeom>
        </p:spPr>
      </p:pic>
      <p:sp>
        <p:nvSpPr>
          <p:cNvPr id="11" name="Rectangle 10">
            <a:extLst>
              <a:ext uri="{FF2B5EF4-FFF2-40B4-BE49-F238E27FC236}">
                <a16:creationId xmlns:a16="http://schemas.microsoft.com/office/drawing/2014/main" id="{9FF39A25-DBCE-442D-A2E3-C0FE3312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900738"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EF95E05-A5E3-4C50-B092-CFD85439409C}"/>
              </a:ext>
            </a:extLst>
          </p:cNvPr>
          <p:cNvSpPr>
            <a:spLocks noGrp="1"/>
          </p:cNvSpPr>
          <p:nvPr>
            <p:ph type="title"/>
          </p:nvPr>
        </p:nvSpPr>
        <p:spPr>
          <a:xfrm>
            <a:off x="640079" y="1055098"/>
            <a:ext cx="5760719" cy="4747805"/>
          </a:xfrm>
        </p:spPr>
        <p:txBody>
          <a:bodyPr vert="horz" lIns="91440" tIns="45720" rIns="91440" bIns="45720" rtlCol="0" anchor="ctr">
            <a:normAutofit/>
          </a:bodyPr>
          <a:lstStyle/>
          <a:p>
            <a:pPr algn="r" rtl="1"/>
            <a:r>
              <a:rPr lang="he-IL" sz="5100" kern="1200" dirty="0">
                <a:solidFill>
                  <a:srgbClr val="000000"/>
                </a:solidFill>
                <a:latin typeface="+mj-lt"/>
                <a:ea typeface="+mj-ea"/>
                <a:cs typeface="+mj-cs"/>
              </a:rPr>
              <a:t>עכשיו שאנחנו יודעים איך לבנות </a:t>
            </a:r>
            <a:r>
              <a:rPr lang="en-US" sz="5100" kern="1200" dirty="0">
                <a:solidFill>
                  <a:srgbClr val="000000"/>
                </a:solidFill>
                <a:latin typeface="+mj-lt"/>
                <a:ea typeface="+mj-ea"/>
                <a:cs typeface="+mj-cs"/>
              </a:rPr>
              <a:t>flow</a:t>
            </a:r>
            <a:r>
              <a:rPr lang="he-IL" sz="5100" kern="1200" dirty="0">
                <a:solidFill>
                  <a:srgbClr val="000000"/>
                </a:solidFill>
                <a:latin typeface="+mj-lt"/>
                <a:ea typeface="+mj-ea"/>
                <a:cs typeface="+mj-cs"/>
              </a:rPr>
              <a:t> בסיסי, נוכל לעבור לאיך להגדיר אותו בצורה נכונה</a:t>
            </a:r>
            <a:endParaRPr lang="en-US" sz="5100" kern="1200" dirty="0">
              <a:solidFill>
                <a:srgbClr val="000000"/>
              </a:solidFill>
              <a:latin typeface="+mj-lt"/>
              <a:ea typeface="+mj-ea"/>
              <a:cs typeface="+mj-cs"/>
            </a:endParaRPr>
          </a:p>
        </p:txBody>
      </p:sp>
    </p:spTree>
    <p:extLst>
      <p:ext uri="{BB962C8B-B14F-4D97-AF65-F5344CB8AC3E}">
        <p14:creationId xmlns:p14="http://schemas.microsoft.com/office/powerpoint/2010/main" val="392838454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A8DB9CD9-59B1-4D73-BC4C-98796A48EF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874A6A9-41FF-4E33-AFA8-F9F81436A5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gradFill flip="none" rotWithShape="1">
            <a:gsLst>
              <a:gs pos="16000">
                <a:schemeClr val="accent6">
                  <a:alpha val="20000"/>
                </a:schemeClr>
              </a:gs>
              <a:gs pos="85000">
                <a:schemeClr val="accent1">
                  <a:alpha val="4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721D730E-1F97-4071-B143-B05E6D2599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03402" y="3985"/>
            <a:ext cx="9772765" cy="6858000"/>
            <a:chOff x="1303402" y="3985"/>
            <a:chExt cx="9772765" cy="6858000"/>
          </a:xfrm>
        </p:grpSpPr>
        <p:sp>
          <p:nvSpPr>
            <p:cNvPr id="12" name="Freeform: Shape 11">
              <a:extLst>
                <a:ext uri="{FF2B5EF4-FFF2-40B4-BE49-F238E27FC236}">
                  <a16:creationId xmlns:a16="http://schemas.microsoft.com/office/drawing/2014/main" id="{B3849C6A-9EE5-4604-8EAE-DD4796B79D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60551" y="3985"/>
              <a:ext cx="9313016" cy="6858000"/>
            </a:xfrm>
            <a:custGeom>
              <a:avLst/>
              <a:gdLst>
                <a:gd name="connsiteX0" fmla="*/ 6993556 w 9313016"/>
                <a:gd name="connsiteY0" fmla="*/ 0 h 6858000"/>
                <a:gd name="connsiteX1" fmla="*/ 7358516 w 9313016"/>
                <a:gd name="connsiteY1" fmla="*/ 0 h 6858000"/>
                <a:gd name="connsiteX2" fmla="*/ 7475006 w 9313016"/>
                <a:gd name="connsiteY2" fmla="*/ 82722 h 6858000"/>
                <a:gd name="connsiteX3" fmla="*/ 7816357 w 9313016"/>
                <a:gd name="connsiteY3" fmla="*/ 358482 h 6858000"/>
                <a:gd name="connsiteX4" fmla="*/ 8421752 w 9313016"/>
                <a:gd name="connsiteY4" fmla="*/ 995405 h 6858000"/>
                <a:gd name="connsiteX5" fmla="*/ 8897059 w 9313016"/>
                <a:gd name="connsiteY5" fmla="*/ 1737211 h 6858000"/>
                <a:gd name="connsiteX6" fmla="*/ 9206633 w 9313016"/>
                <a:gd name="connsiteY6" fmla="*/ 2564460 h 6858000"/>
                <a:gd name="connsiteX7" fmla="*/ 9286787 w 9313016"/>
                <a:gd name="connsiteY7" fmla="*/ 3000164 h 6858000"/>
                <a:gd name="connsiteX8" fmla="*/ 9312914 w 9313016"/>
                <a:gd name="connsiteY8" fmla="*/ 3442493 h 6858000"/>
                <a:gd name="connsiteX9" fmla="*/ 9190562 w 9313016"/>
                <a:gd name="connsiteY9" fmla="*/ 4316686 h 6858000"/>
                <a:gd name="connsiteX10" fmla="*/ 9043416 w 9313016"/>
                <a:gd name="connsiteY10" fmla="*/ 4734917 h 6858000"/>
                <a:gd name="connsiteX11" fmla="*/ 8809657 w 9313016"/>
                <a:gd name="connsiteY11" fmla="*/ 5128718 h 6858000"/>
                <a:gd name="connsiteX12" fmla="*/ 8645997 w 9313016"/>
                <a:gd name="connsiteY12" fmla="*/ 5297441 h 6858000"/>
                <a:gd name="connsiteX13" fmla="*/ 8457787 w 9313016"/>
                <a:gd name="connsiteY13" fmla="*/ 5433763 h 6858000"/>
                <a:gd name="connsiteX14" fmla="*/ 8260803 w 9313016"/>
                <a:gd name="connsiteY14" fmla="*/ 5541237 h 6858000"/>
                <a:gd name="connsiteX15" fmla="*/ 8066136 w 9313016"/>
                <a:gd name="connsiteY15" fmla="*/ 5635704 h 6858000"/>
                <a:gd name="connsiteX16" fmla="*/ 7698638 w 9313016"/>
                <a:gd name="connsiteY16" fmla="*/ 5837163 h 6858000"/>
                <a:gd name="connsiteX17" fmla="*/ 7370135 w 9313016"/>
                <a:gd name="connsiteY17" fmla="*/ 6090081 h 6858000"/>
                <a:gd name="connsiteX18" fmla="*/ 7218897 w 9313016"/>
                <a:gd name="connsiteY18" fmla="*/ 6235860 h 6858000"/>
                <a:gd name="connsiteX19" fmla="*/ 7070665 w 9313016"/>
                <a:gd name="connsiteY19" fmla="*/ 6387205 h 6858000"/>
                <a:gd name="connsiteX20" fmla="*/ 6779035 w 9313016"/>
                <a:gd name="connsiteY20" fmla="*/ 6697100 h 6858000"/>
                <a:gd name="connsiteX21" fmla="*/ 6631837 w 9313016"/>
                <a:gd name="connsiteY21" fmla="*/ 6852239 h 6858000"/>
                <a:gd name="connsiteX22" fmla="*/ 6626221 w 9313016"/>
                <a:gd name="connsiteY22" fmla="*/ 6858000 h 6858000"/>
                <a:gd name="connsiteX23" fmla="*/ 6424725 w 9313016"/>
                <a:gd name="connsiteY23" fmla="*/ 6858000 h 6858000"/>
                <a:gd name="connsiteX24" fmla="*/ 6527382 w 9313016"/>
                <a:gd name="connsiteY24" fmla="*/ 6756333 h 6858000"/>
                <a:gd name="connsiteX25" fmla="*/ 6674233 w 9313016"/>
                <a:gd name="connsiteY25" fmla="*/ 6603450 h 6858000"/>
                <a:gd name="connsiteX26" fmla="*/ 6965813 w 9313016"/>
                <a:gd name="connsiteY26" fmla="*/ 6292932 h 6858000"/>
                <a:gd name="connsiteX27" fmla="*/ 7112961 w 9313016"/>
                <a:gd name="connsiteY27" fmla="*/ 6137505 h 6858000"/>
                <a:gd name="connsiteX28" fmla="*/ 7264790 w 9313016"/>
                <a:gd name="connsiteY28" fmla="*/ 5983710 h 6858000"/>
                <a:gd name="connsiteX29" fmla="*/ 7974595 w 9313016"/>
                <a:gd name="connsiteY29" fmla="*/ 5470773 h 6858000"/>
                <a:gd name="connsiteX30" fmla="*/ 8331591 w 9313016"/>
                <a:gd name="connsiteY30" fmla="*/ 5254048 h 6858000"/>
                <a:gd name="connsiteX31" fmla="*/ 8599807 w 9313016"/>
                <a:gd name="connsiteY31" fmla="*/ 4980010 h 6858000"/>
                <a:gd name="connsiteX32" fmla="*/ 8766474 w 9313016"/>
                <a:gd name="connsiteY32" fmla="*/ 4631524 h 6858000"/>
                <a:gd name="connsiteX33" fmla="*/ 8865755 w 9313016"/>
                <a:gd name="connsiteY33" fmla="*/ 4244445 h 6858000"/>
                <a:gd name="connsiteX34" fmla="*/ 8882911 w 9313016"/>
                <a:gd name="connsiteY34" fmla="*/ 4145659 h 6858000"/>
                <a:gd name="connsiteX35" fmla="*/ 8897403 w 9313016"/>
                <a:gd name="connsiteY35" fmla="*/ 4046633 h 6858000"/>
                <a:gd name="connsiteX36" fmla="*/ 8908298 w 9313016"/>
                <a:gd name="connsiteY36" fmla="*/ 3947271 h 6858000"/>
                <a:gd name="connsiteX37" fmla="*/ 8916184 w 9313016"/>
                <a:gd name="connsiteY37" fmla="*/ 3847765 h 6858000"/>
                <a:gd name="connsiteX38" fmla="*/ 8920670 w 9313016"/>
                <a:gd name="connsiteY38" fmla="*/ 3449597 h 6858000"/>
                <a:gd name="connsiteX39" fmla="*/ 8914607 w 9313016"/>
                <a:gd name="connsiteY39" fmla="*/ 3350283 h 6858000"/>
                <a:gd name="connsiteX40" fmla="*/ 8905340 w 9313016"/>
                <a:gd name="connsiteY40" fmla="*/ 3251209 h 6858000"/>
                <a:gd name="connsiteX41" fmla="*/ 8893854 w 9313016"/>
                <a:gd name="connsiteY41" fmla="*/ 3152376 h 6858000"/>
                <a:gd name="connsiteX42" fmla="*/ 8879706 w 9313016"/>
                <a:gd name="connsiteY42" fmla="*/ 3053878 h 6858000"/>
                <a:gd name="connsiteX43" fmla="*/ 8797531 w 9313016"/>
                <a:gd name="connsiteY43" fmla="*/ 2663966 h 6858000"/>
                <a:gd name="connsiteX44" fmla="*/ 8520442 w 9313016"/>
                <a:gd name="connsiteY44" fmla="*/ 1911983 h 6858000"/>
                <a:gd name="connsiteX45" fmla="*/ 8332626 w 9313016"/>
                <a:gd name="connsiteY45" fmla="*/ 1553608 h 6858000"/>
                <a:gd name="connsiteX46" fmla="*/ 8116317 w 9313016"/>
                <a:gd name="connsiteY46" fmla="*/ 1208529 h 6858000"/>
                <a:gd name="connsiteX47" fmla="*/ 7873293 w 9313016"/>
                <a:gd name="connsiteY47" fmla="*/ 878284 h 6858000"/>
                <a:gd name="connsiteX48" fmla="*/ 7604337 w 9313016"/>
                <a:gd name="connsiteY48" fmla="*/ 565125 h 6858000"/>
                <a:gd name="connsiteX49" fmla="*/ 7311128 w 9313016"/>
                <a:gd name="connsiteY49" fmla="*/ 270591 h 6858000"/>
                <a:gd name="connsiteX50" fmla="*/ 1752019 w 9313016"/>
                <a:gd name="connsiteY50" fmla="*/ 0 h 6858000"/>
                <a:gd name="connsiteX51" fmla="*/ 2155804 w 9313016"/>
                <a:gd name="connsiteY51" fmla="*/ 0 h 6858000"/>
                <a:gd name="connsiteX52" fmla="*/ 2103975 w 9313016"/>
                <a:gd name="connsiteY52" fmla="*/ 40789 h 6858000"/>
                <a:gd name="connsiteX53" fmla="*/ 1656310 w 9313016"/>
                <a:gd name="connsiteY53" fmla="*/ 470035 h 6858000"/>
                <a:gd name="connsiteX54" fmla="*/ 806013 w 9313016"/>
                <a:gd name="connsiteY54" fmla="*/ 1841133 h 6858000"/>
                <a:gd name="connsiteX55" fmla="*/ 580685 w 9313016"/>
                <a:gd name="connsiteY55" fmla="*/ 2606364 h 6858000"/>
                <a:gd name="connsiteX56" fmla="*/ 503489 w 9313016"/>
                <a:gd name="connsiteY56" fmla="*/ 3397276 h 6858000"/>
                <a:gd name="connsiteX57" fmla="*/ 570135 w 9313016"/>
                <a:gd name="connsiteY57" fmla="*/ 4188235 h 6858000"/>
                <a:gd name="connsiteX58" fmla="*/ 783387 w 9313016"/>
                <a:gd name="connsiteY58" fmla="*/ 4953850 h 6858000"/>
                <a:gd name="connsiteX59" fmla="*/ 1628014 w 9313016"/>
                <a:gd name="connsiteY59" fmla="*/ 6308245 h 6858000"/>
                <a:gd name="connsiteX60" fmla="*/ 2235998 w 9313016"/>
                <a:gd name="connsiteY60" fmla="*/ 6844829 h 6858000"/>
                <a:gd name="connsiteX61" fmla="*/ 2255028 w 9313016"/>
                <a:gd name="connsiteY61" fmla="*/ 6858000 h 6858000"/>
                <a:gd name="connsiteX62" fmla="*/ 1578787 w 9313016"/>
                <a:gd name="connsiteY62" fmla="*/ 6858000 h 6858000"/>
                <a:gd name="connsiteX63" fmla="*/ 1465153 w 9313016"/>
                <a:gd name="connsiteY63" fmla="*/ 6759050 h 6858000"/>
                <a:gd name="connsiteX64" fmla="*/ 1303650 w 9313016"/>
                <a:gd name="connsiteY64" fmla="*/ 6604267 h 6858000"/>
                <a:gd name="connsiteX65" fmla="*/ 323708 w 9313016"/>
                <a:gd name="connsiteY65" fmla="*/ 5126365 h 6858000"/>
                <a:gd name="connsiteX66" fmla="*/ 872 w 9313016"/>
                <a:gd name="connsiteY66" fmla="*/ 3391228 h 6858000"/>
                <a:gd name="connsiteX67" fmla="*/ 105428 w 9313016"/>
                <a:gd name="connsiteY67" fmla="*/ 2511899 h 6858000"/>
                <a:gd name="connsiteX68" fmla="*/ 384933 w 9313016"/>
                <a:gd name="connsiteY68" fmla="*/ 1670971 h 6858000"/>
                <a:gd name="connsiteX69" fmla="*/ 1433593 w 9313016"/>
                <a:gd name="connsiteY69" fmla="*/ 256095 h 6858000"/>
                <a:gd name="connsiteX70" fmla="*/ 1602664 w 9313016"/>
                <a:gd name="connsiteY70" fmla="*/ 1137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9313016" h="6858000">
                  <a:moveTo>
                    <a:pt x="6993556" y="0"/>
                  </a:moveTo>
                  <a:lnTo>
                    <a:pt x="7358516" y="0"/>
                  </a:lnTo>
                  <a:lnTo>
                    <a:pt x="7475006" y="82722"/>
                  </a:lnTo>
                  <a:cubicBezTo>
                    <a:pt x="7592423" y="169778"/>
                    <a:pt x="7706366" y="261748"/>
                    <a:pt x="7816357" y="358482"/>
                  </a:cubicBezTo>
                  <a:cubicBezTo>
                    <a:pt x="8036559" y="551589"/>
                    <a:pt x="8239655" y="764905"/>
                    <a:pt x="8421752" y="995405"/>
                  </a:cubicBezTo>
                  <a:cubicBezTo>
                    <a:pt x="8604736" y="1225282"/>
                    <a:pt x="8763567" y="1474646"/>
                    <a:pt x="8897059" y="1737211"/>
                  </a:cubicBezTo>
                  <a:cubicBezTo>
                    <a:pt x="9029909" y="2000162"/>
                    <a:pt x="9134317" y="2277990"/>
                    <a:pt x="9206633" y="2564460"/>
                  </a:cubicBezTo>
                  <a:cubicBezTo>
                    <a:pt x="9242322" y="2707791"/>
                    <a:pt x="9269041" y="2853474"/>
                    <a:pt x="9286787" y="3000164"/>
                  </a:cubicBezTo>
                  <a:cubicBezTo>
                    <a:pt x="9304977" y="3146856"/>
                    <a:pt x="9314097" y="3294698"/>
                    <a:pt x="9312914" y="3442493"/>
                  </a:cubicBezTo>
                  <a:cubicBezTo>
                    <a:pt x="9309906" y="3737987"/>
                    <a:pt x="9270717" y="4033288"/>
                    <a:pt x="9190562" y="4316686"/>
                  </a:cubicBezTo>
                  <a:cubicBezTo>
                    <a:pt x="9150486" y="4458240"/>
                    <a:pt x="9103951" y="4597587"/>
                    <a:pt x="9043416" y="4734917"/>
                  </a:cubicBezTo>
                  <a:cubicBezTo>
                    <a:pt x="8982980" y="4871817"/>
                    <a:pt x="8908740" y="5007131"/>
                    <a:pt x="8809657" y="5128718"/>
                  </a:cubicBezTo>
                  <a:cubicBezTo>
                    <a:pt x="8760312" y="5189247"/>
                    <a:pt x="8706137" y="5246945"/>
                    <a:pt x="8645997" y="5297441"/>
                  </a:cubicBezTo>
                  <a:cubicBezTo>
                    <a:pt x="8586252" y="5348274"/>
                    <a:pt x="8522809" y="5393730"/>
                    <a:pt x="8457787" y="5433763"/>
                  </a:cubicBezTo>
                  <a:cubicBezTo>
                    <a:pt x="8392816" y="5474132"/>
                    <a:pt x="8326219" y="5508213"/>
                    <a:pt x="8260803" y="5541237"/>
                  </a:cubicBezTo>
                  <a:cubicBezTo>
                    <a:pt x="8195289" y="5574071"/>
                    <a:pt x="8130023" y="5604838"/>
                    <a:pt x="8066136" y="5635704"/>
                  </a:cubicBezTo>
                  <a:cubicBezTo>
                    <a:pt x="7938313" y="5697433"/>
                    <a:pt x="7815222" y="5762186"/>
                    <a:pt x="7698638" y="5837163"/>
                  </a:cubicBezTo>
                  <a:cubicBezTo>
                    <a:pt x="7582449" y="5912381"/>
                    <a:pt x="7471881" y="5996094"/>
                    <a:pt x="7370135" y="6090081"/>
                  </a:cubicBezTo>
                  <a:cubicBezTo>
                    <a:pt x="7319460" y="6136593"/>
                    <a:pt x="7268881" y="6186082"/>
                    <a:pt x="7218897" y="6235860"/>
                  </a:cubicBezTo>
                  <a:cubicBezTo>
                    <a:pt x="7168763" y="6285493"/>
                    <a:pt x="7119665" y="6336229"/>
                    <a:pt x="7070665" y="6387205"/>
                  </a:cubicBezTo>
                  <a:cubicBezTo>
                    <a:pt x="6972715" y="6489208"/>
                    <a:pt x="6876195" y="6593131"/>
                    <a:pt x="6779035" y="6697100"/>
                  </a:cubicBezTo>
                  <a:cubicBezTo>
                    <a:pt x="6730379" y="6748989"/>
                    <a:pt x="6681528" y="6800878"/>
                    <a:pt x="6631837" y="6852239"/>
                  </a:cubicBezTo>
                  <a:lnTo>
                    <a:pt x="6626221" y="6858000"/>
                  </a:lnTo>
                  <a:lnTo>
                    <a:pt x="6424725" y="6858000"/>
                  </a:lnTo>
                  <a:lnTo>
                    <a:pt x="6527382" y="6756333"/>
                  </a:lnTo>
                  <a:cubicBezTo>
                    <a:pt x="6576726" y="6705932"/>
                    <a:pt x="6625480" y="6654811"/>
                    <a:pt x="6674233" y="6603450"/>
                  </a:cubicBezTo>
                  <a:cubicBezTo>
                    <a:pt x="6771788" y="6500920"/>
                    <a:pt x="6868309" y="6396757"/>
                    <a:pt x="6965813" y="6292932"/>
                  </a:cubicBezTo>
                  <a:lnTo>
                    <a:pt x="7112961" y="6137505"/>
                  </a:lnTo>
                  <a:cubicBezTo>
                    <a:pt x="7162354" y="6085808"/>
                    <a:pt x="7211945" y="6034640"/>
                    <a:pt x="7264790" y="5983710"/>
                  </a:cubicBezTo>
                  <a:cubicBezTo>
                    <a:pt x="7472373" y="5779130"/>
                    <a:pt x="7721610" y="5610648"/>
                    <a:pt x="7974595" y="5470773"/>
                  </a:cubicBezTo>
                  <a:cubicBezTo>
                    <a:pt x="8099903" y="5399395"/>
                    <a:pt x="8224127" y="5332529"/>
                    <a:pt x="8331591" y="5254048"/>
                  </a:cubicBezTo>
                  <a:cubicBezTo>
                    <a:pt x="8439351" y="5176047"/>
                    <a:pt x="8529660" y="5085949"/>
                    <a:pt x="8599807" y="4980010"/>
                  </a:cubicBezTo>
                  <a:cubicBezTo>
                    <a:pt x="8671187" y="4875128"/>
                    <a:pt x="8723982" y="4756086"/>
                    <a:pt x="8766474" y="4631524"/>
                  </a:cubicBezTo>
                  <a:cubicBezTo>
                    <a:pt x="8808968" y="4507010"/>
                    <a:pt x="8840615" y="4375872"/>
                    <a:pt x="8865755" y="4244445"/>
                  </a:cubicBezTo>
                  <a:cubicBezTo>
                    <a:pt x="8871375" y="4211468"/>
                    <a:pt x="8878129" y="4178731"/>
                    <a:pt x="8882911" y="4145659"/>
                  </a:cubicBezTo>
                  <a:lnTo>
                    <a:pt x="8897403" y="4046633"/>
                  </a:lnTo>
                  <a:lnTo>
                    <a:pt x="8908298" y="3947271"/>
                  </a:lnTo>
                  <a:cubicBezTo>
                    <a:pt x="8912389" y="3914247"/>
                    <a:pt x="8913425" y="3880886"/>
                    <a:pt x="8916184" y="3847765"/>
                  </a:cubicBezTo>
                  <a:cubicBezTo>
                    <a:pt x="8925797" y="3715091"/>
                    <a:pt x="8925945" y="3582127"/>
                    <a:pt x="8920670" y="3449597"/>
                  </a:cubicBezTo>
                  <a:lnTo>
                    <a:pt x="8914607" y="3350283"/>
                  </a:lnTo>
                  <a:cubicBezTo>
                    <a:pt x="8911995" y="3317211"/>
                    <a:pt x="8908348" y="3284233"/>
                    <a:pt x="8905340" y="3251209"/>
                  </a:cubicBezTo>
                  <a:cubicBezTo>
                    <a:pt x="8902628" y="3218185"/>
                    <a:pt x="8897551" y="3185305"/>
                    <a:pt x="8893854" y="3152376"/>
                  </a:cubicBezTo>
                  <a:cubicBezTo>
                    <a:pt x="8890305" y="3119399"/>
                    <a:pt x="8884932" y="3086662"/>
                    <a:pt x="8879706" y="3053878"/>
                  </a:cubicBezTo>
                  <a:cubicBezTo>
                    <a:pt x="8858707" y="2922835"/>
                    <a:pt x="8831249" y="2792705"/>
                    <a:pt x="8797531" y="2663966"/>
                  </a:cubicBezTo>
                  <a:cubicBezTo>
                    <a:pt x="8728616" y="2406777"/>
                    <a:pt x="8635497" y="2155109"/>
                    <a:pt x="8520442" y="1911983"/>
                  </a:cubicBezTo>
                  <a:cubicBezTo>
                    <a:pt x="8462667" y="1790541"/>
                    <a:pt x="8400112" y="1670923"/>
                    <a:pt x="8332626" y="1553608"/>
                  </a:cubicBezTo>
                  <a:cubicBezTo>
                    <a:pt x="8265683" y="1436006"/>
                    <a:pt x="8192973" y="1321188"/>
                    <a:pt x="8116317" y="1208529"/>
                  </a:cubicBezTo>
                  <a:cubicBezTo>
                    <a:pt x="8039811" y="1095776"/>
                    <a:pt x="7958079" y="986094"/>
                    <a:pt x="7873293" y="878284"/>
                  </a:cubicBezTo>
                  <a:cubicBezTo>
                    <a:pt x="7787814" y="771002"/>
                    <a:pt x="7697999" y="666551"/>
                    <a:pt x="7604337" y="565125"/>
                  </a:cubicBezTo>
                  <a:cubicBezTo>
                    <a:pt x="7510479" y="463891"/>
                    <a:pt x="7413367" y="364818"/>
                    <a:pt x="7311128" y="270591"/>
                  </a:cubicBezTo>
                  <a:close/>
                  <a:moveTo>
                    <a:pt x="1752019" y="0"/>
                  </a:moveTo>
                  <a:lnTo>
                    <a:pt x="2155804" y="0"/>
                  </a:lnTo>
                  <a:lnTo>
                    <a:pt x="2103975" y="40789"/>
                  </a:lnTo>
                  <a:cubicBezTo>
                    <a:pt x="1943592" y="173585"/>
                    <a:pt x="1793955" y="317500"/>
                    <a:pt x="1656310" y="470035"/>
                  </a:cubicBezTo>
                  <a:cubicBezTo>
                    <a:pt x="1288172" y="876939"/>
                    <a:pt x="1002998" y="1344708"/>
                    <a:pt x="806013" y="1841133"/>
                  </a:cubicBezTo>
                  <a:cubicBezTo>
                    <a:pt x="707818" y="2089538"/>
                    <a:pt x="630868" y="2345480"/>
                    <a:pt x="580685" y="2606364"/>
                  </a:cubicBezTo>
                  <a:cubicBezTo>
                    <a:pt x="530749" y="2867250"/>
                    <a:pt x="504868" y="3132119"/>
                    <a:pt x="503489" y="3397276"/>
                  </a:cubicBezTo>
                  <a:cubicBezTo>
                    <a:pt x="501467" y="3662434"/>
                    <a:pt x="524093" y="3927351"/>
                    <a:pt x="570135" y="4188235"/>
                  </a:cubicBezTo>
                  <a:cubicBezTo>
                    <a:pt x="615734" y="4449264"/>
                    <a:pt x="688642" y="4705493"/>
                    <a:pt x="783387" y="4953850"/>
                  </a:cubicBezTo>
                  <a:cubicBezTo>
                    <a:pt x="974357" y="5449796"/>
                    <a:pt x="1259630" y="5913773"/>
                    <a:pt x="1628014" y="6308245"/>
                  </a:cubicBezTo>
                  <a:cubicBezTo>
                    <a:pt x="1812182" y="6505481"/>
                    <a:pt x="2016215" y="6685052"/>
                    <a:pt x="2235998" y="6844829"/>
                  </a:cubicBezTo>
                  <a:lnTo>
                    <a:pt x="2255028" y="6858000"/>
                  </a:lnTo>
                  <a:lnTo>
                    <a:pt x="1578787" y="6858000"/>
                  </a:lnTo>
                  <a:lnTo>
                    <a:pt x="1465153" y="6759050"/>
                  </a:lnTo>
                  <a:cubicBezTo>
                    <a:pt x="1410086" y="6708726"/>
                    <a:pt x="1356236" y="6657104"/>
                    <a:pt x="1303650" y="6604267"/>
                  </a:cubicBezTo>
                  <a:cubicBezTo>
                    <a:pt x="883506" y="6181043"/>
                    <a:pt x="548150" y="5676072"/>
                    <a:pt x="323708" y="5126365"/>
                  </a:cubicBezTo>
                  <a:cubicBezTo>
                    <a:pt x="97737" y="4577139"/>
                    <a:pt x="-10958" y="3981927"/>
                    <a:pt x="872" y="3391228"/>
                  </a:cubicBezTo>
                  <a:cubicBezTo>
                    <a:pt x="5951" y="3095783"/>
                    <a:pt x="40506" y="2800528"/>
                    <a:pt x="105428" y="2511899"/>
                  </a:cubicBezTo>
                  <a:cubicBezTo>
                    <a:pt x="170104" y="2223317"/>
                    <a:pt x="262089" y="1940399"/>
                    <a:pt x="384933" y="1670971"/>
                  </a:cubicBezTo>
                  <a:cubicBezTo>
                    <a:pt x="629092" y="1131344"/>
                    <a:pt x="991955" y="646919"/>
                    <a:pt x="1433593" y="256095"/>
                  </a:cubicBezTo>
                  <a:cubicBezTo>
                    <a:pt x="1488791" y="207206"/>
                    <a:pt x="1545179" y="159733"/>
                    <a:pt x="1602664" y="113704"/>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Freeform: Shape 12">
              <a:extLst>
                <a:ext uri="{FF2B5EF4-FFF2-40B4-BE49-F238E27FC236}">
                  <a16:creationId xmlns:a16="http://schemas.microsoft.com/office/drawing/2014/main" id="{308677BE-069B-4A4D-8732-E26B6EF567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59468" y="3985"/>
              <a:ext cx="9065550" cy="6858000"/>
            </a:xfrm>
            <a:custGeom>
              <a:avLst/>
              <a:gdLst>
                <a:gd name="connsiteX0" fmla="*/ 1839951 w 9065550"/>
                <a:gd name="connsiteY0" fmla="*/ 0 h 6858000"/>
                <a:gd name="connsiteX1" fmla="*/ 6979427 w 9065550"/>
                <a:gd name="connsiteY1" fmla="*/ 0 h 6858000"/>
                <a:gd name="connsiteX2" fmla="*/ 6989586 w 9065550"/>
                <a:gd name="connsiteY2" fmla="*/ 6825 h 6858000"/>
                <a:gd name="connsiteX3" fmla="*/ 8932062 w 9065550"/>
                <a:gd name="connsiteY3" fmla="*/ 4580835 h 6858000"/>
                <a:gd name="connsiteX4" fmla="*/ 7166294 w 9065550"/>
                <a:gd name="connsiteY4" fmla="*/ 6259703 h 6858000"/>
                <a:gd name="connsiteX5" fmla="*/ 6868878 w 9065550"/>
                <a:gd name="connsiteY5" fmla="*/ 6564765 h 6858000"/>
                <a:gd name="connsiteX6" fmla="*/ 6591881 w 9065550"/>
                <a:gd name="connsiteY6" fmla="*/ 6858000 h 6858000"/>
                <a:gd name="connsiteX7" fmla="*/ 5184648 w 9065550"/>
                <a:gd name="connsiteY7" fmla="*/ 6858000 h 6858000"/>
                <a:gd name="connsiteX8" fmla="*/ 5244877 w 9065550"/>
                <a:gd name="connsiteY8" fmla="*/ 6817615 h 6858000"/>
                <a:gd name="connsiteX9" fmla="*/ 6033853 w 9065550"/>
                <a:gd name="connsiteY9" fmla="*/ 6069135 h 6858000"/>
                <a:gd name="connsiteX10" fmla="*/ 6480248 w 9065550"/>
                <a:gd name="connsiteY10" fmla="*/ 5607082 h 6858000"/>
                <a:gd name="connsiteX11" fmla="*/ 7551502 w 9065550"/>
                <a:gd name="connsiteY11" fmla="*/ 4859004 h 6858000"/>
                <a:gd name="connsiteX12" fmla="*/ 7844227 w 9065550"/>
                <a:gd name="connsiteY12" fmla="*/ 4683074 h 6858000"/>
                <a:gd name="connsiteX13" fmla="*/ 8005810 w 9065550"/>
                <a:gd name="connsiteY13" fmla="*/ 4330239 h 6858000"/>
                <a:gd name="connsiteX14" fmla="*/ 8016191 w 9065550"/>
                <a:gd name="connsiteY14" fmla="*/ 2956574 h 6858000"/>
                <a:gd name="connsiteX15" fmla="*/ 7346424 w 9065550"/>
                <a:gd name="connsiteY15" fmla="*/ 1636739 h 6858000"/>
                <a:gd name="connsiteX16" fmla="*/ 5995751 w 9065550"/>
                <a:gd name="connsiteY16" fmla="*/ 493319 h 6858000"/>
                <a:gd name="connsiteX17" fmla="*/ 4494836 w 9065550"/>
                <a:gd name="connsiteY17" fmla="*/ 75383 h 6858000"/>
                <a:gd name="connsiteX18" fmla="*/ 2002499 w 9065550"/>
                <a:gd name="connsiteY18" fmla="*/ 1094261 h 6858000"/>
                <a:gd name="connsiteX19" fmla="*/ 1241306 w 9065550"/>
                <a:gd name="connsiteY19" fmla="*/ 2206935 h 6858000"/>
                <a:gd name="connsiteX20" fmla="*/ 961736 w 9065550"/>
                <a:gd name="connsiteY20" fmla="*/ 3573719 h 6858000"/>
                <a:gd name="connsiteX21" fmla="*/ 1193878 w 9065550"/>
                <a:gd name="connsiteY21" fmla="*/ 4824208 h 6858000"/>
                <a:gd name="connsiteX22" fmla="*/ 1832096 w 9065550"/>
                <a:gd name="connsiteY22" fmla="*/ 5873050 h 6858000"/>
                <a:gd name="connsiteX23" fmla="*/ 3010752 w 9065550"/>
                <a:gd name="connsiteY23" fmla="*/ 6749475 h 6858000"/>
                <a:gd name="connsiteX24" fmla="*/ 3187037 w 9065550"/>
                <a:gd name="connsiteY24" fmla="*/ 6824756 h 6858000"/>
                <a:gd name="connsiteX25" fmla="*/ 3278211 w 9065550"/>
                <a:gd name="connsiteY25" fmla="*/ 6858000 h 6858000"/>
                <a:gd name="connsiteX26" fmla="*/ 1480830 w 9065550"/>
                <a:gd name="connsiteY26" fmla="*/ 6858000 h 6858000"/>
                <a:gd name="connsiteX27" fmla="*/ 1427607 w 9065550"/>
                <a:gd name="connsiteY27" fmla="*/ 6811515 h 6858000"/>
                <a:gd name="connsiteX28" fmla="*/ 1100739 w 9065550"/>
                <a:gd name="connsiteY28" fmla="*/ 6477651 h 6858000"/>
                <a:gd name="connsiteX29" fmla="*/ 0 w 9065550"/>
                <a:gd name="connsiteY29" fmla="*/ 3573620 h 6858000"/>
                <a:gd name="connsiteX30" fmla="*/ 1805513 w 9065550"/>
                <a:gd name="connsiteY30"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065550" h="6858000">
                  <a:moveTo>
                    <a:pt x="1839951" y="0"/>
                  </a:moveTo>
                  <a:lnTo>
                    <a:pt x="6979427" y="0"/>
                  </a:lnTo>
                  <a:lnTo>
                    <a:pt x="6989586" y="6825"/>
                  </a:lnTo>
                  <a:cubicBezTo>
                    <a:pt x="8438828" y="1031353"/>
                    <a:pt x="9439169" y="2823601"/>
                    <a:pt x="8932062" y="4580835"/>
                  </a:cubicBezTo>
                  <a:cubicBezTo>
                    <a:pt x="8592517" y="5757293"/>
                    <a:pt x="7979652" y="5458140"/>
                    <a:pt x="7166294" y="6259703"/>
                  </a:cubicBezTo>
                  <a:cubicBezTo>
                    <a:pt x="7064618" y="6359905"/>
                    <a:pt x="6966014" y="6462297"/>
                    <a:pt x="6868878" y="6564765"/>
                  </a:cubicBezTo>
                  <a:lnTo>
                    <a:pt x="6591881" y="6858000"/>
                  </a:lnTo>
                  <a:lnTo>
                    <a:pt x="5184648" y="6858000"/>
                  </a:lnTo>
                  <a:lnTo>
                    <a:pt x="5244877" y="6817615"/>
                  </a:lnTo>
                  <a:cubicBezTo>
                    <a:pt x="5481027" y="6649287"/>
                    <a:pt x="5723665" y="6398593"/>
                    <a:pt x="6033853" y="6069135"/>
                  </a:cubicBezTo>
                  <a:cubicBezTo>
                    <a:pt x="6175680" y="5918484"/>
                    <a:pt x="6322395" y="5762660"/>
                    <a:pt x="6480248" y="5607082"/>
                  </a:cubicBezTo>
                  <a:cubicBezTo>
                    <a:pt x="6893276" y="5200077"/>
                    <a:pt x="7273697" y="5002920"/>
                    <a:pt x="7551502" y="4859004"/>
                  </a:cubicBezTo>
                  <a:cubicBezTo>
                    <a:pt x="7687884" y="4788339"/>
                    <a:pt x="7795540" y="4732559"/>
                    <a:pt x="7844227" y="4683074"/>
                  </a:cubicBezTo>
                  <a:cubicBezTo>
                    <a:pt x="7898759" y="4627636"/>
                    <a:pt x="7956165" y="4502313"/>
                    <a:pt x="8005810" y="4330239"/>
                  </a:cubicBezTo>
                  <a:cubicBezTo>
                    <a:pt x="8132968" y="3889611"/>
                    <a:pt x="8136446" y="3427460"/>
                    <a:pt x="8016191" y="2956574"/>
                  </a:cubicBezTo>
                  <a:cubicBezTo>
                    <a:pt x="7900876" y="2505064"/>
                    <a:pt x="7669287" y="2048671"/>
                    <a:pt x="7346424" y="1636739"/>
                  </a:cubicBezTo>
                  <a:cubicBezTo>
                    <a:pt x="6979764" y="1168830"/>
                    <a:pt x="6512706" y="773489"/>
                    <a:pt x="5995751" y="493319"/>
                  </a:cubicBezTo>
                  <a:cubicBezTo>
                    <a:pt x="5491195" y="219884"/>
                    <a:pt x="4972174" y="75383"/>
                    <a:pt x="4494836" y="75383"/>
                  </a:cubicBezTo>
                  <a:cubicBezTo>
                    <a:pt x="3554318" y="75383"/>
                    <a:pt x="2669191" y="437197"/>
                    <a:pt x="2002499" y="1094261"/>
                  </a:cubicBezTo>
                  <a:cubicBezTo>
                    <a:pt x="1676360" y="1415667"/>
                    <a:pt x="1420225" y="1790023"/>
                    <a:pt x="1241306" y="2206935"/>
                  </a:cubicBezTo>
                  <a:cubicBezTo>
                    <a:pt x="1055782" y="2639169"/>
                    <a:pt x="961736" y="3099027"/>
                    <a:pt x="961736" y="3573719"/>
                  </a:cubicBezTo>
                  <a:cubicBezTo>
                    <a:pt x="961736" y="4005124"/>
                    <a:pt x="1039805" y="4425841"/>
                    <a:pt x="1193878" y="4824208"/>
                  </a:cubicBezTo>
                  <a:cubicBezTo>
                    <a:pt x="1342457" y="5208423"/>
                    <a:pt x="1557214" y="5561306"/>
                    <a:pt x="1832096" y="5873050"/>
                  </a:cubicBezTo>
                  <a:cubicBezTo>
                    <a:pt x="2157126" y="6241599"/>
                    <a:pt x="2564661" y="6544656"/>
                    <a:pt x="3010752" y="6749475"/>
                  </a:cubicBezTo>
                  <a:cubicBezTo>
                    <a:pt x="3069003" y="6776219"/>
                    <a:pt x="3127773" y="6801314"/>
                    <a:pt x="3187037" y="6824756"/>
                  </a:cubicBezTo>
                  <a:lnTo>
                    <a:pt x="3278211" y="6858000"/>
                  </a:lnTo>
                  <a:lnTo>
                    <a:pt x="1480830" y="6858000"/>
                  </a:lnTo>
                  <a:lnTo>
                    <a:pt x="1427607" y="6811515"/>
                  </a:lnTo>
                  <a:cubicBezTo>
                    <a:pt x="1312870" y="6705919"/>
                    <a:pt x="1203751" y="6594470"/>
                    <a:pt x="1100739" y="6477651"/>
                  </a:cubicBezTo>
                  <a:cubicBezTo>
                    <a:pt x="415045" y="5700097"/>
                    <a:pt x="0" y="4684635"/>
                    <a:pt x="0" y="3573620"/>
                  </a:cubicBezTo>
                  <a:cubicBezTo>
                    <a:pt x="0" y="2121118"/>
                    <a:pt x="709459" y="831902"/>
                    <a:pt x="1805513" y="24133"/>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Shape 13">
              <a:extLst>
                <a:ext uri="{FF2B5EF4-FFF2-40B4-BE49-F238E27FC236}">
                  <a16:creationId xmlns:a16="http://schemas.microsoft.com/office/drawing/2014/main" id="{9A9A575B-DD07-4388-963B-0AF3FDDCF3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48217" y="3985"/>
              <a:ext cx="9088051" cy="6858000"/>
            </a:xfrm>
            <a:custGeom>
              <a:avLst/>
              <a:gdLst>
                <a:gd name="connsiteX0" fmla="*/ 5158786 w 9088051"/>
                <a:gd name="connsiteY0" fmla="*/ 0 h 6858000"/>
                <a:gd name="connsiteX1" fmla="*/ 6996771 w 9088051"/>
                <a:gd name="connsiteY1" fmla="*/ 0 h 6858000"/>
                <a:gd name="connsiteX2" fmla="*/ 7006955 w 9088051"/>
                <a:gd name="connsiteY2" fmla="*/ 6825 h 6858000"/>
                <a:gd name="connsiteX3" fmla="*/ 8954230 w 9088051"/>
                <a:gd name="connsiteY3" fmla="*/ 4580835 h 6858000"/>
                <a:gd name="connsiteX4" fmla="*/ 7184080 w 9088051"/>
                <a:gd name="connsiteY4" fmla="*/ 6259703 h 6858000"/>
                <a:gd name="connsiteX5" fmla="*/ 6885926 w 9088051"/>
                <a:gd name="connsiteY5" fmla="*/ 6564765 h 6858000"/>
                <a:gd name="connsiteX6" fmla="*/ 6608241 w 9088051"/>
                <a:gd name="connsiteY6" fmla="*/ 6858000 h 6858000"/>
                <a:gd name="connsiteX7" fmla="*/ 5462870 w 9088051"/>
                <a:gd name="connsiteY7" fmla="*/ 6858000 h 6858000"/>
                <a:gd name="connsiteX8" fmla="*/ 5529056 w 9088051"/>
                <a:gd name="connsiteY8" fmla="*/ 6804645 h 6858000"/>
                <a:gd name="connsiteX9" fmla="*/ 6167613 w 9088051"/>
                <a:gd name="connsiteY9" fmla="*/ 6173667 h 6858000"/>
                <a:gd name="connsiteX10" fmla="*/ 6610973 w 9088051"/>
                <a:gd name="connsiteY10" fmla="*/ 5715860 h 6858000"/>
                <a:gd name="connsiteX11" fmla="*/ 7646083 w 9088051"/>
                <a:gd name="connsiteY11" fmla="*/ 4995842 h 6858000"/>
                <a:gd name="connsiteX12" fmla="*/ 7980054 w 9088051"/>
                <a:gd name="connsiteY12" fmla="*/ 4790095 h 6858000"/>
                <a:gd name="connsiteX13" fmla="*/ 8180437 w 9088051"/>
                <a:gd name="connsiteY13" fmla="*/ 4371964 h 6858000"/>
                <a:gd name="connsiteX14" fmla="*/ 8192058 w 9088051"/>
                <a:gd name="connsiteY14" fmla="*/ 2919242 h 6858000"/>
                <a:gd name="connsiteX15" fmla="*/ 7492638 w 9088051"/>
                <a:gd name="connsiteY15" fmla="*/ 1542845 h 6858000"/>
                <a:gd name="connsiteX16" fmla="*/ 6089097 w 9088051"/>
                <a:gd name="connsiteY16" fmla="*/ 357847 h 6858000"/>
                <a:gd name="connsiteX17" fmla="*/ 5288639 w 9088051"/>
                <a:gd name="connsiteY17" fmla="*/ 31627 h 6858000"/>
                <a:gd name="connsiteX18" fmla="*/ 1844517 w 9088051"/>
                <a:gd name="connsiteY18" fmla="*/ 0 h 6858000"/>
                <a:gd name="connsiteX19" fmla="*/ 3734467 w 9088051"/>
                <a:gd name="connsiteY19" fmla="*/ 0 h 6858000"/>
                <a:gd name="connsiteX20" fmla="*/ 3603618 w 9088051"/>
                <a:gd name="connsiteY20" fmla="*/ 28853 h 6858000"/>
                <a:gd name="connsiteX21" fmla="*/ 1892878 w 9088051"/>
                <a:gd name="connsiteY21" fmla="*/ 985434 h 6858000"/>
                <a:gd name="connsiteX22" fmla="*/ 1096045 w 9088051"/>
                <a:gd name="connsiteY22" fmla="*/ 2147349 h 6858000"/>
                <a:gd name="connsiteX23" fmla="*/ 803453 w 9088051"/>
                <a:gd name="connsiteY23" fmla="*/ 3573669 h 6858000"/>
                <a:gd name="connsiteX24" fmla="*/ 1046377 w 9088051"/>
                <a:gd name="connsiteY24" fmla="*/ 4878573 h 6858000"/>
                <a:gd name="connsiteX25" fmla="*/ 1714473 w 9088051"/>
                <a:gd name="connsiteY25" fmla="*/ 5973776 h 6858000"/>
                <a:gd name="connsiteX26" fmla="*/ 2776083 w 9088051"/>
                <a:gd name="connsiteY26" fmla="*/ 6804641 h 6858000"/>
                <a:gd name="connsiteX27" fmla="*/ 2884836 w 9088051"/>
                <a:gd name="connsiteY27" fmla="*/ 6858000 h 6858000"/>
                <a:gd name="connsiteX28" fmla="*/ 1484505 w 9088051"/>
                <a:gd name="connsiteY28" fmla="*/ 6858000 h 6858000"/>
                <a:gd name="connsiteX29" fmla="*/ 1431151 w 9088051"/>
                <a:gd name="connsiteY29" fmla="*/ 6811515 h 6858000"/>
                <a:gd name="connsiteX30" fmla="*/ 1103471 w 9088051"/>
                <a:gd name="connsiteY30" fmla="*/ 6477651 h 6858000"/>
                <a:gd name="connsiteX31" fmla="*/ 0 w 9088051"/>
                <a:gd name="connsiteY31" fmla="*/ 3573620 h 6858000"/>
                <a:gd name="connsiteX32" fmla="*/ 1809994 w 9088051"/>
                <a:gd name="connsiteY32"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088051" h="6858000">
                  <a:moveTo>
                    <a:pt x="5158786" y="0"/>
                  </a:moveTo>
                  <a:lnTo>
                    <a:pt x="6996771" y="0"/>
                  </a:lnTo>
                  <a:lnTo>
                    <a:pt x="7006955" y="6825"/>
                  </a:lnTo>
                  <a:cubicBezTo>
                    <a:pt x="8459794" y="1031353"/>
                    <a:pt x="9462596" y="2823601"/>
                    <a:pt x="8954230" y="4580835"/>
                  </a:cubicBezTo>
                  <a:cubicBezTo>
                    <a:pt x="8613842" y="5757293"/>
                    <a:pt x="7999457" y="5458140"/>
                    <a:pt x="7184080" y="6259703"/>
                  </a:cubicBezTo>
                  <a:cubicBezTo>
                    <a:pt x="7082152" y="6359905"/>
                    <a:pt x="6983303" y="6462297"/>
                    <a:pt x="6885926" y="6564765"/>
                  </a:cubicBezTo>
                  <a:lnTo>
                    <a:pt x="6608241" y="6858000"/>
                  </a:lnTo>
                  <a:lnTo>
                    <a:pt x="5462870" y="6858000"/>
                  </a:lnTo>
                  <a:lnTo>
                    <a:pt x="5529056" y="6804645"/>
                  </a:lnTo>
                  <a:cubicBezTo>
                    <a:pt x="5740217" y="6626505"/>
                    <a:pt x="5949382" y="6404876"/>
                    <a:pt x="6167613" y="6173667"/>
                  </a:cubicBezTo>
                  <a:cubicBezTo>
                    <a:pt x="6308782" y="6024091"/>
                    <a:pt x="6454799" y="5869390"/>
                    <a:pt x="6610973" y="5715860"/>
                  </a:cubicBezTo>
                  <a:cubicBezTo>
                    <a:pt x="7007847" y="5325741"/>
                    <a:pt x="7376733" y="5135074"/>
                    <a:pt x="7646083" y="4995842"/>
                  </a:cubicBezTo>
                  <a:cubicBezTo>
                    <a:pt x="7816858" y="4907561"/>
                    <a:pt x="7916545" y="4854514"/>
                    <a:pt x="7980054" y="4790095"/>
                  </a:cubicBezTo>
                  <a:cubicBezTo>
                    <a:pt x="8054629" y="4714405"/>
                    <a:pt x="8122031" y="4573758"/>
                    <a:pt x="8180437" y="4371964"/>
                  </a:cubicBezTo>
                  <a:cubicBezTo>
                    <a:pt x="8315441" y="3905228"/>
                    <a:pt x="8319381" y="3416431"/>
                    <a:pt x="8192058" y="2919242"/>
                  </a:cubicBezTo>
                  <a:cubicBezTo>
                    <a:pt x="8071251" y="2447381"/>
                    <a:pt x="7829388" y="1971467"/>
                    <a:pt x="7492638" y="1542845"/>
                  </a:cubicBezTo>
                  <a:cubicBezTo>
                    <a:pt x="7111829" y="1058099"/>
                    <a:pt x="6626484" y="648361"/>
                    <a:pt x="6089097" y="357847"/>
                  </a:cubicBezTo>
                  <a:cubicBezTo>
                    <a:pt x="5824244" y="214687"/>
                    <a:pt x="5554957" y="105262"/>
                    <a:pt x="5288639" y="31627"/>
                  </a:cubicBezTo>
                  <a:close/>
                  <a:moveTo>
                    <a:pt x="1844517" y="0"/>
                  </a:moveTo>
                  <a:lnTo>
                    <a:pt x="3734467" y="0"/>
                  </a:lnTo>
                  <a:lnTo>
                    <a:pt x="3603618" y="28853"/>
                  </a:lnTo>
                  <a:cubicBezTo>
                    <a:pt x="2962049" y="186733"/>
                    <a:pt x="2373277" y="513136"/>
                    <a:pt x="1892878" y="985434"/>
                  </a:cubicBezTo>
                  <a:cubicBezTo>
                    <a:pt x="1551428" y="1321091"/>
                    <a:pt x="1283341" y="1711990"/>
                    <a:pt x="1096045" y="2147349"/>
                  </a:cubicBezTo>
                  <a:cubicBezTo>
                    <a:pt x="901876" y="2598519"/>
                    <a:pt x="803453" y="3078432"/>
                    <a:pt x="803453" y="3573669"/>
                  </a:cubicBezTo>
                  <a:cubicBezTo>
                    <a:pt x="803453" y="4023717"/>
                    <a:pt x="885151" y="4462735"/>
                    <a:pt x="1046377" y="4878573"/>
                  </a:cubicBezTo>
                  <a:cubicBezTo>
                    <a:pt x="1201945" y="5279770"/>
                    <a:pt x="1426681" y="5648221"/>
                    <a:pt x="1714473" y="5973776"/>
                  </a:cubicBezTo>
                  <a:cubicBezTo>
                    <a:pt x="2012357" y="6310732"/>
                    <a:pt x="2376505" y="6595304"/>
                    <a:pt x="2776083" y="6804641"/>
                  </a:cubicBezTo>
                  <a:lnTo>
                    <a:pt x="2884836" y="6858000"/>
                  </a:lnTo>
                  <a:lnTo>
                    <a:pt x="1484505" y="6858000"/>
                  </a:lnTo>
                  <a:lnTo>
                    <a:pt x="1431151" y="6811515"/>
                  </a:lnTo>
                  <a:cubicBezTo>
                    <a:pt x="1316128" y="6705919"/>
                    <a:pt x="1206738" y="6594470"/>
                    <a:pt x="1103471" y="6477651"/>
                  </a:cubicBezTo>
                  <a:cubicBezTo>
                    <a:pt x="416075" y="5700097"/>
                    <a:pt x="0" y="4684635"/>
                    <a:pt x="0" y="3573620"/>
                  </a:cubicBezTo>
                  <a:cubicBezTo>
                    <a:pt x="0" y="2121118"/>
                    <a:pt x="711220" y="831902"/>
                    <a:pt x="1809994" y="24133"/>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 name="Freeform: Shape 14">
              <a:extLst>
                <a:ext uri="{FF2B5EF4-FFF2-40B4-BE49-F238E27FC236}">
                  <a16:creationId xmlns:a16="http://schemas.microsoft.com/office/drawing/2014/main" id="{D55285E4-21EB-4EC1-AB8E-36E881E899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29061" y="3985"/>
              <a:ext cx="9107210" cy="6858000"/>
            </a:xfrm>
            <a:custGeom>
              <a:avLst/>
              <a:gdLst>
                <a:gd name="connsiteX0" fmla="*/ 6184722 w 9107210"/>
                <a:gd name="connsiteY0" fmla="*/ 0 h 6858000"/>
                <a:gd name="connsiteX1" fmla="*/ 6985680 w 9107210"/>
                <a:gd name="connsiteY1" fmla="*/ 0 h 6858000"/>
                <a:gd name="connsiteX2" fmla="*/ 7324323 w 9107210"/>
                <a:gd name="connsiteY2" fmla="*/ 247136 h 6858000"/>
                <a:gd name="connsiteX3" fmla="*/ 7652712 w 9107210"/>
                <a:gd name="connsiteY3" fmla="*/ 528495 h 6858000"/>
                <a:gd name="connsiteX4" fmla="*/ 8236677 w 9107210"/>
                <a:gd name="connsiteY4" fmla="*/ 1166289 h 6858000"/>
                <a:gd name="connsiteX5" fmla="*/ 8704298 w 9107210"/>
                <a:gd name="connsiteY5" fmla="*/ 1897038 h 6858000"/>
                <a:gd name="connsiteX6" fmla="*/ 8885160 w 9107210"/>
                <a:gd name="connsiteY6" fmla="*/ 2294087 h 6858000"/>
                <a:gd name="connsiteX7" fmla="*/ 8924247 w 9107210"/>
                <a:gd name="connsiteY7" fmla="*/ 2396286 h 6858000"/>
                <a:gd name="connsiteX8" fmla="*/ 8960022 w 9107210"/>
                <a:gd name="connsiteY8" fmla="*/ 2499767 h 6858000"/>
                <a:gd name="connsiteX9" fmla="*/ 8991720 w 9107210"/>
                <a:gd name="connsiteY9" fmla="*/ 2604671 h 6858000"/>
                <a:gd name="connsiteX10" fmla="*/ 9019646 w 9107210"/>
                <a:gd name="connsiteY10" fmla="*/ 2710708 h 6858000"/>
                <a:gd name="connsiteX11" fmla="*/ 9105822 w 9107210"/>
                <a:gd name="connsiteY11" fmla="*/ 3582266 h 6858000"/>
                <a:gd name="connsiteX12" fmla="*/ 9057716 w 9107210"/>
                <a:gd name="connsiteY12" fmla="*/ 4017873 h 6858000"/>
                <a:gd name="connsiteX13" fmla="*/ 8945600 w 9107210"/>
                <a:gd name="connsiteY13" fmla="*/ 4439659 h 6858000"/>
                <a:gd name="connsiteX14" fmla="*/ 8796080 w 9107210"/>
                <a:gd name="connsiteY14" fmla="*/ 4847428 h 6858000"/>
                <a:gd name="connsiteX15" fmla="*/ 8702056 w 9107210"/>
                <a:gd name="connsiteY15" fmla="*/ 5050108 h 6858000"/>
                <a:gd name="connsiteX16" fmla="*/ 8581125 w 9107210"/>
                <a:gd name="connsiteY16" fmla="*/ 5247525 h 6858000"/>
                <a:gd name="connsiteX17" fmla="*/ 8426254 w 9107210"/>
                <a:gd name="connsiteY17" fmla="*/ 5429647 h 6858000"/>
                <a:gd name="connsiteX18" fmla="*/ 8337174 w 9107210"/>
                <a:gd name="connsiteY18" fmla="*/ 5510552 h 6858000"/>
                <a:gd name="connsiteX19" fmla="*/ 8243200 w 9107210"/>
                <a:gd name="connsiteY19" fmla="*/ 5582948 h 6858000"/>
                <a:gd name="connsiteX20" fmla="*/ 7868330 w 9107210"/>
                <a:gd name="connsiteY20" fmla="*/ 5811104 h 6858000"/>
                <a:gd name="connsiteX21" fmla="*/ 7538916 w 9107210"/>
                <a:gd name="connsiteY21" fmla="*/ 6018899 h 6858000"/>
                <a:gd name="connsiteX22" fmla="*/ 7391280 w 9107210"/>
                <a:gd name="connsiteY22" fmla="*/ 6134132 h 6858000"/>
                <a:gd name="connsiteX23" fmla="*/ 7252511 w 9107210"/>
                <a:gd name="connsiteY23" fmla="*/ 6259105 h 6858000"/>
                <a:gd name="connsiteX24" fmla="*/ 7185601 w 9107210"/>
                <a:gd name="connsiteY24" fmla="*/ 6325894 h 6858000"/>
                <a:gd name="connsiteX25" fmla="*/ 7116651 w 9107210"/>
                <a:gd name="connsiteY25" fmla="*/ 6397010 h 6858000"/>
                <a:gd name="connsiteX26" fmla="*/ 6978545 w 9107210"/>
                <a:gd name="connsiteY26" fmla="*/ 6541607 h 6858000"/>
                <a:gd name="connsiteX27" fmla="*/ 6693009 w 9107210"/>
                <a:gd name="connsiteY27" fmla="*/ 6832716 h 6858000"/>
                <a:gd name="connsiteX28" fmla="*/ 6667488 w 9107210"/>
                <a:gd name="connsiteY28" fmla="*/ 6858000 h 6858000"/>
                <a:gd name="connsiteX29" fmla="*/ 6056793 w 9107210"/>
                <a:gd name="connsiteY29" fmla="*/ 6858000 h 6858000"/>
                <a:gd name="connsiteX30" fmla="*/ 6077345 w 9107210"/>
                <a:gd name="connsiteY30" fmla="*/ 6835420 h 6858000"/>
                <a:gd name="connsiteX31" fmla="*/ 6208519 w 9107210"/>
                <a:gd name="connsiteY31" fmla="*/ 6683989 h 6858000"/>
                <a:gd name="connsiteX32" fmla="*/ 6340001 w 9107210"/>
                <a:gd name="connsiteY32" fmla="*/ 6529852 h 6858000"/>
                <a:gd name="connsiteX33" fmla="*/ 6611419 w 9107210"/>
                <a:gd name="connsiteY33" fmla="*/ 6219317 h 6858000"/>
                <a:gd name="connsiteX34" fmla="*/ 6757678 w 9107210"/>
                <a:gd name="connsiteY34" fmla="*/ 6068228 h 6858000"/>
                <a:gd name="connsiteX35" fmla="*/ 6833713 w 9107210"/>
                <a:gd name="connsiteY35" fmla="*/ 5994061 h 6858000"/>
                <a:gd name="connsiteX36" fmla="*/ 6915148 w 9107210"/>
                <a:gd name="connsiteY36" fmla="*/ 5918812 h 6858000"/>
                <a:gd name="connsiteX37" fmla="*/ 7276311 w 9107210"/>
                <a:gd name="connsiteY37" fmla="*/ 5650229 h 6858000"/>
                <a:gd name="connsiteX38" fmla="*/ 7664942 w 9107210"/>
                <a:gd name="connsiteY38" fmla="*/ 5445681 h 6858000"/>
                <a:gd name="connsiteX39" fmla="*/ 7848505 w 9107210"/>
                <a:gd name="connsiteY39" fmla="*/ 5358333 h 6858000"/>
                <a:gd name="connsiteX40" fmla="*/ 8011785 w 9107210"/>
                <a:gd name="connsiteY40" fmla="*/ 5267788 h 6858000"/>
                <a:gd name="connsiteX41" fmla="*/ 8260273 w 9107210"/>
                <a:gd name="connsiteY41" fmla="*/ 5034370 h 6858000"/>
                <a:gd name="connsiteX42" fmla="*/ 8417589 w 9107210"/>
                <a:gd name="connsiteY42" fmla="*/ 4714488 h 6858000"/>
                <a:gd name="connsiteX43" fmla="*/ 8495000 w 9107210"/>
                <a:gd name="connsiteY43" fmla="*/ 4346409 h 6858000"/>
                <a:gd name="connsiteX44" fmla="*/ 8508556 w 9107210"/>
                <a:gd name="connsiteY44" fmla="*/ 3971101 h 6858000"/>
                <a:gd name="connsiteX45" fmla="*/ 8483330 w 9107210"/>
                <a:gd name="connsiteY45" fmla="*/ 3600710 h 6858000"/>
                <a:gd name="connsiteX46" fmla="*/ 8425336 w 9107210"/>
                <a:gd name="connsiteY46" fmla="*/ 3236121 h 6858000"/>
                <a:gd name="connsiteX47" fmla="*/ 8334575 w 9107210"/>
                <a:gd name="connsiteY47" fmla="*/ 2877977 h 6858000"/>
                <a:gd name="connsiteX48" fmla="*/ 8087513 w 9107210"/>
                <a:gd name="connsiteY48" fmla="*/ 2174622 h 6858000"/>
                <a:gd name="connsiteX49" fmla="*/ 7723650 w 9107210"/>
                <a:gd name="connsiteY49" fmla="*/ 1507613 h 6858000"/>
                <a:gd name="connsiteX50" fmla="*/ 7501815 w 9107210"/>
                <a:gd name="connsiteY50" fmla="*/ 1192947 h 6858000"/>
                <a:gd name="connsiteX51" fmla="*/ 7254399 w 9107210"/>
                <a:gd name="connsiteY51" fmla="*/ 894361 h 6858000"/>
                <a:gd name="connsiteX52" fmla="*/ 6689339 w 9107210"/>
                <a:gd name="connsiteY52" fmla="*/ 354046 h 6858000"/>
                <a:gd name="connsiteX53" fmla="*/ 6206651 w 9107210"/>
                <a:gd name="connsiteY53" fmla="*/ 12626 h 6858000"/>
                <a:gd name="connsiteX54" fmla="*/ 1827105 w 9107210"/>
                <a:gd name="connsiteY54" fmla="*/ 0 h 6858000"/>
                <a:gd name="connsiteX55" fmla="*/ 2807607 w 9107210"/>
                <a:gd name="connsiteY55" fmla="*/ 0 h 6858000"/>
                <a:gd name="connsiteX56" fmla="*/ 2667958 w 9107210"/>
                <a:gd name="connsiteY56" fmla="*/ 88235 h 6858000"/>
                <a:gd name="connsiteX57" fmla="*/ 2354723 w 9107210"/>
                <a:gd name="connsiteY57" fmla="*/ 314947 h 6858000"/>
                <a:gd name="connsiteX58" fmla="*/ 2059963 w 9107210"/>
                <a:gd name="connsiteY58" fmla="*/ 561545 h 6858000"/>
                <a:gd name="connsiteX59" fmla="*/ 1780798 w 9107210"/>
                <a:gd name="connsiteY59" fmla="*/ 824425 h 6858000"/>
                <a:gd name="connsiteX60" fmla="*/ 954714 w 9107210"/>
                <a:gd name="connsiteY60" fmla="*/ 2094309 h 6858000"/>
                <a:gd name="connsiteX61" fmla="*/ 732676 w 9107210"/>
                <a:gd name="connsiteY61" fmla="*/ 2813646 h 6858000"/>
                <a:gd name="connsiteX62" fmla="*/ 673867 w 9107210"/>
                <a:gd name="connsiteY62" fmla="*/ 3183989 h 6858000"/>
                <a:gd name="connsiteX63" fmla="*/ 647621 w 9107210"/>
                <a:gd name="connsiteY63" fmla="*/ 3557281 h 6858000"/>
                <a:gd name="connsiteX64" fmla="*/ 653381 w 9107210"/>
                <a:gd name="connsiteY64" fmla="*/ 3931214 h 6858000"/>
                <a:gd name="connsiteX65" fmla="*/ 690428 w 9107210"/>
                <a:gd name="connsiteY65" fmla="*/ 4303719 h 6858000"/>
                <a:gd name="connsiteX66" fmla="*/ 871801 w 9107210"/>
                <a:gd name="connsiteY66" fmla="*/ 5033041 h 6858000"/>
                <a:gd name="connsiteX67" fmla="*/ 1197749 w 9107210"/>
                <a:gd name="connsiteY67" fmla="*/ 5718494 h 6858000"/>
                <a:gd name="connsiteX68" fmla="*/ 1411480 w 9107210"/>
                <a:gd name="connsiteY68" fmla="*/ 6036703 h 6858000"/>
                <a:gd name="connsiteX69" fmla="*/ 1530170 w 9107210"/>
                <a:gd name="connsiteY69" fmla="*/ 6188430 h 6858000"/>
                <a:gd name="connsiteX70" fmla="*/ 1657165 w 9107210"/>
                <a:gd name="connsiteY70" fmla="*/ 6335385 h 6858000"/>
                <a:gd name="connsiteX71" fmla="*/ 1931343 w 9107210"/>
                <a:gd name="connsiteY71" fmla="*/ 6612896 h 6858000"/>
                <a:gd name="connsiteX72" fmla="*/ 2220133 w 9107210"/>
                <a:gd name="connsiteY72" fmla="*/ 6858000 h 6858000"/>
                <a:gd name="connsiteX73" fmla="*/ 1539862 w 9107210"/>
                <a:gd name="connsiteY73" fmla="*/ 6858000 h 6858000"/>
                <a:gd name="connsiteX74" fmla="*/ 1307111 w 9107210"/>
                <a:gd name="connsiteY74" fmla="*/ 6648873 h 6858000"/>
                <a:gd name="connsiteX75" fmla="*/ 750258 w 9107210"/>
                <a:gd name="connsiteY75" fmla="*/ 5987570 h 6858000"/>
                <a:gd name="connsiteX76" fmla="*/ 335382 w 9107210"/>
                <a:gd name="connsiteY76" fmla="*/ 5229279 h 6858000"/>
                <a:gd name="connsiteX77" fmla="*/ 79351 w 9107210"/>
                <a:gd name="connsiteY77" fmla="*/ 4403854 h 6858000"/>
                <a:gd name="connsiteX78" fmla="*/ 16007 w 9107210"/>
                <a:gd name="connsiteY78" fmla="*/ 3975723 h 6858000"/>
                <a:gd name="connsiteX79" fmla="*/ 871 w 9107210"/>
                <a:gd name="connsiteY79" fmla="*/ 3543362 h 6858000"/>
                <a:gd name="connsiteX80" fmla="*/ 32519 w 9107210"/>
                <a:gd name="connsiteY80" fmla="*/ 3112085 h 6858000"/>
                <a:gd name="connsiteX81" fmla="*/ 108502 w 9107210"/>
                <a:gd name="connsiteY81" fmla="*/ 2686511 h 6858000"/>
                <a:gd name="connsiteX82" fmla="*/ 378239 w 9107210"/>
                <a:gd name="connsiteY82" fmla="*/ 1865955 h 6858000"/>
                <a:gd name="connsiteX83" fmla="*/ 1343701 w 9107210"/>
                <a:gd name="connsiteY83" fmla="*/ 431508 h 6858000"/>
                <a:gd name="connsiteX84" fmla="*/ 1661853 w 9107210"/>
                <a:gd name="connsiteY84" fmla="*/ 1302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9107210" h="6858000">
                  <a:moveTo>
                    <a:pt x="6184722" y="0"/>
                  </a:moveTo>
                  <a:lnTo>
                    <a:pt x="6985680" y="0"/>
                  </a:lnTo>
                  <a:lnTo>
                    <a:pt x="7324323" y="247136"/>
                  </a:lnTo>
                  <a:cubicBezTo>
                    <a:pt x="7437502" y="336500"/>
                    <a:pt x="7547171" y="430254"/>
                    <a:pt x="7652712" y="528495"/>
                  </a:cubicBezTo>
                  <a:cubicBezTo>
                    <a:pt x="7863743" y="724929"/>
                    <a:pt x="8060097" y="937593"/>
                    <a:pt x="8236677" y="1166289"/>
                  </a:cubicBezTo>
                  <a:cubicBezTo>
                    <a:pt x="8413818" y="1394594"/>
                    <a:pt x="8570168" y="1639471"/>
                    <a:pt x="8704298" y="1897038"/>
                  </a:cubicBezTo>
                  <a:cubicBezTo>
                    <a:pt x="8770803" y="2026141"/>
                    <a:pt x="8830836" y="2158786"/>
                    <a:pt x="8885160" y="2294087"/>
                  </a:cubicBezTo>
                  <a:cubicBezTo>
                    <a:pt x="8898360" y="2328071"/>
                    <a:pt x="8912169" y="2361810"/>
                    <a:pt x="8924247" y="2396286"/>
                  </a:cubicBezTo>
                  <a:lnTo>
                    <a:pt x="8960022" y="2499767"/>
                  </a:lnTo>
                  <a:lnTo>
                    <a:pt x="8991720" y="2604671"/>
                  </a:lnTo>
                  <a:cubicBezTo>
                    <a:pt x="9002116" y="2639690"/>
                    <a:pt x="9010474" y="2675346"/>
                    <a:pt x="9019646" y="2710708"/>
                  </a:cubicBezTo>
                  <a:cubicBezTo>
                    <a:pt x="9089055" y="2995079"/>
                    <a:pt x="9113620" y="3289927"/>
                    <a:pt x="9105822" y="3582266"/>
                  </a:cubicBezTo>
                  <a:cubicBezTo>
                    <a:pt x="9101796" y="3728484"/>
                    <a:pt x="9085744" y="3874458"/>
                    <a:pt x="9057716" y="4017873"/>
                  </a:cubicBezTo>
                  <a:cubicBezTo>
                    <a:pt x="9029534" y="4161336"/>
                    <a:pt x="8990497" y="4302046"/>
                    <a:pt x="8945600" y="4439659"/>
                  </a:cubicBezTo>
                  <a:cubicBezTo>
                    <a:pt x="8900857" y="4577566"/>
                    <a:pt x="8852901" y="4711784"/>
                    <a:pt x="8796080" y="4847428"/>
                  </a:cubicBezTo>
                  <a:cubicBezTo>
                    <a:pt x="8767695" y="4915152"/>
                    <a:pt x="8737016" y="4982926"/>
                    <a:pt x="8702056" y="5050108"/>
                  </a:cubicBezTo>
                  <a:cubicBezTo>
                    <a:pt x="8666485" y="5116997"/>
                    <a:pt x="8627347" y="5183687"/>
                    <a:pt x="8581125" y="5247525"/>
                  </a:cubicBezTo>
                  <a:cubicBezTo>
                    <a:pt x="8535565" y="5311660"/>
                    <a:pt x="8483534" y="5373185"/>
                    <a:pt x="8426254" y="5429647"/>
                  </a:cubicBezTo>
                  <a:cubicBezTo>
                    <a:pt x="8397512" y="5457779"/>
                    <a:pt x="8367801" y="5484879"/>
                    <a:pt x="8337174" y="5510552"/>
                  </a:cubicBezTo>
                  <a:cubicBezTo>
                    <a:pt x="8306444" y="5536077"/>
                    <a:pt x="8274899" y="5560029"/>
                    <a:pt x="8243200" y="5582948"/>
                  </a:cubicBezTo>
                  <a:cubicBezTo>
                    <a:pt x="8115543" y="5674574"/>
                    <a:pt x="7986203" y="5743233"/>
                    <a:pt x="7868330" y="5811104"/>
                  </a:cubicBezTo>
                  <a:cubicBezTo>
                    <a:pt x="7749844" y="5878385"/>
                    <a:pt x="7640685" y="5945126"/>
                    <a:pt x="7538916" y="6018899"/>
                  </a:cubicBezTo>
                  <a:cubicBezTo>
                    <a:pt x="7487749" y="6055392"/>
                    <a:pt x="7438777" y="6093950"/>
                    <a:pt x="7391280" y="6134132"/>
                  </a:cubicBezTo>
                  <a:cubicBezTo>
                    <a:pt x="7343427" y="6173921"/>
                    <a:pt x="7297511" y="6215922"/>
                    <a:pt x="7252511" y="6259105"/>
                  </a:cubicBezTo>
                  <a:cubicBezTo>
                    <a:pt x="7229784" y="6280990"/>
                    <a:pt x="7208635" y="6302433"/>
                    <a:pt x="7185601" y="6325894"/>
                  </a:cubicBezTo>
                  <a:lnTo>
                    <a:pt x="7116651" y="6397010"/>
                  </a:lnTo>
                  <a:lnTo>
                    <a:pt x="6978545" y="6541607"/>
                  </a:lnTo>
                  <a:cubicBezTo>
                    <a:pt x="6885693" y="6638397"/>
                    <a:pt x="6789885" y="6734943"/>
                    <a:pt x="6693009" y="6832716"/>
                  </a:cubicBezTo>
                  <a:lnTo>
                    <a:pt x="6667488" y="6858000"/>
                  </a:lnTo>
                  <a:lnTo>
                    <a:pt x="6056793" y="6858000"/>
                  </a:lnTo>
                  <a:lnTo>
                    <a:pt x="6077345" y="6835420"/>
                  </a:lnTo>
                  <a:cubicBezTo>
                    <a:pt x="6121427" y="6785747"/>
                    <a:pt x="6164948" y="6735090"/>
                    <a:pt x="6208519" y="6683989"/>
                  </a:cubicBezTo>
                  <a:lnTo>
                    <a:pt x="6340001" y="6529852"/>
                  </a:lnTo>
                  <a:cubicBezTo>
                    <a:pt x="6428315" y="6426667"/>
                    <a:pt x="6516733" y="6321417"/>
                    <a:pt x="6611419" y="6219317"/>
                  </a:cubicBezTo>
                  <a:cubicBezTo>
                    <a:pt x="6658864" y="6168363"/>
                    <a:pt x="6707584" y="6117950"/>
                    <a:pt x="6757678" y="6068228"/>
                  </a:cubicBezTo>
                  <a:lnTo>
                    <a:pt x="6833713" y="5994061"/>
                  </a:lnTo>
                  <a:cubicBezTo>
                    <a:pt x="6859346" y="5969422"/>
                    <a:pt x="6887579" y="5943404"/>
                    <a:pt x="6915148" y="5918812"/>
                  </a:cubicBezTo>
                  <a:cubicBezTo>
                    <a:pt x="7026295" y="5819219"/>
                    <a:pt x="7148602" y="5729117"/>
                    <a:pt x="7276311" y="5650229"/>
                  </a:cubicBezTo>
                  <a:cubicBezTo>
                    <a:pt x="7403918" y="5571046"/>
                    <a:pt x="7537794" y="5505190"/>
                    <a:pt x="7664942" y="5445681"/>
                  </a:cubicBezTo>
                  <a:cubicBezTo>
                    <a:pt x="7728491" y="5416024"/>
                    <a:pt x="7790410" y="5387449"/>
                    <a:pt x="7848505" y="5358333"/>
                  </a:cubicBezTo>
                  <a:cubicBezTo>
                    <a:pt x="7906805" y="5329315"/>
                    <a:pt x="7961843" y="5300101"/>
                    <a:pt x="8011785" y="5267788"/>
                  </a:cubicBezTo>
                  <a:cubicBezTo>
                    <a:pt x="8112281" y="5203950"/>
                    <a:pt x="8193615" y="5128111"/>
                    <a:pt x="8260273" y="5034370"/>
                  </a:cubicBezTo>
                  <a:cubicBezTo>
                    <a:pt x="8326370" y="4940776"/>
                    <a:pt x="8378657" y="4831640"/>
                    <a:pt x="8417589" y="4714488"/>
                  </a:cubicBezTo>
                  <a:cubicBezTo>
                    <a:pt x="8456372" y="4597485"/>
                    <a:pt x="8481140" y="4471332"/>
                    <a:pt x="8495000" y="4346409"/>
                  </a:cubicBezTo>
                  <a:cubicBezTo>
                    <a:pt x="8508404" y="4221044"/>
                    <a:pt x="8511359" y="4095482"/>
                    <a:pt x="8508556" y="3971101"/>
                  </a:cubicBezTo>
                  <a:cubicBezTo>
                    <a:pt x="8504530" y="3846571"/>
                    <a:pt x="8495663" y="3723222"/>
                    <a:pt x="8483330" y="3600710"/>
                  </a:cubicBezTo>
                  <a:cubicBezTo>
                    <a:pt x="8470793" y="3478148"/>
                    <a:pt x="8451888" y="3356421"/>
                    <a:pt x="8425336" y="3236121"/>
                  </a:cubicBezTo>
                  <a:cubicBezTo>
                    <a:pt x="8399091" y="3115774"/>
                    <a:pt x="8367801" y="2996655"/>
                    <a:pt x="8334575" y="2877977"/>
                  </a:cubicBezTo>
                  <a:cubicBezTo>
                    <a:pt x="8268222" y="2640772"/>
                    <a:pt x="8190100" y="2404057"/>
                    <a:pt x="8087513" y="2174622"/>
                  </a:cubicBezTo>
                  <a:cubicBezTo>
                    <a:pt x="7985081" y="1945237"/>
                    <a:pt x="7863233" y="1721900"/>
                    <a:pt x="7723650" y="1507613"/>
                  </a:cubicBezTo>
                  <a:cubicBezTo>
                    <a:pt x="7653527" y="1400692"/>
                    <a:pt x="7579684" y="1295589"/>
                    <a:pt x="7501815" y="1192947"/>
                  </a:cubicBezTo>
                  <a:cubicBezTo>
                    <a:pt x="7423844" y="1090353"/>
                    <a:pt x="7340778" y="991103"/>
                    <a:pt x="7254399" y="894361"/>
                  </a:cubicBezTo>
                  <a:cubicBezTo>
                    <a:pt x="7082047" y="700485"/>
                    <a:pt x="6893083" y="519052"/>
                    <a:pt x="6689339" y="354046"/>
                  </a:cubicBezTo>
                  <a:cubicBezTo>
                    <a:pt x="6536914" y="229775"/>
                    <a:pt x="6375602" y="115325"/>
                    <a:pt x="6206651" y="12626"/>
                  </a:cubicBezTo>
                  <a:close/>
                  <a:moveTo>
                    <a:pt x="1827105" y="0"/>
                  </a:moveTo>
                  <a:lnTo>
                    <a:pt x="2807607" y="0"/>
                  </a:lnTo>
                  <a:lnTo>
                    <a:pt x="2667958" y="88235"/>
                  </a:lnTo>
                  <a:cubicBezTo>
                    <a:pt x="2560098" y="159777"/>
                    <a:pt x="2455754" y="235690"/>
                    <a:pt x="2354723" y="314947"/>
                  </a:cubicBezTo>
                  <a:cubicBezTo>
                    <a:pt x="2253464" y="394030"/>
                    <a:pt x="2156943" y="478181"/>
                    <a:pt x="2059963" y="561545"/>
                  </a:cubicBezTo>
                  <a:cubicBezTo>
                    <a:pt x="1962831" y="644811"/>
                    <a:pt x="1868297" y="731322"/>
                    <a:pt x="1780798" y="824425"/>
                  </a:cubicBezTo>
                  <a:cubicBezTo>
                    <a:pt x="1429010" y="1195013"/>
                    <a:pt x="1148011" y="1628455"/>
                    <a:pt x="954714" y="2094309"/>
                  </a:cubicBezTo>
                  <a:cubicBezTo>
                    <a:pt x="857938" y="2327186"/>
                    <a:pt x="783229" y="2568326"/>
                    <a:pt x="732676" y="2813646"/>
                  </a:cubicBezTo>
                  <a:cubicBezTo>
                    <a:pt x="707552" y="2936307"/>
                    <a:pt x="688085" y="3059952"/>
                    <a:pt x="673867" y="3183989"/>
                  </a:cubicBezTo>
                  <a:cubicBezTo>
                    <a:pt x="660056" y="3308075"/>
                    <a:pt x="651341" y="3432605"/>
                    <a:pt x="647621" y="3557281"/>
                  </a:cubicBezTo>
                  <a:cubicBezTo>
                    <a:pt x="644411" y="3681958"/>
                    <a:pt x="645329" y="3806733"/>
                    <a:pt x="653381" y="3931214"/>
                  </a:cubicBezTo>
                  <a:cubicBezTo>
                    <a:pt x="659852" y="4055792"/>
                    <a:pt x="672949" y="4179977"/>
                    <a:pt x="690428" y="4303719"/>
                  </a:cubicBezTo>
                  <a:cubicBezTo>
                    <a:pt x="726408" y="4551057"/>
                    <a:pt x="786440" y="4795835"/>
                    <a:pt x="871801" y="5033041"/>
                  </a:cubicBezTo>
                  <a:cubicBezTo>
                    <a:pt x="957007" y="5270247"/>
                    <a:pt x="1065962" y="5500322"/>
                    <a:pt x="1197749" y="5718494"/>
                  </a:cubicBezTo>
                  <a:cubicBezTo>
                    <a:pt x="1263846" y="5827433"/>
                    <a:pt x="1334937" y="5933813"/>
                    <a:pt x="1411480" y="6036703"/>
                  </a:cubicBezTo>
                  <a:cubicBezTo>
                    <a:pt x="1449548" y="6088295"/>
                    <a:pt x="1489451" y="6138609"/>
                    <a:pt x="1530170" y="6188430"/>
                  </a:cubicBezTo>
                  <a:cubicBezTo>
                    <a:pt x="1571447" y="6238055"/>
                    <a:pt x="1613644" y="6287336"/>
                    <a:pt x="1657165" y="6335385"/>
                  </a:cubicBezTo>
                  <a:cubicBezTo>
                    <a:pt x="1744079" y="6431708"/>
                    <a:pt x="1835644" y="6524282"/>
                    <a:pt x="1931343" y="6612896"/>
                  </a:cubicBezTo>
                  <a:lnTo>
                    <a:pt x="2220133" y="6858000"/>
                  </a:lnTo>
                  <a:lnTo>
                    <a:pt x="1539862" y="6858000"/>
                  </a:lnTo>
                  <a:lnTo>
                    <a:pt x="1307111" y="6648873"/>
                  </a:lnTo>
                  <a:cubicBezTo>
                    <a:pt x="1101839" y="6448063"/>
                    <a:pt x="913180" y="6225465"/>
                    <a:pt x="750258" y="5987570"/>
                  </a:cubicBezTo>
                  <a:cubicBezTo>
                    <a:pt x="587232" y="5749281"/>
                    <a:pt x="448261" y="5494813"/>
                    <a:pt x="335382" y="5229279"/>
                  </a:cubicBezTo>
                  <a:cubicBezTo>
                    <a:pt x="222298" y="4963793"/>
                    <a:pt x="137040" y="4686652"/>
                    <a:pt x="79351" y="4403854"/>
                  </a:cubicBezTo>
                  <a:cubicBezTo>
                    <a:pt x="50150" y="4262456"/>
                    <a:pt x="29767" y="4119385"/>
                    <a:pt x="16007" y="3975723"/>
                  </a:cubicBezTo>
                  <a:cubicBezTo>
                    <a:pt x="3930" y="3831964"/>
                    <a:pt x="-2441" y="3687614"/>
                    <a:pt x="871" y="3543362"/>
                  </a:cubicBezTo>
                  <a:cubicBezTo>
                    <a:pt x="3522" y="3399160"/>
                    <a:pt x="14172" y="3255105"/>
                    <a:pt x="32519" y="3112085"/>
                  </a:cubicBezTo>
                  <a:cubicBezTo>
                    <a:pt x="50508" y="2969014"/>
                    <a:pt x="76090" y="2826925"/>
                    <a:pt x="108502" y="2686511"/>
                  </a:cubicBezTo>
                  <a:cubicBezTo>
                    <a:pt x="173019" y="2405533"/>
                    <a:pt x="263474" y="2130703"/>
                    <a:pt x="378239" y="1865955"/>
                  </a:cubicBezTo>
                  <a:cubicBezTo>
                    <a:pt x="607922" y="1336607"/>
                    <a:pt x="935706" y="848228"/>
                    <a:pt x="1343701" y="431508"/>
                  </a:cubicBezTo>
                  <a:cubicBezTo>
                    <a:pt x="1446133" y="327783"/>
                    <a:pt x="1550910" y="225926"/>
                    <a:pt x="1661853" y="130268"/>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Shape 15">
              <a:extLst>
                <a:ext uri="{FF2B5EF4-FFF2-40B4-BE49-F238E27FC236}">
                  <a16:creationId xmlns:a16="http://schemas.microsoft.com/office/drawing/2014/main" id="{6A0C77B5-3FAA-4D4F-9555-89D7516088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3402" y="3985"/>
              <a:ext cx="9767847" cy="6858000"/>
            </a:xfrm>
            <a:custGeom>
              <a:avLst/>
              <a:gdLst>
                <a:gd name="connsiteX0" fmla="*/ 7145704 w 9767847"/>
                <a:gd name="connsiteY0" fmla="*/ 0 h 6858000"/>
                <a:gd name="connsiteX1" fmla="*/ 7875738 w 9767847"/>
                <a:gd name="connsiteY1" fmla="*/ 0 h 6858000"/>
                <a:gd name="connsiteX2" fmla="*/ 7990553 w 9767847"/>
                <a:gd name="connsiteY2" fmla="*/ 85415 h 6858000"/>
                <a:gd name="connsiteX3" fmla="*/ 9767847 w 9767847"/>
                <a:gd name="connsiteY3" fmla="*/ 3653129 h 6858000"/>
                <a:gd name="connsiteX4" fmla="*/ 8652597 w 9767847"/>
                <a:gd name="connsiteY4" fmla="*/ 6594103 h 6858000"/>
                <a:gd name="connsiteX5" fmla="*/ 8399240 w 9767847"/>
                <a:gd name="connsiteY5" fmla="*/ 6858000 h 6858000"/>
                <a:gd name="connsiteX6" fmla="*/ 6766926 w 9767847"/>
                <a:gd name="connsiteY6" fmla="*/ 6858000 h 6858000"/>
                <a:gd name="connsiteX7" fmla="*/ 6804586 w 9767847"/>
                <a:gd name="connsiteY7" fmla="*/ 6821201 h 6858000"/>
                <a:gd name="connsiteX8" fmla="*/ 6881735 w 9767847"/>
                <a:gd name="connsiteY8" fmla="*/ 6745295 h 6858000"/>
                <a:gd name="connsiteX9" fmla="*/ 6958883 w 9767847"/>
                <a:gd name="connsiteY9" fmla="*/ 6668920 h 6858000"/>
                <a:gd name="connsiteX10" fmla="*/ 7267925 w 9767847"/>
                <a:gd name="connsiteY10" fmla="*/ 6359792 h 6858000"/>
                <a:gd name="connsiteX11" fmla="*/ 7424360 w 9767847"/>
                <a:gd name="connsiteY11" fmla="*/ 6204783 h 6858000"/>
                <a:gd name="connsiteX12" fmla="*/ 7504938 w 9767847"/>
                <a:gd name="connsiteY12" fmla="*/ 6126806 h 6858000"/>
                <a:gd name="connsiteX13" fmla="*/ 7546396 w 9767847"/>
                <a:gd name="connsiteY13" fmla="*/ 6087795 h 6858000"/>
                <a:gd name="connsiteX14" fmla="*/ 7588002 w 9767847"/>
                <a:gd name="connsiteY14" fmla="*/ 6049630 h 6858000"/>
                <a:gd name="connsiteX15" fmla="*/ 7631000 w 9767847"/>
                <a:gd name="connsiteY15" fmla="*/ 6010807 h 6858000"/>
                <a:gd name="connsiteX16" fmla="*/ 7675440 w 9767847"/>
                <a:gd name="connsiteY16" fmla="*/ 5972407 h 6858000"/>
                <a:gd name="connsiteX17" fmla="*/ 7720626 w 9767847"/>
                <a:gd name="connsiteY17" fmla="*/ 5934949 h 6858000"/>
                <a:gd name="connsiteX18" fmla="*/ 7766458 w 9767847"/>
                <a:gd name="connsiteY18" fmla="*/ 5898432 h 6858000"/>
                <a:gd name="connsiteX19" fmla="*/ 7955254 w 9767847"/>
                <a:gd name="connsiteY19" fmla="*/ 5760926 h 6858000"/>
                <a:gd name="connsiteX20" fmla="*/ 8352678 w 9767847"/>
                <a:gd name="connsiteY20" fmla="*/ 5521728 h 6858000"/>
                <a:gd name="connsiteX21" fmla="*/ 8451350 w 9767847"/>
                <a:gd name="connsiteY21" fmla="*/ 5469352 h 6858000"/>
                <a:gd name="connsiteX22" fmla="*/ 8548532 w 9767847"/>
                <a:gd name="connsiteY22" fmla="*/ 5417493 h 6858000"/>
                <a:gd name="connsiteX23" fmla="*/ 8729473 w 9767847"/>
                <a:gd name="connsiteY23" fmla="*/ 5314059 h 6858000"/>
                <a:gd name="connsiteX24" fmla="*/ 8770781 w 9767847"/>
                <a:gd name="connsiteY24" fmla="*/ 5287330 h 6858000"/>
                <a:gd name="connsiteX25" fmla="*/ 8790964 w 9767847"/>
                <a:gd name="connsiteY25" fmla="*/ 5273590 h 6858000"/>
                <a:gd name="connsiteX26" fmla="*/ 8810499 w 9767847"/>
                <a:gd name="connsiteY26" fmla="*/ 5259801 h 6858000"/>
                <a:gd name="connsiteX27" fmla="*/ 8883571 w 9767847"/>
                <a:gd name="connsiteY27" fmla="*/ 5202577 h 6858000"/>
                <a:gd name="connsiteX28" fmla="*/ 9006651 w 9767847"/>
                <a:gd name="connsiteY28" fmla="*/ 5074625 h 6858000"/>
                <a:gd name="connsiteX29" fmla="*/ 9033494 w 9767847"/>
                <a:gd name="connsiteY29" fmla="*/ 5038203 h 6858000"/>
                <a:gd name="connsiteX30" fmla="*/ 9040305 w 9767847"/>
                <a:gd name="connsiteY30" fmla="*/ 5028649 h 6858000"/>
                <a:gd name="connsiteX31" fmla="*/ 9046568 w 9767847"/>
                <a:gd name="connsiteY31" fmla="*/ 5019379 h 6858000"/>
                <a:gd name="connsiteX32" fmla="*/ 9058846 w 9767847"/>
                <a:gd name="connsiteY32" fmla="*/ 5000743 h 6858000"/>
                <a:gd name="connsiteX33" fmla="*/ 9104529 w 9767847"/>
                <a:gd name="connsiteY33" fmla="*/ 4922203 h 6858000"/>
                <a:gd name="connsiteX34" fmla="*/ 9181081 w 9767847"/>
                <a:gd name="connsiteY34" fmla="*/ 4748792 h 6858000"/>
                <a:gd name="connsiteX35" fmla="*/ 9240731 w 9767847"/>
                <a:gd name="connsiteY35" fmla="*/ 4561970 h 6858000"/>
                <a:gd name="connsiteX36" fmla="*/ 9265388 w 9767847"/>
                <a:gd name="connsiteY36" fmla="*/ 4465171 h 6858000"/>
                <a:gd name="connsiteX37" fmla="*/ 9276571 w 9767847"/>
                <a:gd name="connsiteY37" fmla="*/ 4416041 h 6858000"/>
                <a:gd name="connsiteX38" fmla="*/ 9281841 w 9767847"/>
                <a:gd name="connsiteY38" fmla="*/ 4391477 h 6858000"/>
                <a:gd name="connsiteX39" fmla="*/ 9286513 w 9767847"/>
                <a:gd name="connsiteY39" fmla="*/ 4368936 h 6858000"/>
                <a:gd name="connsiteX40" fmla="*/ 9296754 w 9767847"/>
                <a:gd name="connsiteY40" fmla="*/ 4316136 h 6858000"/>
                <a:gd name="connsiteX41" fmla="*/ 9301029 w 9767847"/>
                <a:gd name="connsiteY41" fmla="*/ 4293172 h 6858000"/>
                <a:gd name="connsiteX42" fmla="*/ 9302818 w 9767847"/>
                <a:gd name="connsiteY42" fmla="*/ 4282679 h 6858000"/>
                <a:gd name="connsiteX43" fmla="*/ 9304658 w 9767847"/>
                <a:gd name="connsiteY43" fmla="*/ 4270914 h 6858000"/>
                <a:gd name="connsiteX44" fmla="*/ 9312810 w 9767847"/>
                <a:gd name="connsiteY44" fmla="*/ 4220043 h 6858000"/>
                <a:gd name="connsiteX45" fmla="*/ 9316887 w 9767847"/>
                <a:gd name="connsiteY45" fmla="*/ 4194584 h 6858000"/>
                <a:gd name="connsiteX46" fmla="*/ 9318923 w 9767847"/>
                <a:gd name="connsiteY46" fmla="*/ 4181878 h 6858000"/>
                <a:gd name="connsiteX47" fmla="*/ 9320515 w 9767847"/>
                <a:gd name="connsiteY47" fmla="*/ 4168984 h 6858000"/>
                <a:gd name="connsiteX48" fmla="*/ 9332445 w 9767847"/>
                <a:gd name="connsiteY48" fmla="*/ 4069079 h 6858000"/>
                <a:gd name="connsiteX49" fmla="*/ 9336173 w 9767847"/>
                <a:gd name="connsiteY49" fmla="*/ 4022774 h 6858000"/>
                <a:gd name="connsiteX50" fmla="*/ 9340199 w 9767847"/>
                <a:gd name="connsiteY50" fmla="*/ 3969269 h 6858000"/>
                <a:gd name="connsiteX51" fmla="*/ 9347557 w 9767847"/>
                <a:gd name="connsiteY51" fmla="*/ 3770070 h 6858000"/>
                <a:gd name="connsiteX52" fmla="*/ 9346364 w 9767847"/>
                <a:gd name="connsiteY52" fmla="*/ 3669036 h 6858000"/>
                <a:gd name="connsiteX53" fmla="*/ 9344921 w 9767847"/>
                <a:gd name="connsiteY53" fmla="*/ 3619341 h 6858000"/>
                <a:gd name="connsiteX54" fmla="*/ 9344524 w 9767847"/>
                <a:gd name="connsiteY54" fmla="*/ 3607624 h 6858000"/>
                <a:gd name="connsiteX55" fmla="*/ 9343728 w 9767847"/>
                <a:gd name="connsiteY55" fmla="*/ 3594872 h 6858000"/>
                <a:gd name="connsiteX56" fmla="*/ 9342188 w 9767847"/>
                <a:gd name="connsiteY56" fmla="*/ 3569366 h 6858000"/>
                <a:gd name="connsiteX57" fmla="*/ 9339056 w 9767847"/>
                <a:gd name="connsiteY57" fmla="*/ 3518354 h 6858000"/>
                <a:gd name="connsiteX58" fmla="*/ 9334334 w 9767847"/>
                <a:gd name="connsiteY58" fmla="*/ 3467155 h 6858000"/>
                <a:gd name="connsiteX59" fmla="*/ 9329363 w 9767847"/>
                <a:gd name="connsiteY59" fmla="*/ 3415908 h 6858000"/>
                <a:gd name="connsiteX60" fmla="*/ 9328319 w 9767847"/>
                <a:gd name="connsiteY60" fmla="*/ 3404755 h 6858000"/>
                <a:gd name="connsiteX61" fmla="*/ 9327177 w 9767847"/>
                <a:gd name="connsiteY61" fmla="*/ 3394214 h 6858000"/>
                <a:gd name="connsiteX62" fmla="*/ 9324293 w 9767847"/>
                <a:gd name="connsiteY62" fmla="*/ 3370872 h 6858000"/>
                <a:gd name="connsiteX63" fmla="*/ 9320763 w 9767847"/>
                <a:gd name="connsiteY63" fmla="*/ 3344427 h 6858000"/>
                <a:gd name="connsiteX64" fmla="*/ 9317184 w 9767847"/>
                <a:gd name="connsiteY64" fmla="*/ 3315343 h 6858000"/>
                <a:gd name="connsiteX65" fmla="*/ 9311021 w 9767847"/>
                <a:gd name="connsiteY65" fmla="*/ 3270309 h 6858000"/>
                <a:gd name="connsiteX66" fmla="*/ 9302719 w 9767847"/>
                <a:gd name="connsiteY66" fmla="*/ 3219815 h 6858000"/>
                <a:gd name="connsiteX67" fmla="*/ 9293970 w 9767847"/>
                <a:gd name="connsiteY67" fmla="*/ 3169887 h 6858000"/>
                <a:gd name="connsiteX68" fmla="*/ 9252065 w 9767847"/>
                <a:gd name="connsiteY68" fmla="*/ 2971205 h 6858000"/>
                <a:gd name="connsiteX69" fmla="*/ 9227211 w 9767847"/>
                <a:gd name="connsiteY69" fmla="*/ 2872571 h 6858000"/>
                <a:gd name="connsiteX70" fmla="*/ 9220699 w 9767847"/>
                <a:gd name="connsiteY70" fmla="*/ 2848524 h 6858000"/>
                <a:gd name="connsiteX71" fmla="*/ 9213740 w 9767847"/>
                <a:gd name="connsiteY71" fmla="*/ 2824289 h 6858000"/>
                <a:gd name="connsiteX72" fmla="*/ 9199374 w 9767847"/>
                <a:gd name="connsiteY72" fmla="*/ 2775536 h 6858000"/>
                <a:gd name="connsiteX73" fmla="*/ 9061829 w 9767847"/>
                <a:gd name="connsiteY73" fmla="*/ 2389515 h 6858000"/>
                <a:gd name="connsiteX74" fmla="*/ 8978865 w 9767847"/>
                <a:gd name="connsiteY74" fmla="*/ 2200953 h 6858000"/>
                <a:gd name="connsiteX75" fmla="*/ 8956694 w 9767847"/>
                <a:gd name="connsiteY75" fmla="*/ 2154317 h 6858000"/>
                <a:gd name="connsiteX76" fmla="*/ 8934176 w 9767847"/>
                <a:gd name="connsiteY76" fmla="*/ 2108012 h 6858000"/>
                <a:gd name="connsiteX77" fmla="*/ 8887151 w 9767847"/>
                <a:gd name="connsiteY77" fmla="*/ 2015448 h 6858000"/>
                <a:gd name="connsiteX78" fmla="*/ 8787533 w 9767847"/>
                <a:gd name="connsiteY78" fmla="*/ 1832625 h 6858000"/>
                <a:gd name="connsiteX79" fmla="*/ 8761485 w 9767847"/>
                <a:gd name="connsiteY79" fmla="*/ 1787496 h 6858000"/>
                <a:gd name="connsiteX80" fmla="*/ 8734791 w 9767847"/>
                <a:gd name="connsiteY80" fmla="*/ 1741991 h 6858000"/>
                <a:gd name="connsiteX81" fmla="*/ 8680808 w 9767847"/>
                <a:gd name="connsiteY81" fmla="*/ 1652910 h 6858000"/>
                <a:gd name="connsiteX82" fmla="*/ 8567024 w 9767847"/>
                <a:gd name="connsiteY82" fmla="*/ 1477004 h 6858000"/>
                <a:gd name="connsiteX83" fmla="*/ 8537446 w 9767847"/>
                <a:gd name="connsiteY83" fmla="*/ 1433428 h 6858000"/>
                <a:gd name="connsiteX84" fmla="*/ 8507423 w 9767847"/>
                <a:gd name="connsiteY84" fmla="*/ 1389994 h 6858000"/>
                <a:gd name="connsiteX85" fmla="*/ 8446529 w 9767847"/>
                <a:gd name="connsiteY85" fmla="*/ 1304393 h 6858000"/>
                <a:gd name="connsiteX86" fmla="*/ 8319224 w 9767847"/>
                <a:gd name="connsiteY86" fmla="*/ 1135124 h 6858000"/>
                <a:gd name="connsiteX87" fmla="*/ 8286366 w 9767847"/>
                <a:gd name="connsiteY87" fmla="*/ 1093148 h 6858000"/>
                <a:gd name="connsiteX88" fmla="*/ 8270161 w 9767847"/>
                <a:gd name="connsiteY88" fmla="*/ 1072538 h 6858000"/>
                <a:gd name="connsiteX89" fmla="*/ 8253856 w 9767847"/>
                <a:gd name="connsiteY89" fmla="*/ 1052254 h 6858000"/>
                <a:gd name="connsiteX90" fmla="*/ 8186352 w 9767847"/>
                <a:gd name="connsiteY90" fmla="*/ 970373 h 6858000"/>
                <a:gd name="connsiteX91" fmla="*/ 8046768 w 9767847"/>
                <a:gd name="connsiteY91" fmla="*/ 809527 h 6858000"/>
                <a:gd name="connsiteX92" fmla="*/ 8010927 w 9767847"/>
                <a:gd name="connsiteY92" fmla="*/ 769951 h 6858000"/>
                <a:gd name="connsiteX93" fmla="*/ 7974788 w 9767847"/>
                <a:gd name="connsiteY93" fmla="*/ 730751 h 6858000"/>
                <a:gd name="connsiteX94" fmla="*/ 7901070 w 9767847"/>
                <a:gd name="connsiteY94" fmla="*/ 652823 h 6858000"/>
                <a:gd name="connsiteX95" fmla="*/ 7750054 w 9767847"/>
                <a:gd name="connsiteY95" fmla="*/ 501106 h 6858000"/>
                <a:gd name="connsiteX96" fmla="*/ 7592277 w 9767847"/>
                <a:gd name="connsiteY96" fmla="*/ 355319 h 6858000"/>
                <a:gd name="connsiteX97" fmla="*/ 7257734 w 9767847"/>
                <a:gd name="connsiteY97" fmla="*/ 81062 h 6858000"/>
                <a:gd name="connsiteX98" fmla="*/ 1892109 w 9767847"/>
                <a:gd name="connsiteY98" fmla="*/ 0 h 6858000"/>
                <a:gd name="connsiteX99" fmla="*/ 2298402 w 9767847"/>
                <a:gd name="connsiteY99" fmla="*/ 0 h 6858000"/>
                <a:gd name="connsiteX100" fmla="*/ 2135542 w 9767847"/>
                <a:gd name="connsiteY100" fmla="*/ 121879 h 6858000"/>
                <a:gd name="connsiteX101" fmla="*/ 1969576 w 9767847"/>
                <a:gd name="connsiteY101" fmla="*/ 259084 h 6858000"/>
                <a:gd name="connsiteX102" fmla="*/ 1659938 w 9767847"/>
                <a:gd name="connsiteY102" fmla="*/ 553953 h 6858000"/>
                <a:gd name="connsiteX103" fmla="*/ 729383 w 9767847"/>
                <a:gd name="connsiteY103" fmla="*/ 1940578 h 6858000"/>
                <a:gd name="connsiteX104" fmla="*/ 578465 w 9767847"/>
                <a:gd name="connsiteY104" fmla="*/ 2324905 h 6858000"/>
                <a:gd name="connsiteX105" fmla="*/ 465080 w 9767847"/>
                <a:gd name="connsiteY105" fmla="*/ 2718973 h 6858000"/>
                <a:gd name="connsiteX106" fmla="*/ 423820 w 9767847"/>
                <a:gd name="connsiteY106" fmla="*/ 2919535 h 6858000"/>
                <a:gd name="connsiteX107" fmla="*/ 392355 w 9767847"/>
                <a:gd name="connsiteY107" fmla="*/ 3122169 h 6858000"/>
                <a:gd name="connsiteX108" fmla="*/ 358801 w 9767847"/>
                <a:gd name="connsiteY108" fmla="*/ 3531013 h 6858000"/>
                <a:gd name="connsiteX109" fmla="*/ 410350 w 9767847"/>
                <a:gd name="connsiteY109" fmla="*/ 4352324 h 6858000"/>
                <a:gd name="connsiteX110" fmla="*/ 449022 w 9767847"/>
                <a:gd name="connsiteY110" fmla="*/ 4555147 h 6858000"/>
                <a:gd name="connsiteX111" fmla="*/ 498882 w 9767847"/>
                <a:gd name="connsiteY111" fmla="*/ 4756463 h 6858000"/>
                <a:gd name="connsiteX112" fmla="*/ 559775 w 9767847"/>
                <a:gd name="connsiteY112" fmla="*/ 4955755 h 6858000"/>
                <a:gd name="connsiteX113" fmla="*/ 631406 w 9767847"/>
                <a:gd name="connsiteY113" fmla="*/ 5152084 h 6858000"/>
                <a:gd name="connsiteX114" fmla="*/ 1023461 w 9767847"/>
                <a:gd name="connsiteY114" fmla="*/ 5898055 h 6858000"/>
                <a:gd name="connsiteX115" fmla="*/ 1575880 w 9767847"/>
                <a:gd name="connsiteY115" fmla="*/ 6551744 h 6858000"/>
                <a:gd name="connsiteX116" fmla="*/ 1905228 w 9767847"/>
                <a:gd name="connsiteY116" fmla="*/ 6833566 h 6858000"/>
                <a:gd name="connsiteX117" fmla="*/ 1938629 w 9767847"/>
                <a:gd name="connsiteY117" fmla="*/ 6858000 h 6858000"/>
                <a:gd name="connsiteX118" fmla="*/ 1368607 w 9767847"/>
                <a:gd name="connsiteY118" fmla="*/ 6858000 h 6858000"/>
                <a:gd name="connsiteX119" fmla="*/ 1115251 w 9767847"/>
                <a:gd name="connsiteY119" fmla="*/ 6594103 h 6858000"/>
                <a:gd name="connsiteX120" fmla="*/ 0 w 9767847"/>
                <a:gd name="connsiteY120" fmla="*/ 3653129 h 6858000"/>
                <a:gd name="connsiteX121" fmla="*/ 1777294 w 9767847"/>
                <a:gd name="connsiteY121" fmla="*/ 8541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9767847" h="6858000">
                  <a:moveTo>
                    <a:pt x="7145704" y="0"/>
                  </a:moveTo>
                  <a:lnTo>
                    <a:pt x="7875738" y="0"/>
                  </a:lnTo>
                  <a:lnTo>
                    <a:pt x="7990553" y="85415"/>
                  </a:lnTo>
                  <a:cubicBezTo>
                    <a:pt x="9075991" y="933432"/>
                    <a:pt x="9767847" y="2216793"/>
                    <a:pt x="9767847" y="3653129"/>
                  </a:cubicBezTo>
                  <a:cubicBezTo>
                    <a:pt x="9767847" y="4770280"/>
                    <a:pt x="9349317" y="5794890"/>
                    <a:pt x="8652597" y="6594103"/>
                  </a:cubicBezTo>
                  <a:lnTo>
                    <a:pt x="8399240" y="6858000"/>
                  </a:lnTo>
                  <a:lnTo>
                    <a:pt x="6766926" y="6858000"/>
                  </a:lnTo>
                  <a:lnTo>
                    <a:pt x="6804586" y="6821201"/>
                  </a:lnTo>
                  <a:lnTo>
                    <a:pt x="6881735" y="6745295"/>
                  </a:lnTo>
                  <a:cubicBezTo>
                    <a:pt x="6907435" y="6719979"/>
                    <a:pt x="6933134" y="6694896"/>
                    <a:pt x="6958883" y="6668920"/>
                  </a:cubicBezTo>
                  <a:lnTo>
                    <a:pt x="7267925" y="6359792"/>
                  </a:lnTo>
                  <a:lnTo>
                    <a:pt x="7424360" y="6204783"/>
                  </a:lnTo>
                  <a:cubicBezTo>
                    <a:pt x="7450754" y="6178900"/>
                    <a:pt x="7477598" y="6152829"/>
                    <a:pt x="7504938" y="6126806"/>
                  </a:cubicBezTo>
                  <a:lnTo>
                    <a:pt x="7546396" y="6087795"/>
                  </a:lnTo>
                  <a:cubicBezTo>
                    <a:pt x="7560264" y="6074901"/>
                    <a:pt x="7574780" y="6061630"/>
                    <a:pt x="7588002" y="6049630"/>
                  </a:cubicBezTo>
                  <a:lnTo>
                    <a:pt x="7631000" y="6010807"/>
                  </a:lnTo>
                  <a:lnTo>
                    <a:pt x="7675440" y="5972407"/>
                  </a:lnTo>
                  <a:cubicBezTo>
                    <a:pt x="7690404" y="5959796"/>
                    <a:pt x="7705564" y="5947419"/>
                    <a:pt x="7720626" y="5934949"/>
                  </a:cubicBezTo>
                  <a:cubicBezTo>
                    <a:pt x="7735738" y="5922525"/>
                    <a:pt x="7751197" y="5910619"/>
                    <a:pt x="7766458" y="5898432"/>
                  </a:cubicBezTo>
                  <a:cubicBezTo>
                    <a:pt x="7827949" y="5850290"/>
                    <a:pt x="7890979" y="5804597"/>
                    <a:pt x="7955254" y="5760926"/>
                  </a:cubicBezTo>
                  <a:cubicBezTo>
                    <a:pt x="8083800" y="5673632"/>
                    <a:pt x="8216872" y="5594434"/>
                    <a:pt x="8352678" y="5521728"/>
                  </a:cubicBezTo>
                  <a:lnTo>
                    <a:pt x="8451350" y="5469352"/>
                  </a:lnTo>
                  <a:lnTo>
                    <a:pt x="8548532" y="5417493"/>
                  </a:lnTo>
                  <a:cubicBezTo>
                    <a:pt x="8612110" y="5383188"/>
                    <a:pt x="8673251" y="5349306"/>
                    <a:pt x="8729473" y="5314059"/>
                  </a:cubicBezTo>
                  <a:cubicBezTo>
                    <a:pt x="8743591" y="5305213"/>
                    <a:pt x="8757161" y="5296459"/>
                    <a:pt x="8770781" y="5287330"/>
                  </a:cubicBezTo>
                  <a:cubicBezTo>
                    <a:pt x="8777591" y="5282765"/>
                    <a:pt x="8784451" y="5278201"/>
                    <a:pt x="8790964" y="5273590"/>
                  </a:cubicBezTo>
                  <a:cubicBezTo>
                    <a:pt x="8797574" y="5268977"/>
                    <a:pt x="8804235" y="5264412"/>
                    <a:pt x="8810499" y="5259801"/>
                  </a:cubicBezTo>
                  <a:cubicBezTo>
                    <a:pt x="8835999" y="5241401"/>
                    <a:pt x="8860407" y="5222389"/>
                    <a:pt x="8883571" y="5202577"/>
                  </a:cubicBezTo>
                  <a:cubicBezTo>
                    <a:pt x="8929900" y="5162954"/>
                    <a:pt x="8971258" y="5120413"/>
                    <a:pt x="9006651" y="5074625"/>
                  </a:cubicBezTo>
                  <a:cubicBezTo>
                    <a:pt x="9015351" y="5063426"/>
                    <a:pt x="9024398" y="5050955"/>
                    <a:pt x="9033494" y="5038203"/>
                  </a:cubicBezTo>
                  <a:lnTo>
                    <a:pt x="9040305" y="5028649"/>
                  </a:lnTo>
                  <a:lnTo>
                    <a:pt x="9046568" y="5019379"/>
                  </a:lnTo>
                  <a:cubicBezTo>
                    <a:pt x="9050743" y="5013261"/>
                    <a:pt x="9054819" y="5007050"/>
                    <a:pt x="9058846" y="5000743"/>
                  </a:cubicBezTo>
                  <a:cubicBezTo>
                    <a:pt x="9075002" y="4975615"/>
                    <a:pt x="9090212" y="4949403"/>
                    <a:pt x="9104529" y="4922203"/>
                  </a:cubicBezTo>
                  <a:cubicBezTo>
                    <a:pt x="9133211" y="4867850"/>
                    <a:pt x="9158313" y="4809545"/>
                    <a:pt x="9181081" y="4748792"/>
                  </a:cubicBezTo>
                  <a:cubicBezTo>
                    <a:pt x="9203748" y="4688276"/>
                    <a:pt x="9223383" y="4625876"/>
                    <a:pt x="9240731" y="4561970"/>
                  </a:cubicBezTo>
                  <a:cubicBezTo>
                    <a:pt x="9249481" y="4530064"/>
                    <a:pt x="9257682" y="4497782"/>
                    <a:pt x="9265388" y="4465171"/>
                  </a:cubicBezTo>
                  <a:cubicBezTo>
                    <a:pt x="9269215" y="4448842"/>
                    <a:pt x="9272943" y="4432465"/>
                    <a:pt x="9276571" y="4416041"/>
                  </a:cubicBezTo>
                  <a:lnTo>
                    <a:pt x="9281841" y="4391477"/>
                  </a:lnTo>
                  <a:lnTo>
                    <a:pt x="9286513" y="4368936"/>
                  </a:lnTo>
                  <a:lnTo>
                    <a:pt x="9296754" y="4316136"/>
                  </a:lnTo>
                  <a:lnTo>
                    <a:pt x="9301029" y="4293172"/>
                  </a:lnTo>
                  <a:lnTo>
                    <a:pt x="9302818" y="4282679"/>
                  </a:lnTo>
                  <a:lnTo>
                    <a:pt x="9304658" y="4270914"/>
                  </a:lnTo>
                  <a:lnTo>
                    <a:pt x="9312810" y="4220043"/>
                  </a:lnTo>
                  <a:lnTo>
                    <a:pt x="9316887" y="4194584"/>
                  </a:lnTo>
                  <a:lnTo>
                    <a:pt x="9318923" y="4181878"/>
                  </a:lnTo>
                  <a:cubicBezTo>
                    <a:pt x="9319570" y="4177644"/>
                    <a:pt x="9319969" y="4173267"/>
                    <a:pt x="9320515" y="4168984"/>
                  </a:cubicBezTo>
                  <a:lnTo>
                    <a:pt x="9332445" y="4069079"/>
                  </a:lnTo>
                  <a:cubicBezTo>
                    <a:pt x="9333836" y="4056468"/>
                    <a:pt x="9334880" y="4040986"/>
                    <a:pt x="9336173" y="4022774"/>
                  </a:cubicBezTo>
                  <a:lnTo>
                    <a:pt x="9340199" y="3969269"/>
                  </a:lnTo>
                  <a:cubicBezTo>
                    <a:pt x="9345071" y="3903904"/>
                    <a:pt x="9347358" y="3837081"/>
                    <a:pt x="9347557" y="3770070"/>
                  </a:cubicBezTo>
                  <a:cubicBezTo>
                    <a:pt x="9347656" y="3736518"/>
                    <a:pt x="9347209" y="3702871"/>
                    <a:pt x="9346364" y="3669036"/>
                  </a:cubicBezTo>
                  <a:lnTo>
                    <a:pt x="9344921" y="3619341"/>
                  </a:lnTo>
                  <a:lnTo>
                    <a:pt x="9344524" y="3607624"/>
                  </a:lnTo>
                  <a:lnTo>
                    <a:pt x="9343728" y="3594872"/>
                  </a:lnTo>
                  <a:lnTo>
                    <a:pt x="9342188" y="3569366"/>
                  </a:lnTo>
                  <a:lnTo>
                    <a:pt x="9339056" y="3518354"/>
                  </a:lnTo>
                  <a:cubicBezTo>
                    <a:pt x="9337914" y="3501319"/>
                    <a:pt x="9335874" y="3484236"/>
                    <a:pt x="9334334" y="3467155"/>
                  </a:cubicBezTo>
                  <a:lnTo>
                    <a:pt x="9329363" y="3415908"/>
                  </a:lnTo>
                  <a:lnTo>
                    <a:pt x="9328319" y="3404755"/>
                  </a:lnTo>
                  <a:lnTo>
                    <a:pt x="9327177" y="3394214"/>
                  </a:lnTo>
                  <a:lnTo>
                    <a:pt x="9324293" y="3370872"/>
                  </a:lnTo>
                  <a:lnTo>
                    <a:pt x="9320763" y="3344427"/>
                  </a:lnTo>
                  <a:lnTo>
                    <a:pt x="9317184" y="3315343"/>
                  </a:lnTo>
                  <a:cubicBezTo>
                    <a:pt x="9315594" y="3300991"/>
                    <a:pt x="9313506" y="3286404"/>
                    <a:pt x="9311021" y="3270309"/>
                  </a:cubicBezTo>
                  <a:lnTo>
                    <a:pt x="9302719" y="3219815"/>
                  </a:lnTo>
                  <a:cubicBezTo>
                    <a:pt x="9299936" y="3203157"/>
                    <a:pt x="9297003" y="3186498"/>
                    <a:pt x="9293970" y="3169887"/>
                  </a:cubicBezTo>
                  <a:cubicBezTo>
                    <a:pt x="9281891" y="3103393"/>
                    <a:pt x="9267674" y="3037182"/>
                    <a:pt x="9252065" y="2971205"/>
                  </a:cubicBezTo>
                  <a:cubicBezTo>
                    <a:pt x="9244261" y="2938265"/>
                    <a:pt x="9235959" y="2905371"/>
                    <a:pt x="9227211" y="2872571"/>
                  </a:cubicBezTo>
                  <a:lnTo>
                    <a:pt x="9220699" y="2848524"/>
                  </a:lnTo>
                  <a:lnTo>
                    <a:pt x="9213740" y="2824289"/>
                  </a:lnTo>
                  <a:cubicBezTo>
                    <a:pt x="9209216" y="2808147"/>
                    <a:pt x="9204345" y="2791866"/>
                    <a:pt x="9199374" y="2775536"/>
                  </a:cubicBezTo>
                  <a:cubicBezTo>
                    <a:pt x="9159855" y="2645184"/>
                    <a:pt x="9114272" y="2516197"/>
                    <a:pt x="9061829" y="2389515"/>
                  </a:cubicBezTo>
                  <a:cubicBezTo>
                    <a:pt x="9035582" y="2326175"/>
                    <a:pt x="9008043" y="2263258"/>
                    <a:pt x="8978865" y="2200953"/>
                  </a:cubicBezTo>
                  <a:lnTo>
                    <a:pt x="8956694" y="2154317"/>
                  </a:lnTo>
                  <a:lnTo>
                    <a:pt x="8934176" y="2108012"/>
                  </a:lnTo>
                  <a:cubicBezTo>
                    <a:pt x="8918915" y="2077189"/>
                    <a:pt x="8903157" y="2046130"/>
                    <a:pt x="8887151" y="2015448"/>
                  </a:cubicBezTo>
                  <a:cubicBezTo>
                    <a:pt x="8854988" y="1953989"/>
                    <a:pt x="8822082" y="1892908"/>
                    <a:pt x="8787533" y="1832625"/>
                  </a:cubicBezTo>
                  <a:lnTo>
                    <a:pt x="8761485" y="1787496"/>
                  </a:lnTo>
                  <a:lnTo>
                    <a:pt x="8734791" y="1741991"/>
                  </a:lnTo>
                  <a:cubicBezTo>
                    <a:pt x="8717047" y="1711921"/>
                    <a:pt x="8699200" y="1682461"/>
                    <a:pt x="8680808" y="1652910"/>
                  </a:cubicBezTo>
                  <a:cubicBezTo>
                    <a:pt x="8644322" y="1593756"/>
                    <a:pt x="8606194" y="1535216"/>
                    <a:pt x="8567024" y="1477004"/>
                  </a:cubicBezTo>
                  <a:lnTo>
                    <a:pt x="8537446" y="1433428"/>
                  </a:lnTo>
                  <a:lnTo>
                    <a:pt x="8507423" y="1389994"/>
                  </a:lnTo>
                  <a:cubicBezTo>
                    <a:pt x="8487390" y="1361382"/>
                    <a:pt x="8467158" y="1332817"/>
                    <a:pt x="8446529" y="1304393"/>
                  </a:cubicBezTo>
                  <a:cubicBezTo>
                    <a:pt x="8405271" y="1247595"/>
                    <a:pt x="8362718" y="1191218"/>
                    <a:pt x="8319224" y="1135124"/>
                  </a:cubicBezTo>
                  <a:lnTo>
                    <a:pt x="8286366" y="1093148"/>
                  </a:lnTo>
                  <a:lnTo>
                    <a:pt x="8270161" y="1072538"/>
                  </a:lnTo>
                  <a:lnTo>
                    <a:pt x="8253856" y="1052254"/>
                  </a:lnTo>
                  <a:cubicBezTo>
                    <a:pt x="8231636" y="1024773"/>
                    <a:pt x="8209117" y="997479"/>
                    <a:pt x="8186352" y="970373"/>
                  </a:cubicBezTo>
                  <a:cubicBezTo>
                    <a:pt x="8140917" y="916020"/>
                    <a:pt x="8094240" y="862515"/>
                    <a:pt x="8046768" y="809527"/>
                  </a:cubicBezTo>
                  <a:lnTo>
                    <a:pt x="8010927" y="769951"/>
                  </a:lnTo>
                  <a:lnTo>
                    <a:pt x="7974788" y="730751"/>
                  </a:lnTo>
                  <a:cubicBezTo>
                    <a:pt x="7950382" y="704587"/>
                    <a:pt x="7925824" y="678563"/>
                    <a:pt x="7901070" y="652823"/>
                  </a:cubicBezTo>
                  <a:cubicBezTo>
                    <a:pt x="7851510" y="601387"/>
                    <a:pt x="7801404" y="550612"/>
                    <a:pt x="7750054" y="501106"/>
                  </a:cubicBezTo>
                  <a:cubicBezTo>
                    <a:pt x="7698902" y="451742"/>
                    <a:pt x="7645913" y="403036"/>
                    <a:pt x="7592277" y="355319"/>
                  </a:cubicBezTo>
                  <a:cubicBezTo>
                    <a:pt x="7484856" y="259884"/>
                    <a:pt x="7373308" y="168402"/>
                    <a:pt x="7257734" y="81062"/>
                  </a:cubicBezTo>
                  <a:close/>
                  <a:moveTo>
                    <a:pt x="1892109" y="0"/>
                  </a:moveTo>
                  <a:lnTo>
                    <a:pt x="2298402" y="0"/>
                  </a:lnTo>
                  <a:lnTo>
                    <a:pt x="2135542" y="121879"/>
                  </a:lnTo>
                  <a:cubicBezTo>
                    <a:pt x="2078998" y="166378"/>
                    <a:pt x="2023659" y="212143"/>
                    <a:pt x="1969576" y="259084"/>
                  </a:cubicBezTo>
                  <a:cubicBezTo>
                    <a:pt x="1861309" y="352918"/>
                    <a:pt x="1758064" y="451412"/>
                    <a:pt x="1659938" y="553953"/>
                  </a:cubicBezTo>
                  <a:cubicBezTo>
                    <a:pt x="1266987" y="964444"/>
                    <a:pt x="953820" y="1435593"/>
                    <a:pt x="729383" y="1940578"/>
                  </a:cubicBezTo>
                  <a:cubicBezTo>
                    <a:pt x="673260" y="2066459"/>
                    <a:pt x="622855" y="2195070"/>
                    <a:pt x="578465" y="2324905"/>
                  </a:cubicBezTo>
                  <a:cubicBezTo>
                    <a:pt x="534125" y="2454785"/>
                    <a:pt x="496147" y="2586314"/>
                    <a:pt x="465080" y="2718973"/>
                  </a:cubicBezTo>
                  <a:cubicBezTo>
                    <a:pt x="449769" y="2785089"/>
                    <a:pt x="435850" y="2852289"/>
                    <a:pt x="423820" y="2919535"/>
                  </a:cubicBezTo>
                  <a:cubicBezTo>
                    <a:pt x="411840" y="2986829"/>
                    <a:pt x="401054" y="3054358"/>
                    <a:pt x="392355" y="3122169"/>
                  </a:cubicBezTo>
                  <a:cubicBezTo>
                    <a:pt x="374509" y="3257744"/>
                    <a:pt x="363424" y="3393978"/>
                    <a:pt x="358801" y="3531013"/>
                  </a:cubicBezTo>
                  <a:cubicBezTo>
                    <a:pt x="349009" y="3804941"/>
                    <a:pt x="366357" y="4079668"/>
                    <a:pt x="410350" y="4352324"/>
                  </a:cubicBezTo>
                  <a:cubicBezTo>
                    <a:pt x="421286" y="4420230"/>
                    <a:pt x="434209" y="4487758"/>
                    <a:pt x="449022" y="4555147"/>
                  </a:cubicBezTo>
                  <a:cubicBezTo>
                    <a:pt x="463737" y="4622534"/>
                    <a:pt x="480389" y="4689686"/>
                    <a:pt x="498882" y="4756463"/>
                  </a:cubicBezTo>
                  <a:cubicBezTo>
                    <a:pt x="517373" y="4823239"/>
                    <a:pt x="537704" y="4889733"/>
                    <a:pt x="559775" y="4955755"/>
                  </a:cubicBezTo>
                  <a:cubicBezTo>
                    <a:pt x="581946" y="5021873"/>
                    <a:pt x="605358" y="5087473"/>
                    <a:pt x="631406" y="5152084"/>
                  </a:cubicBezTo>
                  <a:cubicBezTo>
                    <a:pt x="734055" y="5411706"/>
                    <a:pt x="865188" y="5662668"/>
                    <a:pt x="1023461" y="5898055"/>
                  </a:cubicBezTo>
                  <a:cubicBezTo>
                    <a:pt x="1181487" y="6133676"/>
                    <a:pt x="1367051" y="6353345"/>
                    <a:pt x="1575880" y="6551744"/>
                  </a:cubicBezTo>
                  <a:cubicBezTo>
                    <a:pt x="1680269" y="6651014"/>
                    <a:pt x="1790338" y="6745037"/>
                    <a:pt x="1905228" y="6833566"/>
                  </a:cubicBezTo>
                  <a:lnTo>
                    <a:pt x="1938629" y="6858000"/>
                  </a:lnTo>
                  <a:lnTo>
                    <a:pt x="1368607" y="6858000"/>
                  </a:lnTo>
                  <a:lnTo>
                    <a:pt x="1115251" y="6594103"/>
                  </a:lnTo>
                  <a:cubicBezTo>
                    <a:pt x="418530" y="5794890"/>
                    <a:pt x="0" y="4770280"/>
                    <a:pt x="0" y="3653129"/>
                  </a:cubicBezTo>
                  <a:cubicBezTo>
                    <a:pt x="0" y="2216793"/>
                    <a:pt x="691856" y="933432"/>
                    <a:pt x="1777294" y="85415"/>
                  </a:cubicBezTo>
                  <a:close/>
                </a:path>
              </a:pathLst>
            </a:custGeom>
            <a:solidFill>
              <a:schemeClr val="bg1">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lt1"/>
                </a:solidFill>
              </a:endParaRPr>
            </a:p>
          </p:txBody>
        </p:sp>
        <p:sp>
          <p:nvSpPr>
            <p:cNvPr id="17" name="Freeform: Shape 16">
              <a:extLst>
                <a:ext uri="{FF2B5EF4-FFF2-40B4-BE49-F238E27FC236}">
                  <a16:creationId xmlns:a16="http://schemas.microsoft.com/office/drawing/2014/main" id="{5F0C96D1-A8B7-4C8E-9997-D823FD1591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18434" y="3985"/>
              <a:ext cx="9747620" cy="6858000"/>
            </a:xfrm>
            <a:custGeom>
              <a:avLst/>
              <a:gdLst>
                <a:gd name="connsiteX0" fmla="*/ 7235453 w 9747620"/>
                <a:gd name="connsiteY0" fmla="*/ 0 h 6858000"/>
                <a:gd name="connsiteX1" fmla="*/ 7548130 w 9747620"/>
                <a:gd name="connsiteY1" fmla="*/ 0 h 6858000"/>
                <a:gd name="connsiteX2" fmla="*/ 7710334 w 9747620"/>
                <a:gd name="connsiteY2" fmla="*/ 111973 h 6858000"/>
                <a:gd name="connsiteX3" fmla="*/ 7889188 w 9747620"/>
                <a:gd name="connsiteY3" fmla="*/ 251542 h 6858000"/>
                <a:gd name="connsiteX4" fmla="*/ 8061828 w 9747620"/>
                <a:gd name="connsiteY4" fmla="*/ 398586 h 6858000"/>
                <a:gd name="connsiteX5" fmla="*/ 8145637 w 9747620"/>
                <a:gd name="connsiteY5" fmla="*/ 474218 h 6858000"/>
                <a:gd name="connsiteX6" fmla="*/ 8187242 w 9747620"/>
                <a:gd name="connsiteY6" fmla="*/ 512753 h 6858000"/>
                <a:gd name="connsiteX7" fmla="*/ 8228402 w 9747620"/>
                <a:gd name="connsiteY7" fmla="*/ 551575 h 6858000"/>
                <a:gd name="connsiteX8" fmla="*/ 8389211 w 9747620"/>
                <a:gd name="connsiteY8" fmla="*/ 710937 h 6858000"/>
                <a:gd name="connsiteX9" fmla="*/ 8467206 w 9747620"/>
                <a:gd name="connsiteY9" fmla="*/ 793088 h 6858000"/>
                <a:gd name="connsiteX10" fmla="*/ 8486791 w 9747620"/>
                <a:gd name="connsiteY10" fmla="*/ 814223 h 6858000"/>
                <a:gd name="connsiteX11" fmla="*/ 8505979 w 9747620"/>
                <a:gd name="connsiteY11" fmla="*/ 835409 h 6858000"/>
                <a:gd name="connsiteX12" fmla="*/ 8543509 w 9747620"/>
                <a:gd name="connsiteY12" fmla="*/ 877346 h 6858000"/>
                <a:gd name="connsiteX13" fmla="*/ 8690549 w 9747620"/>
                <a:gd name="connsiteY13" fmla="*/ 1048978 h 6858000"/>
                <a:gd name="connsiteX14" fmla="*/ 8761732 w 9747620"/>
                <a:gd name="connsiteY14" fmla="*/ 1137502 h 6858000"/>
                <a:gd name="connsiteX15" fmla="*/ 8796379 w 9747620"/>
                <a:gd name="connsiteY15" fmla="*/ 1182077 h 6858000"/>
                <a:gd name="connsiteX16" fmla="*/ 8830678 w 9747620"/>
                <a:gd name="connsiteY16" fmla="*/ 1226986 h 6858000"/>
                <a:gd name="connsiteX17" fmla="*/ 8963353 w 9747620"/>
                <a:gd name="connsiteY17" fmla="*/ 1410936 h 6858000"/>
                <a:gd name="connsiteX18" fmla="*/ 9026483 w 9747620"/>
                <a:gd name="connsiteY18" fmla="*/ 1505499 h 6858000"/>
                <a:gd name="connsiteX19" fmla="*/ 9057004 w 9747620"/>
                <a:gd name="connsiteY19" fmla="*/ 1552613 h 6858000"/>
                <a:gd name="connsiteX20" fmla="*/ 9087278 w 9747620"/>
                <a:gd name="connsiteY20" fmla="*/ 1600542 h 6858000"/>
                <a:gd name="connsiteX21" fmla="*/ 9202851 w 9747620"/>
                <a:gd name="connsiteY21" fmla="*/ 1795515 h 6858000"/>
                <a:gd name="connsiteX22" fmla="*/ 9257332 w 9747620"/>
                <a:gd name="connsiteY22" fmla="*/ 1894920 h 6858000"/>
                <a:gd name="connsiteX23" fmla="*/ 9283778 w 9747620"/>
                <a:gd name="connsiteY23" fmla="*/ 1945436 h 6858000"/>
                <a:gd name="connsiteX24" fmla="*/ 9309428 w 9747620"/>
                <a:gd name="connsiteY24" fmla="*/ 1996193 h 6858000"/>
                <a:gd name="connsiteX25" fmla="*/ 9405714 w 9747620"/>
                <a:gd name="connsiteY25" fmla="*/ 2202191 h 6858000"/>
                <a:gd name="connsiteX26" fmla="*/ 9566524 w 9747620"/>
                <a:gd name="connsiteY26" fmla="*/ 2627653 h 6858000"/>
                <a:gd name="connsiteX27" fmla="*/ 9583573 w 9747620"/>
                <a:gd name="connsiteY27" fmla="*/ 2682195 h 6858000"/>
                <a:gd name="connsiteX28" fmla="*/ 9591974 w 9747620"/>
                <a:gd name="connsiteY28" fmla="*/ 2709707 h 6858000"/>
                <a:gd name="connsiteX29" fmla="*/ 9600027 w 9747620"/>
                <a:gd name="connsiteY29" fmla="*/ 2737650 h 6858000"/>
                <a:gd name="connsiteX30" fmla="*/ 9629803 w 9747620"/>
                <a:gd name="connsiteY30" fmla="*/ 2847694 h 6858000"/>
                <a:gd name="connsiteX31" fmla="*/ 9679909 w 9747620"/>
                <a:gd name="connsiteY31" fmla="*/ 3070131 h 6858000"/>
                <a:gd name="connsiteX32" fmla="*/ 9690498 w 9747620"/>
                <a:gd name="connsiteY32" fmla="*/ 3126159 h 6858000"/>
                <a:gd name="connsiteX33" fmla="*/ 9700390 w 9747620"/>
                <a:gd name="connsiteY33" fmla="*/ 3181805 h 6858000"/>
                <a:gd name="connsiteX34" fmla="*/ 9709685 w 9747620"/>
                <a:gd name="connsiteY34" fmla="*/ 3243392 h 6858000"/>
                <a:gd name="connsiteX35" fmla="*/ 9713016 w 9747620"/>
                <a:gd name="connsiteY35" fmla="*/ 3267597 h 6858000"/>
                <a:gd name="connsiteX36" fmla="*/ 9716844 w 9747620"/>
                <a:gd name="connsiteY36" fmla="*/ 3294437 h 6858000"/>
                <a:gd name="connsiteX37" fmla="*/ 9720820 w 9747620"/>
                <a:gd name="connsiteY37" fmla="*/ 3324488 h 6858000"/>
                <a:gd name="connsiteX38" fmla="*/ 9722709 w 9747620"/>
                <a:gd name="connsiteY38" fmla="*/ 3340737 h 6858000"/>
                <a:gd name="connsiteX39" fmla="*/ 9724301 w 9747620"/>
                <a:gd name="connsiteY39" fmla="*/ 3356361 h 6858000"/>
                <a:gd name="connsiteX40" fmla="*/ 9730166 w 9747620"/>
                <a:gd name="connsiteY40" fmla="*/ 3412197 h 6858000"/>
                <a:gd name="connsiteX41" fmla="*/ 9735783 w 9747620"/>
                <a:gd name="connsiteY41" fmla="*/ 3468083 h 6858000"/>
                <a:gd name="connsiteX42" fmla="*/ 9739760 w 9747620"/>
                <a:gd name="connsiteY42" fmla="*/ 3524399 h 6858000"/>
                <a:gd name="connsiteX43" fmla="*/ 9741748 w 9747620"/>
                <a:gd name="connsiteY43" fmla="*/ 3552580 h 6858000"/>
                <a:gd name="connsiteX44" fmla="*/ 9742742 w 9747620"/>
                <a:gd name="connsiteY44" fmla="*/ 3566672 h 6858000"/>
                <a:gd name="connsiteX45" fmla="*/ 9743488 w 9747620"/>
                <a:gd name="connsiteY45" fmla="*/ 3581865 h 6858000"/>
                <a:gd name="connsiteX46" fmla="*/ 9744731 w 9747620"/>
                <a:gd name="connsiteY46" fmla="*/ 3611341 h 6858000"/>
                <a:gd name="connsiteX47" fmla="*/ 9745725 w 9747620"/>
                <a:gd name="connsiteY47" fmla="*/ 3639715 h 6858000"/>
                <a:gd name="connsiteX48" fmla="*/ 9747613 w 9747620"/>
                <a:gd name="connsiteY48" fmla="*/ 3753786 h 6858000"/>
                <a:gd name="connsiteX49" fmla="*/ 9740405 w 9747620"/>
                <a:gd name="connsiteY49" fmla="*/ 3984609 h 6858000"/>
                <a:gd name="connsiteX50" fmla="*/ 9736329 w 9747620"/>
                <a:gd name="connsiteY50" fmla="*/ 4038434 h 6858000"/>
                <a:gd name="connsiteX51" fmla="*/ 9731408 w 9747620"/>
                <a:gd name="connsiteY51" fmla="*/ 4099446 h 6858000"/>
                <a:gd name="connsiteX52" fmla="*/ 9717987 w 9747620"/>
                <a:gd name="connsiteY52" fmla="*/ 4213325 h 6858000"/>
                <a:gd name="connsiteX53" fmla="*/ 9716297 w 9747620"/>
                <a:gd name="connsiteY53" fmla="*/ 4227129 h 6858000"/>
                <a:gd name="connsiteX54" fmla="*/ 9714110 w 9747620"/>
                <a:gd name="connsiteY54" fmla="*/ 4240981 h 6858000"/>
                <a:gd name="connsiteX55" fmla="*/ 9709785 w 9747620"/>
                <a:gd name="connsiteY55" fmla="*/ 4268731 h 6858000"/>
                <a:gd name="connsiteX56" fmla="*/ 9701086 w 9747620"/>
                <a:gd name="connsiteY56" fmla="*/ 4324185 h 6858000"/>
                <a:gd name="connsiteX57" fmla="*/ 9698699 w 9747620"/>
                <a:gd name="connsiteY57" fmla="*/ 4338994 h 6858000"/>
                <a:gd name="connsiteX58" fmla="*/ 9695966 w 9747620"/>
                <a:gd name="connsiteY58" fmla="*/ 4355050 h 6858000"/>
                <a:gd name="connsiteX59" fmla="*/ 9690299 w 9747620"/>
                <a:gd name="connsiteY59" fmla="*/ 4385054 h 6858000"/>
                <a:gd name="connsiteX60" fmla="*/ 9679909 w 9747620"/>
                <a:gd name="connsiteY60" fmla="*/ 4437919 h 6858000"/>
                <a:gd name="connsiteX61" fmla="*/ 9673647 w 9747620"/>
                <a:gd name="connsiteY61" fmla="*/ 4468162 h 6858000"/>
                <a:gd name="connsiteX62" fmla="*/ 9667532 w 9747620"/>
                <a:gd name="connsiteY62" fmla="*/ 4496296 h 6858000"/>
                <a:gd name="connsiteX63" fmla="*/ 9654658 w 9747620"/>
                <a:gd name="connsiteY63" fmla="*/ 4552277 h 6858000"/>
                <a:gd name="connsiteX64" fmla="*/ 9625876 w 9747620"/>
                <a:gd name="connsiteY64" fmla="*/ 4664478 h 6858000"/>
                <a:gd name="connsiteX65" fmla="*/ 9552803 w 9747620"/>
                <a:gd name="connsiteY65" fmla="*/ 4888737 h 6858000"/>
                <a:gd name="connsiteX66" fmla="*/ 9452639 w 9747620"/>
                <a:gd name="connsiteY66" fmla="*/ 5110934 h 6858000"/>
                <a:gd name="connsiteX67" fmla="*/ 9388017 w 9747620"/>
                <a:gd name="connsiteY67" fmla="*/ 5220020 h 6858000"/>
                <a:gd name="connsiteX68" fmla="*/ 9370073 w 9747620"/>
                <a:gd name="connsiteY68" fmla="*/ 5246811 h 6858000"/>
                <a:gd name="connsiteX69" fmla="*/ 9360926 w 9747620"/>
                <a:gd name="connsiteY69" fmla="*/ 5260040 h 6858000"/>
                <a:gd name="connsiteX70" fmla="*/ 9351829 w 9747620"/>
                <a:gd name="connsiteY70" fmla="*/ 5272646 h 6858000"/>
                <a:gd name="connsiteX71" fmla="*/ 9313305 w 9747620"/>
                <a:gd name="connsiteY71" fmla="*/ 5323881 h 6858000"/>
                <a:gd name="connsiteX72" fmla="*/ 9130375 w 9747620"/>
                <a:gd name="connsiteY72" fmla="*/ 5510802 h 6858000"/>
                <a:gd name="connsiteX73" fmla="*/ 9028422 w 9747620"/>
                <a:gd name="connsiteY73" fmla="*/ 5588878 h 6858000"/>
                <a:gd name="connsiteX74" fmla="*/ 9002424 w 9747620"/>
                <a:gd name="connsiteY74" fmla="*/ 5606707 h 6858000"/>
                <a:gd name="connsiteX75" fmla="*/ 8976525 w 9747620"/>
                <a:gd name="connsiteY75" fmla="*/ 5623866 h 6858000"/>
                <a:gd name="connsiteX76" fmla="*/ 8924181 w 9747620"/>
                <a:gd name="connsiteY76" fmla="*/ 5656793 h 6858000"/>
                <a:gd name="connsiteX77" fmla="*/ 8717291 w 9747620"/>
                <a:gd name="connsiteY77" fmla="*/ 5771582 h 6858000"/>
                <a:gd name="connsiteX78" fmla="*/ 8617129 w 9747620"/>
                <a:gd name="connsiteY78" fmla="*/ 5823105 h 6858000"/>
                <a:gd name="connsiteX79" fmla="*/ 8518207 w 9747620"/>
                <a:gd name="connsiteY79" fmla="*/ 5873671 h 6858000"/>
                <a:gd name="connsiteX80" fmla="*/ 8150558 w 9747620"/>
                <a:gd name="connsiteY80" fmla="*/ 6086761 h 6858000"/>
                <a:gd name="connsiteX81" fmla="*/ 7979410 w 9747620"/>
                <a:gd name="connsiteY81" fmla="*/ 6207158 h 6858000"/>
                <a:gd name="connsiteX82" fmla="*/ 7938300 w 9747620"/>
                <a:gd name="connsiteY82" fmla="*/ 6238887 h 6858000"/>
                <a:gd name="connsiteX83" fmla="*/ 7897936 w 9747620"/>
                <a:gd name="connsiteY83" fmla="*/ 6271286 h 6858000"/>
                <a:gd name="connsiteX84" fmla="*/ 7858367 w 9747620"/>
                <a:gd name="connsiteY84" fmla="*/ 6304357 h 6858000"/>
                <a:gd name="connsiteX85" fmla="*/ 7819048 w 9747620"/>
                <a:gd name="connsiteY85" fmla="*/ 6338770 h 6858000"/>
                <a:gd name="connsiteX86" fmla="*/ 7778882 w 9747620"/>
                <a:gd name="connsiteY86" fmla="*/ 6374477 h 6858000"/>
                <a:gd name="connsiteX87" fmla="*/ 7739563 w 9747620"/>
                <a:gd name="connsiteY87" fmla="*/ 6410328 h 6858000"/>
                <a:gd name="connsiteX88" fmla="*/ 7660824 w 9747620"/>
                <a:gd name="connsiteY88" fmla="*/ 6484138 h 6858000"/>
                <a:gd name="connsiteX89" fmla="*/ 7502302 w 9747620"/>
                <a:gd name="connsiteY89" fmla="*/ 6636360 h 6858000"/>
                <a:gd name="connsiteX90" fmla="*/ 7273394 w 9747620"/>
                <a:gd name="connsiteY90" fmla="*/ 6858000 h 6858000"/>
                <a:gd name="connsiteX91" fmla="*/ 6780690 w 9747620"/>
                <a:gd name="connsiteY91" fmla="*/ 6858000 h 6858000"/>
                <a:gd name="connsiteX92" fmla="*/ 6854939 w 9747620"/>
                <a:gd name="connsiteY92" fmla="*/ 6783597 h 6858000"/>
                <a:gd name="connsiteX93" fmla="*/ 6932087 w 9747620"/>
                <a:gd name="connsiteY93" fmla="*/ 6705809 h 6858000"/>
                <a:gd name="connsiteX94" fmla="*/ 7241130 w 9747620"/>
                <a:gd name="connsiteY94" fmla="*/ 6390965 h 6858000"/>
                <a:gd name="connsiteX95" fmla="*/ 7397564 w 9747620"/>
                <a:gd name="connsiteY95" fmla="*/ 6233087 h 6858000"/>
                <a:gd name="connsiteX96" fmla="*/ 7478142 w 9747620"/>
                <a:gd name="connsiteY96" fmla="*/ 6153670 h 6858000"/>
                <a:gd name="connsiteX97" fmla="*/ 7519600 w 9747620"/>
                <a:gd name="connsiteY97" fmla="*/ 6113937 h 6858000"/>
                <a:gd name="connsiteX98" fmla="*/ 7561207 w 9747620"/>
                <a:gd name="connsiteY98" fmla="*/ 6075067 h 6858000"/>
                <a:gd name="connsiteX99" fmla="*/ 7604204 w 9747620"/>
                <a:gd name="connsiteY99" fmla="*/ 6035526 h 6858000"/>
                <a:gd name="connsiteX100" fmla="*/ 7648644 w 9747620"/>
                <a:gd name="connsiteY100" fmla="*/ 5996416 h 6858000"/>
                <a:gd name="connsiteX101" fmla="*/ 7693830 w 9747620"/>
                <a:gd name="connsiteY101" fmla="*/ 5958264 h 6858000"/>
                <a:gd name="connsiteX102" fmla="*/ 7739662 w 9747620"/>
                <a:gd name="connsiteY102" fmla="*/ 5921073 h 6858000"/>
                <a:gd name="connsiteX103" fmla="*/ 7928458 w 9747620"/>
                <a:gd name="connsiteY103" fmla="*/ 5781025 h 6858000"/>
                <a:gd name="connsiteX104" fmla="*/ 8325882 w 9747620"/>
                <a:gd name="connsiteY104" fmla="*/ 5537450 h 6858000"/>
                <a:gd name="connsiteX105" fmla="*/ 8424555 w 9747620"/>
                <a:gd name="connsiteY105" fmla="*/ 5484106 h 6858000"/>
                <a:gd name="connsiteX106" fmla="*/ 8521737 w 9747620"/>
                <a:gd name="connsiteY106" fmla="*/ 5431289 h 6858000"/>
                <a:gd name="connsiteX107" fmla="*/ 8702677 w 9747620"/>
                <a:gd name="connsiteY107" fmla="*/ 5325942 h 6858000"/>
                <a:gd name="connsiteX108" fmla="*/ 8743986 w 9747620"/>
                <a:gd name="connsiteY108" fmla="*/ 5298717 h 6858000"/>
                <a:gd name="connsiteX109" fmla="*/ 8764167 w 9747620"/>
                <a:gd name="connsiteY109" fmla="*/ 5284723 h 6858000"/>
                <a:gd name="connsiteX110" fmla="*/ 8783704 w 9747620"/>
                <a:gd name="connsiteY110" fmla="*/ 5270679 h 6858000"/>
                <a:gd name="connsiteX111" fmla="*/ 8856776 w 9747620"/>
                <a:gd name="connsiteY111" fmla="*/ 5212399 h 6858000"/>
                <a:gd name="connsiteX112" fmla="*/ 8979856 w 9747620"/>
                <a:gd name="connsiteY112" fmla="*/ 5082081 h 6858000"/>
                <a:gd name="connsiteX113" fmla="*/ 9006699 w 9747620"/>
                <a:gd name="connsiteY113" fmla="*/ 5044984 h 6858000"/>
                <a:gd name="connsiteX114" fmla="*/ 9013509 w 9747620"/>
                <a:gd name="connsiteY114" fmla="*/ 5035254 h 6858000"/>
                <a:gd name="connsiteX115" fmla="*/ 9019773 w 9747620"/>
                <a:gd name="connsiteY115" fmla="*/ 5025812 h 6858000"/>
                <a:gd name="connsiteX116" fmla="*/ 9032050 w 9747620"/>
                <a:gd name="connsiteY116" fmla="*/ 5006833 h 6858000"/>
                <a:gd name="connsiteX117" fmla="*/ 9077733 w 9747620"/>
                <a:gd name="connsiteY117" fmla="*/ 4926839 h 6858000"/>
                <a:gd name="connsiteX118" fmla="*/ 9154285 w 9747620"/>
                <a:gd name="connsiteY118" fmla="*/ 4750223 h 6858000"/>
                <a:gd name="connsiteX119" fmla="*/ 9213936 w 9747620"/>
                <a:gd name="connsiteY119" fmla="*/ 4559945 h 6858000"/>
                <a:gd name="connsiteX120" fmla="*/ 9238592 w 9747620"/>
                <a:gd name="connsiteY120" fmla="*/ 4461357 h 6858000"/>
                <a:gd name="connsiteX121" fmla="*/ 9249776 w 9747620"/>
                <a:gd name="connsiteY121" fmla="*/ 4411319 h 6858000"/>
                <a:gd name="connsiteX122" fmla="*/ 9255046 w 9747620"/>
                <a:gd name="connsiteY122" fmla="*/ 4386299 h 6858000"/>
                <a:gd name="connsiteX123" fmla="*/ 9259718 w 9747620"/>
                <a:gd name="connsiteY123" fmla="*/ 4363342 h 6858000"/>
                <a:gd name="connsiteX124" fmla="*/ 9269959 w 9747620"/>
                <a:gd name="connsiteY124" fmla="*/ 4309566 h 6858000"/>
                <a:gd name="connsiteX125" fmla="*/ 9274233 w 9747620"/>
                <a:gd name="connsiteY125" fmla="*/ 4286176 h 6858000"/>
                <a:gd name="connsiteX126" fmla="*/ 9276022 w 9747620"/>
                <a:gd name="connsiteY126" fmla="*/ 4275489 h 6858000"/>
                <a:gd name="connsiteX127" fmla="*/ 9277861 w 9747620"/>
                <a:gd name="connsiteY127" fmla="*/ 4263506 h 6858000"/>
                <a:gd name="connsiteX128" fmla="*/ 9286014 w 9747620"/>
                <a:gd name="connsiteY128" fmla="*/ 4211696 h 6858000"/>
                <a:gd name="connsiteX129" fmla="*/ 9290092 w 9747620"/>
                <a:gd name="connsiteY129" fmla="*/ 4185767 h 6858000"/>
                <a:gd name="connsiteX130" fmla="*/ 9292128 w 9747620"/>
                <a:gd name="connsiteY130" fmla="*/ 4172826 h 6858000"/>
                <a:gd name="connsiteX131" fmla="*/ 9293720 w 9747620"/>
                <a:gd name="connsiteY131" fmla="*/ 4159693 h 6858000"/>
                <a:gd name="connsiteX132" fmla="*/ 9305650 w 9747620"/>
                <a:gd name="connsiteY132" fmla="*/ 4057941 h 6858000"/>
                <a:gd name="connsiteX133" fmla="*/ 9309378 w 9747620"/>
                <a:gd name="connsiteY133" fmla="*/ 4010779 h 6858000"/>
                <a:gd name="connsiteX134" fmla="*/ 9313454 w 9747620"/>
                <a:gd name="connsiteY134" fmla="*/ 3956428 h 6858000"/>
                <a:gd name="connsiteX135" fmla="*/ 9320811 w 9747620"/>
                <a:gd name="connsiteY135" fmla="*/ 3753546 h 6858000"/>
                <a:gd name="connsiteX136" fmla="*/ 9319617 w 9747620"/>
                <a:gd name="connsiteY136" fmla="*/ 3650643 h 6858000"/>
                <a:gd name="connsiteX137" fmla="*/ 9318176 w 9747620"/>
                <a:gd name="connsiteY137" fmla="*/ 3600030 h 6858000"/>
                <a:gd name="connsiteX138" fmla="*/ 9317778 w 9747620"/>
                <a:gd name="connsiteY138" fmla="*/ 3588096 h 6858000"/>
                <a:gd name="connsiteX139" fmla="*/ 9316983 w 9747620"/>
                <a:gd name="connsiteY139" fmla="*/ 3575107 h 6858000"/>
                <a:gd name="connsiteX140" fmla="*/ 9315443 w 9747620"/>
                <a:gd name="connsiteY140" fmla="*/ 3549130 h 6858000"/>
                <a:gd name="connsiteX141" fmla="*/ 9312311 w 9747620"/>
                <a:gd name="connsiteY141" fmla="*/ 3497176 h 6858000"/>
                <a:gd name="connsiteX142" fmla="*/ 9307587 w 9747620"/>
                <a:gd name="connsiteY142" fmla="*/ 3445029 h 6858000"/>
                <a:gd name="connsiteX143" fmla="*/ 9302618 w 9747620"/>
                <a:gd name="connsiteY143" fmla="*/ 3392835 h 6858000"/>
                <a:gd name="connsiteX144" fmla="*/ 9301574 w 9747620"/>
                <a:gd name="connsiteY144" fmla="*/ 3381476 h 6858000"/>
                <a:gd name="connsiteX145" fmla="*/ 9300430 w 9747620"/>
                <a:gd name="connsiteY145" fmla="*/ 3370740 h 6858000"/>
                <a:gd name="connsiteX146" fmla="*/ 9297547 w 9747620"/>
                <a:gd name="connsiteY146" fmla="*/ 3346966 h 6858000"/>
                <a:gd name="connsiteX147" fmla="*/ 9294017 w 9747620"/>
                <a:gd name="connsiteY147" fmla="*/ 3320030 h 6858000"/>
                <a:gd name="connsiteX148" fmla="*/ 9290439 w 9747620"/>
                <a:gd name="connsiteY148" fmla="*/ 3290410 h 6858000"/>
                <a:gd name="connsiteX149" fmla="*/ 9284275 w 9747620"/>
                <a:gd name="connsiteY149" fmla="*/ 3244544 h 6858000"/>
                <a:gd name="connsiteX150" fmla="*/ 9275974 w 9747620"/>
                <a:gd name="connsiteY150" fmla="*/ 3193116 h 6858000"/>
                <a:gd name="connsiteX151" fmla="*/ 9267224 w 9747620"/>
                <a:gd name="connsiteY151" fmla="*/ 3142264 h 6858000"/>
                <a:gd name="connsiteX152" fmla="*/ 9225320 w 9747620"/>
                <a:gd name="connsiteY152" fmla="*/ 2939909 h 6858000"/>
                <a:gd name="connsiteX153" fmla="*/ 9200466 w 9747620"/>
                <a:gd name="connsiteY153" fmla="*/ 2839449 h 6858000"/>
                <a:gd name="connsiteX154" fmla="*/ 9193953 w 9747620"/>
                <a:gd name="connsiteY154" fmla="*/ 2814958 h 6858000"/>
                <a:gd name="connsiteX155" fmla="*/ 9186993 w 9747620"/>
                <a:gd name="connsiteY155" fmla="*/ 2790276 h 6858000"/>
                <a:gd name="connsiteX156" fmla="*/ 9172628 w 9747620"/>
                <a:gd name="connsiteY156" fmla="*/ 2740621 h 6858000"/>
                <a:gd name="connsiteX157" fmla="*/ 9035082 w 9747620"/>
                <a:gd name="connsiteY157" fmla="*/ 2347463 h 6858000"/>
                <a:gd name="connsiteX158" fmla="*/ 8952118 w 9747620"/>
                <a:gd name="connsiteY158" fmla="*/ 2155413 h 6858000"/>
                <a:gd name="connsiteX159" fmla="*/ 8929948 w 9747620"/>
                <a:gd name="connsiteY159" fmla="*/ 2107915 h 6858000"/>
                <a:gd name="connsiteX160" fmla="*/ 8907429 w 9747620"/>
                <a:gd name="connsiteY160" fmla="*/ 2060753 h 6858000"/>
                <a:gd name="connsiteX161" fmla="*/ 8860404 w 9747620"/>
                <a:gd name="connsiteY161" fmla="*/ 1966478 h 6858000"/>
                <a:gd name="connsiteX162" fmla="*/ 8760788 w 9747620"/>
                <a:gd name="connsiteY162" fmla="*/ 1780274 h 6858000"/>
                <a:gd name="connsiteX163" fmla="*/ 8734740 w 9747620"/>
                <a:gd name="connsiteY163" fmla="*/ 1734311 h 6858000"/>
                <a:gd name="connsiteX164" fmla="*/ 8708046 w 9747620"/>
                <a:gd name="connsiteY164" fmla="*/ 1687963 h 6858000"/>
                <a:gd name="connsiteX165" fmla="*/ 8654062 w 9747620"/>
                <a:gd name="connsiteY165" fmla="*/ 1597234 h 6858000"/>
                <a:gd name="connsiteX166" fmla="*/ 8540278 w 9747620"/>
                <a:gd name="connsiteY166" fmla="*/ 1418077 h 6858000"/>
                <a:gd name="connsiteX167" fmla="*/ 8510701 w 9747620"/>
                <a:gd name="connsiteY167" fmla="*/ 1373695 h 6858000"/>
                <a:gd name="connsiteX168" fmla="*/ 8480676 w 9747620"/>
                <a:gd name="connsiteY168" fmla="*/ 1329457 h 6858000"/>
                <a:gd name="connsiteX169" fmla="*/ 8419782 w 9747620"/>
                <a:gd name="connsiteY169" fmla="*/ 1242275 h 6858000"/>
                <a:gd name="connsiteX170" fmla="*/ 8292478 w 9747620"/>
                <a:gd name="connsiteY170" fmla="*/ 1069875 h 6858000"/>
                <a:gd name="connsiteX171" fmla="*/ 8259620 w 9747620"/>
                <a:gd name="connsiteY171" fmla="*/ 1027123 h 6858000"/>
                <a:gd name="connsiteX172" fmla="*/ 8243416 w 9747620"/>
                <a:gd name="connsiteY172" fmla="*/ 1006130 h 6858000"/>
                <a:gd name="connsiteX173" fmla="*/ 8227110 w 9747620"/>
                <a:gd name="connsiteY173" fmla="*/ 985473 h 6858000"/>
                <a:gd name="connsiteX174" fmla="*/ 8159604 w 9747620"/>
                <a:gd name="connsiteY174" fmla="*/ 902029 h 6858000"/>
                <a:gd name="connsiteX175" fmla="*/ 8020022 w 9747620"/>
                <a:gd name="connsiteY175" fmla="*/ 738209 h 6858000"/>
                <a:gd name="connsiteX176" fmla="*/ 7984182 w 9747620"/>
                <a:gd name="connsiteY176" fmla="*/ 697901 h 6858000"/>
                <a:gd name="connsiteX177" fmla="*/ 7948043 w 9747620"/>
                <a:gd name="connsiteY177" fmla="*/ 657976 h 6858000"/>
                <a:gd name="connsiteX178" fmla="*/ 7874324 w 9747620"/>
                <a:gd name="connsiteY178" fmla="*/ 578607 h 6858000"/>
                <a:gd name="connsiteX179" fmla="*/ 7723308 w 9747620"/>
                <a:gd name="connsiteY179" fmla="*/ 424085 h 6858000"/>
                <a:gd name="connsiteX180" fmla="*/ 7565532 w 9747620"/>
                <a:gd name="connsiteY180" fmla="*/ 275602 h 6858000"/>
                <a:gd name="connsiteX181" fmla="*/ 1832515 w 9747620"/>
                <a:gd name="connsiteY181" fmla="*/ 0 h 6858000"/>
                <a:gd name="connsiteX182" fmla="*/ 2158449 w 9747620"/>
                <a:gd name="connsiteY182" fmla="*/ 0 h 6858000"/>
                <a:gd name="connsiteX183" fmla="*/ 2108797 w 9747620"/>
                <a:gd name="connsiteY183" fmla="*/ 37845 h 6858000"/>
                <a:gd name="connsiteX184" fmla="*/ 1942830 w 9747620"/>
                <a:gd name="connsiteY184" fmla="*/ 177587 h 6858000"/>
                <a:gd name="connsiteX185" fmla="*/ 1633191 w 9747620"/>
                <a:gd name="connsiteY185" fmla="*/ 477909 h 6858000"/>
                <a:gd name="connsiteX186" fmla="*/ 702686 w 9747620"/>
                <a:gd name="connsiteY186" fmla="*/ 1889935 h 6858000"/>
                <a:gd name="connsiteX187" fmla="*/ 551769 w 9747620"/>
                <a:gd name="connsiteY187" fmla="*/ 2281416 h 6858000"/>
                <a:gd name="connsiteX188" fmla="*/ 438383 w 9747620"/>
                <a:gd name="connsiteY188" fmla="*/ 2682772 h 6858000"/>
                <a:gd name="connsiteX189" fmla="*/ 397124 w 9747620"/>
                <a:gd name="connsiteY189" fmla="*/ 2887044 h 6858000"/>
                <a:gd name="connsiteX190" fmla="*/ 365658 w 9747620"/>
                <a:gd name="connsiteY190" fmla="*/ 3093424 h 6858000"/>
                <a:gd name="connsiteX191" fmla="*/ 332105 w 9747620"/>
                <a:gd name="connsiteY191" fmla="*/ 3509828 h 6858000"/>
                <a:gd name="connsiteX192" fmla="*/ 383653 w 9747620"/>
                <a:gd name="connsiteY192" fmla="*/ 4346327 h 6858000"/>
                <a:gd name="connsiteX193" fmla="*/ 422327 w 9747620"/>
                <a:gd name="connsiteY193" fmla="*/ 4552900 h 6858000"/>
                <a:gd name="connsiteX194" fmla="*/ 472184 w 9747620"/>
                <a:gd name="connsiteY194" fmla="*/ 4757939 h 6858000"/>
                <a:gd name="connsiteX195" fmla="*/ 533078 w 9747620"/>
                <a:gd name="connsiteY195" fmla="*/ 4960916 h 6858000"/>
                <a:gd name="connsiteX196" fmla="*/ 604710 w 9747620"/>
                <a:gd name="connsiteY196" fmla="*/ 5160875 h 6858000"/>
                <a:gd name="connsiteX197" fmla="*/ 996766 w 9747620"/>
                <a:gd name="connsiteY197" fmla="*/ 5920640 h 6858000"/>
                <a:gd name="connsiteX198" fmla="*/ 1549183 w 9747620"/>
                <a:gd name="connsiteY198" fmla="*/ 6586417 h 6858000"/>
                <a:gd name="connsiteX199" fmla="*/ 1709890 w 9747620"/>
                <a:gd name="connsiteY199" fmla="*/ 6734063 h 6858000"/>
                <a:gd name="connsiteX200" fmla="*/ 1859761 w 9747620"/>
                <a:gd name="connsiteY200" fmla="*/ 6858000 h 6858000"/>
                <a:gd name="connsiteX201" fmla="*/ 1671798 w 9747620"/>
                <a:gd name="connsiteY201" fmla="*/ 6858000 h 6858000"/>
                <a:gd name="connsiteX202" fmla="*/ 1628044 w 9747620"/>
                <a:gd name="connsiteY202" fmla="*/ 6822717 h 6858000"/>
                <a:gd name="connsiteX203" fmla="*/ 1459756 w 9747620"/>
                <a:gd name="connsiteY203" fmla="*/ 6674223 h 6858000"/>
                <a:gd name="connsiteX204" fmla="*/ 402543 w 9747620"/>
                <a:gd name="connsiteY204" fmla="*/ 5241588 h 6858000"/>
                <a:gd name="connsiteX205" fmla="*/ 311923 w 9747620"/>
                <a:gd name="connsiteY205" fmla="*/ 5036741 h 6858000"/>
                <a:gd name="connsiteX206" fmla="*/ 232140 w 9747620"/>
                <a:gd name="connsiteY206" fmla="*/ 4827483 h 6858000"/>
                <a:gd name="connsiteX207" fmla="*/ 163392 w 9747620"/>
                <a:gd name="connsiteY207" fmla="*/ 4613913 h 6858000"/>
                <a:gd name="connsiteX208" fmla="*/ 106823 w 9747620"/>
                <a:gd name="connsiteY208" fmla="*/ 4396365 h 6858000"/>
                <a:gd name="connsiteX209" fmla="*/ 29326 w 9747620"/>
                <a:gd name="connsiteY209" fmla="*/ 3954702 h 6858000"/>
                <a:gd name="connsiteX210" fmla="*/ 8647 w 9747620"/>
                <a:gd name="connsiteY210" fmla="*/ 3730971 h 6858000"/>
                <a:gd name="connsiteX211" fmla="*/ 2880 w 9747620"/>
                <a:gd name="connsiteY211" fmla="*/ 3618674 h 6858000"/>
                <a:gd name="connsiteX212" fmla="*/ 296 w 9747620"/>
                <a:gd name="connsiteY212" fmla="*/ 3506425 h 6858000"/>
                <a:gd name="connsiteX213" fmla="*/ 20030 w 9747620"/>
                <a:gd name="connsiteY213" fmla="*/ 3056711 h 6858000"/>
                <a:gd name="connsiteX214" fmla="*/ 48664 w 9747620"/>
                <a:gd name="connsiteY214" fmla="*/ 2832980 h 6858000"/>
                <a:gd name="connsiteX215" fmla="*/ 89922 w 9747620"/>
                <a:gd name="connsiteY215" fmla="*/ 2610639 h 6858000"/>
                <a:gd name="connsiteX216" fmla="*/ 211163 w 9747620"/>
                <a:gd name="connsiteY216" fmla="*/ 2174343 h 6858000"/>
                <a:gd name="connsiteX217" fmla="*/ 379129 w 9747620"/>
                <a:gd name="connsiteY217" fmla="*/ 1754393 h 6858000"/>
                <a:gd name="connsiteX218" fmla="*/ 841424 w 9747620"/>
                <a:gd name="connsiteY218" fmla="*/ 976270 h 6858000"/>
                <a:gd name="connsiteX219" fmla="*/ 1130234 w 9747620"/>
                <a:gd name="connsiteY219" fmla="*/ 625768 h 6858000"/>
                <a:gd name="connsiteX220" fmla="*/ 1452897 w 9747620"/>
                <a:gd name="connsiteY220" fmla="*/ 305748 h 6858000"/>
                <a:gd name="connsiteX221" fmla="*/ 1805682 w 9747620"/>
                <a:gd name="connsiteY221" fmla="*/ 1875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Lst>
              <a:rect l="l" t="t" r="r" b="b"/>
              <a:pathLst>
                <a:path w="9747620" h="6858000">
                  <a:moveTo>
                    <a:pt x="7235453" y="0"/>
                  </a:moveTo>
                  <a:lnTo>
                    <a:pt x="7548130" y="0"/>
                  </a:lnTo>
                  <a:lnTo>
                    <a:pt x="7710334" y="111973"/>
                  </a:lnTo>
                  <a:cubicBezTo>
                    <a:pt x="7770781" y="157314"/>
                    <a:pt x="7830282" y="203517"/>
                    <a:pt x="7889188" y="251542"/>
                  </a:cubicBezTo>
                  <a:cubicBezTo>
                    <a:pt x="7947894" y="299470"/>
                    <a:pt x="8005557" y="348453"/>
                    <a:pt x="8061828" y="398586"/>
                  </a:cubicBezTo>
                  <a:cubicBezTo>
                    <a:pt x="8090013" y="423605"/>
                    <a:pt x="8117948" y="448816"/>
                    <a:pt x="8145637" y="474218"/>
                  </a:cubicBezTo>
                  <a:cubicBezTo>
                    <a:pt x="8159506" y="486918"/>
                    <a:pt x="8173375" y="499764"/>
                    <a:pt x="8187242" y="512753"/>
                  </a:cubicBezTo>
                  <a:lnTo>
                    <a:pt x="8228402" y="551575"/>
                  </a:lnTo>
                  <a:cubicBezTo>
                    <a:pt x="8283082" y="603577"/>
                    <a:pt x="8336569" y="656778"/>
                    <a:pt x="8389211" y="710937"/>
                  </a:cubicBezTo>
                  <a:cubicBezTo>
                    <a:pt x="8415458" y="738065"/>
                    <a:pt x="8441455" y="765432"/>
                    <a:pt x="8467206" y="793088"/>
                  </a:cubicBezTo>
                  <a:lnTo>
                    <a:pt x="8486791" y="814223"/>
                  </a:lnTo>
                  <a:lnTo>
                    <a:pt x="8505979" y="835409"/>
                  </a:lnTo>
                  <a:lnTo>
                    <a:pt x="8543509" y="877346"/>
                  </a:lnTo>
                  <a:cubicBezTo>
                    <a:pt x="8593418" y="933423"/>
                    <a:pt x="8642579" y="990601"/>
                    <a:pt x="8690549" y="1048978"/>
                  </a:cubicBezTo>
                  <a:cubicBezTo>
                    <a:pt x="8714558" y="1078168"/>
                    <a:pt x="8738368" y="1107644"/>
                    <a:pt x="8761732" y="1137502"/>
                  </a:cubicBezTo>
                  <a:lnTo>
                    <a:pt x="8796379" y="1182077"/>
                  </a:lnTo>
                  <a:lnTo>
                    <a:pt x="8830678" y="1226986"/>
                  </a:lnTo>
                  <a:cubicBezTo>
                    <a:pt x="8876112" y="1287185"/>
                    <a:pt x="8920304" y="1348532"/>
                    <a:pt x="8963353" y="1410936"/>
                  </a:cubicBezTo>
                  <a:cubicBezTo>
                    <a:pt x="8984727" y="1442137"/>
                    <a:pt x="9005954" y="1473915"/>
                    <a:pt x="9026483" y="1505499"/>
                  </a:cubicBezTo>
                  <a:lnTo>
                    <a:pt x="9057004" y="1552613"/>
                  </a:lnTo>
                  <a:cubicBezTo>
                    <a:pt x="9067245" y="1568525"/>
                    <a:pt x="9077336" y="1584534"/>
                    <a:pt x="9087278" y="1600542"/>
                  </a:cubicBezTo>
                  <a:cubicBezTo>
                    <a:pt x="9127145" y="1664766"/>
                    <a:pt x="9165966" y="1729613"/>
                    <a:pt x="9202851" y="1795515"/>
                  </a:cubicBezTo>
                  <a:cubicBezTo>
                    <a:pt x="9221342" y="1828491"/>
                    <a:pt x="9239437" y="1861417"/>
                    <a:pt x="9257332" y="1894920"/>
                  </a:cubicBezTo>
                  <a:lnTo>
                    <a:pt x="9283778" y="1945436"/>
                  </a:lnTo>
                  <a:lnTo>
                    <a:pt x="9309428" y="1996193"/>
                  </a:lnTo>
                  <a:cubicBezTo>
                    <a:pt x="9343280" y="2064013"/>
                    <a:pt x="9375491" y="2132695"/>
                    <a:pt x="9405714" y="2202191"/>
                  </a:cubicBezTo>
                  <a:cubicBezTo>
                    <a:pt x="9466260" y="2341183"/>
                    <a:pt x="9520493" y="2483053"/>
                    <a:pt x="9566524" y="2627653"/>
                  </a:cubicBezTo>
                  <a:cubicBezTo>
                    <a:pt x="9572289" y="2645675"/>
                    <a:pt x="9578056" y="2663792"/>
                    <a:pt x="9583573" y="2682195"/>
                  </a:cubicBezTo>
                  <a:lnTo>
                    <a:pt x="9591974" y="2709707"/>
                  </a:lnTo>
                  <a:lnTo>
                    <a:pt x="9600027" y="2737650"/>
                  </a:lnTo>
                  <a:cubicBezTo>
                    <a:pt x="9610416" y="2774171"/>
                    <a:pt x="9620358" y="2810884"/>
                    <a:pt x="9629803" y="2847694"/>
                  </a:cubicBezTo>
                  <a:cubicBezTo>
                    <a:pt x="9648692" y="2921312"/>
                    <a:pt x="9665196" y="2995506"/>
                    <a:pt x="9679909" y="3070131"/>
                  </a:cubicBezTo>
                  <a:cubicBezTo>
                    <a:pt x="9683587" y="3088775"/>
                    <a:pt x="9687118" y="3107418"/>
                    <a:pt x="9690498" y="3126159"/>
                  </a:cubicBezTo>
                  <a:lnTo>
                    <a:pt x="9700390" y="3181805"/>
                  </a:lnTo>
                  <a:cubicBezTo>
                    <a:pt x="9703670" y="3201120"/>
                    <a:pt x="9706952" y="3222112"/>
                    <a:pt x="9709685" y="3243392"/>
                  </a:cubicBezTo>
                  <a:lnTo>
                    <a:pt x="9713016" y="3267597"/>
                  </a:lnTo>
                  <a:lnTo>
                    <a:pt x="9716844" y="3294437"/>
                  </a:lnTo>
                  <a:cubicBezTo>
                    <a:pt x="9718186" y="3303926"/>
                    <a:pt x="9719527" y="3313895"/>
                    <a:pt x="9720820" y="3324488"/>
                  </a:cubicBezTo>
                  <a:lnTo>
                    <a:pt x="9722709" y="3340737"/>
                  </a:lnTo>
                  <a:lnTo>
                    <a:pt x="9724301" y="3356361"/>
                  </a:lnTo>
                  <a:lnTo>
                    <a:pt x="9730166" y="3412197"/>
                  </a:lnTo>
                  <a:cubicBezTo>
                    <a:pt x="9732005" y="3430842"/>
                    <a:pt x="9734291" y="3449342"/>
                    <a:pt x="9735783" y="3468083"/>
                  </a:cubicBezTo>
                  <a:lnTo>
                    <a:pt x="9739760" y="3524399"/>
                  </a:lnTo>
                  <a:lnTo>
                    <a:pt x="9741748" y="3552580"/>
                  </a:lnTo>
                  <a:lnTo>
                    <a:pt x="9742742" y="3566672"/>
                  </a:lnTo>
                  <a:lnTo>
                    <a:pt x="9743488" y="3581865"/>
                  </a:lnTo>
                  <a:lnTo>
                    <a:pt x="9744731" y="3611341"/>
                  </a:lnTo>
                  <a:lnTo>
                    <a:pt x="9745725" y="3639715"/>
                  </a:lnTo>
                  <a:cubicBezTo>
                    <a:pt x="9746868" y="3677579"/>
                    <a:pt x="9747514" y="3715587"/>
                    <a:pt x="9747613" y="3753786"/>
                  </a:cubicBezTo>
                  <a:cubicBezTo>
                    <a:pt x="9747763" y="3830232"/>
                    <a:pt x="9745675" y="3906870"/>
                    <a:pt x="9740405" y="3984609"/>
                  </a:cubicBezTo>
                  <a:lnTo>
                    <a:pt x="9736329" y="4038434"/>
                  </a:lnTo>
                  <a:cubicBezTo>
                    <a:pt x="9735087" y="4055976"/>
                    <a:pt x="9733794" y="4076346"/>
                    <a:pt x="9731408" y="4099446"/>
                  </a:cubicBezTo>
                  <a:lnTo>
                    <a:pt x="9717987" y="4213325"/>
                  </a:lnTo>
                  <a:cubicBezTo>
                    <a:pt x="9717441" y="4217926"/>
                    <a:pt x="9716943" y="4222527"/>
                    <a:pt x="9716297" y="4227129"/>
                  </a:cubicBezTo>
                  <a:lnTo>
                    <a:pt x="9714110" y="4240981"/>
                  </a:lnTo>
                  <a:lnTo>
                    <a:pt x="9709785" y="4268731"/>
                  </a:lnTo>
                  <a:lnTo>
                    <a:pt x="9701086" y="4324185"/>
                  </a:lnTo>
                  <a:lnTo>
                    <a:pt x="9698699" y="4338994"/>
                  </a:lnTo>
                  <a:lnTo>
                    <a:pt x="9695966" y="4355050"/>
                  </a:lnTo>
                  <a:cubicBezTo>
                    <a:pt x="9694077" y="4365547"/>
                    <a:pt x="9692188" y="4375516"/>
                    <a:pt x="9690299" y="4385054"/>
                  </a:cubicBezTo>
                  <a:lnTo>
                    <a:pt x="9679909" y="4437919"/>
                  </a:lnTo>
                  <a:cubicBezTo>
                    <a:pt x="9677871" y="4448320"/>
                    <a:pt x="9675735" y="4458097"/>
                    <a:pt x="9673647" y="4468162"/>
                  </a:cubicBezTo>
                  <a:lnTo>
                    <a:pt x="9667532" y="4496296"/>
                  </a:lnTo>
                  <a:cubicBezTo>
                    <a:pt x="9663406" y="4514941"/>
                    <a:pt x="9659081" y="4533585"/>
                    <a:pt x="9654658" y="4552277"/>
                  </a:cubicBezTo>
                  <a:cubicBezTo>
                    <a:pt x="9645760" y="4589613"/>
                    <a:pt x="9636265" y="4627045"/>
                    <a:pt x="9625876" y="4664478"/>
                  </a:cubicBezTo>
                  <a:cubicBezTo>
                    <a:pt x="9605048" y="4739247"/>
                    <a:pt x="9581088" y="4814303"/>
                    <a:pt x="9552803" y="4888737"/>
                  </a:cubicBezTo>
                  <a:cubicBezTo>
                    <a:pt x="9524668" y="4962930"/>
                    <a:pt x="9492109" y="5037459"/>
                    <a:pt x="9452639" y="5110934"/>
                  </a:cubicBezTo>
                  <a:cubicBezTo>
                    <a:pt x="9432905" y="5147695"/>
                    <a:pt x="9411431" y="5184169"/>
                    <a:pt x="9388017" y="5220020"/>
                  </a:cubicBezTo>
                  <a:cubicBezTo>
                    <a:pt x="9382201" y="5228982"/>
                    <a:pt x="9376236" y="5237945"/>
                    <a:pt x="9370073" y="5246811"/>
                  </a:cubicBezTo>
                  <a:lnTo>
                    <a:pt x="9360926" y="5260040"/>
                  </a:lnTo>
                  <a:lnTo>
                    <a:pt x="9351829" y="5272646"/>
                  </a:lnTo>
                  <a:cubicBezTo>
                    <a:pt x="9339700" y="5289468"/>
                    <a:pt x="9327174" y="5306387"/>
                    <a:pt x="9313305" y="5323881"/>
                  </a:cubicBezTo>
                  <a:cubicBezTo>
                    <a:pt x="9258625" y="5393042"/>
                    <a:pt x="9196489" y="5455445"/>
                    <a:pt x="9130375" y="5510802"/>
                  </a:cubicBezTo>
                  <a:cubicBezTo>
                    <a:pt x="9097319" y="5538505"/>
                    <a:pt x="9063268" y="5564530"/>
                    <a:pt x="9028422" y="5588878"/>
                  </a:cubicBezTo>
                  <a:cubicBezTo>
                    <a:pt x="9019723" y="5595109"/>
                    <a:pt x="9011074" y="5600909"/>
                    <a:pt x="9002424" y="5606707"/>
                  </a:cubicBezTo>
                  <a:cubicBezTo>
                    <a:pt x="8993774" y="5612603"/>
                    <a:pt x="8985124" y="5618211"/>
                    <a:pt x="8976525" y="5623866"/>
                  </a:cubicBezTo>
                  <a:cubicBezTo>
                    <a:pt x="8959277" y="5635130"/>
                    <a:pt x="8941629" y="5646201"/>
                    <a:pt x="8924181" y="5656793"/>
                  </a:cubicBezTo>
                  <a:cubicBezTo>
                    <a:pt x="8854291" y="5699259"/>
                    <a:pt x="8784946" y="5736451"/>
                    <a:pt x="8717291" y="5771582"/>
                  </a:cubicBezTo>
                  <a:lnTo>
                    <a:pt x="8617129" y="5823105"/>
                  </a:lnTo>
                  <a:lnTo>
                    <a:pt x="8518207" y="5873671"/>
                  </a:lnTo>
                  <a:cubicBezTo>
                    <a:pt x="8391200" y="5939188"/>
                    <a:pt x="8267922" y="6009788"/>
                    <a:pt x="8150558" y="6086761"/>
                  </a:cubicBezTo>
                  <a:cubicBezTo>
                    <a:pt x="8091901" y="6125248"/>
                    <a:pt x="8034736" y="6165317"/>
                    <a:pt x="7979410" y="6207158"/>
                  </a:cubicBezTo>
                  <a:cubicBezTo>
                    <a:pt x="7965739" y="6217750"/>
                    <a:pt x="7951771" y="6228103"/>
                    <a:pt x="7938300" y="6238887"/>
                  </a:cubicBezTo>
                  <a:lnTo>
                    <a:pt x="7897936" y="6271286"/>
                  </a:lnTo>
                  <a:lnTo>
                    <a:pt x="7858367" y="6304357"/>
                  </a:lnTo>
                  <a:lnTo>
                    <a:pt x="7819048" y="6338770"/>
                  </a:lnTo>
                  <a:cubicBezTo>
                    <a:pt x="7804882" y="6351232"/>
                    <a:pt x="7792105" y="6362591"/>
                    <a:pt x="7778882" y="6374477"/>
                  </a:cubicBezTo>
                  <a:lnTo>
                    <a:pt x="7739563" y="6410328"/>
                  </a:lnTo>
                  <a:cubicBezTo>
                    <a:pt x="7713366" y="6434485"/>
                    <a:pt x="7687168" y="6459120"/>
                    <a:pt x="7660824" y="6484138"/>
                  </a:cubicBezTo>
                  <a:lnTo>
                    <a:pt x="7502302" y="6636360"/>
                  </a:lnTo>
                  <a:lnTo>
                    <a:pt x="7273394" y="6858000"/>
                  </a:lnTo>
                  <a:lnTo>
                    <a:pt x="6780690" y="6858000"/>
                  </a:lnTo>
                  <a:lnTo>
                    <a:pt x="6854939" y="6783597"/>
                  </a:lnTo>
                  <a:cubicBezTo>
                    <a:pt x="6880688" y="6757810"/>
                    <a:pt x="6906338" y="6732265"/>
                    <a:pt x="6932087" y="6705809"/>
                  </a:cubicBezTo>
                  <a:lnTo>
                    <a:pt x="7241130" y="6390965"/>
                  </a:lnTo>
                  <a:lnTo>
                    <a:pt x="7397564" y="6233087"/>
                  </a:lnTo>
                  <a:cubicBezTo>
                    <a:pt x="7424009" y="6206679"/>
                    <a:pt x="7450802" y="6180175"/>
                    <a:pt x="7478142" y="6153670"/>
                  </a:cubicBezTo>
                  <a:lnTo>
                    <a:pt x="7519600" y="6113937"/>
                  </a:lnTo>
                  <a:cubicBezTo>
                    <a:pt x="7533469" y="6100805"/>
                    <a:pt x="7547934" y="6087288"/>
                    <a:pt x="7561207" y="6075067"/>
                  </a:cubicBezTo>
                  <a:lnTo>
                    <a:pt x="7604204" y="6035526"/>
                  </a:lnTo>
                  <a:lnTo>
                    <a:pt x="7648644" y="5996416"/>
                  </a:lnTo>
                  <a:cubicBezTo>
                    <a:pt x="7663608" y="5983570"/>
                    <a:pt x="7678768" y="5971013"/>
                    <a:pt x="7693830" y="5958264"/>
                  </a:cubicBezTo>
                  <a:cubicBezTo>
                    <a:pt x="7708942" y="5945611"/>
                    <a:pt x="7724352" y="5933485"/>
                    <a:pt x="7739662" y="5921073"/>
                  </a:cubicBezTo>
                  <a:cubicBezTo>
                    <a:pt x="7801154" y="5872088"/>
                    <a:pt x="7864234" y="5825502"/>
                    <a:pt x="7928458" y="5781025"/>
                  </a:cubicBezTo>
                  <a:cubicBezTo>
                    <a:pt x="8057005" y="5692164"/>
                    <a:pt x="8190077" y="5611500"/>
                    <a:pt x="8325882" y="5537450"/>
                  </a:cubicBezTo>
                  <a:lnTo>
                    <a:pt x="8424555" y="5484106"/>
                  </a:lnTo>
                  <a:lnTo>
                    <a:pt x="8521737" y="5431289"/>
                  </a:lnTo>
                  <a:cubicBezTo>
                    <a:pt x="8585315" y="5396349"/>
                    <a:pt x="8646456" y="5361840"/>
                    <a:pt x="8702677" y="5325942"/>
                  </a:cubicBezTo>
                  <a:cubicBezTo>
                    <a:pt x="8716795" y="5316931"/>
                    <a:pt x="8730365" y="5308017"/>
                    <a:pt x="8743986" y="5298717"/>
                  </a:cubicBezTo>
                  <a:cubicBezTo>
                    <a:pt x="8750747" y="5294069"/>
                    <a:pt x="8757606" y="5289420"/>
                    <a:pt x="8764167" y="5284723"/>
                  </a:cubicBezTo>
                  <a:cubicBezTo>
                    <a:pt x="8770778" y="5280074"/>
                    <a:pt x="8777440" y="5275377"/>
                    <a:pt x="8783704" y="5270679"/>
                  </a:cubicBezTo>
                  <a:cubicBezTo>
                    <a:pt x="8809155" y="5251987"/>
                    <a:pt x="8833611" y="5232577"/>
                    <a:pt x="8856776" y="5212399"/>
                  </a:cubicBezTo>
                  <a:cubicBezTo>
                    <a:pt x="8903104" y="5172043"/>
                    <a:pt x="8944463" y="5128668"/>
                    <a:pt x="8979856" y="5082081"/>
                  </a:cubicBezTo>
                  <a:cubicBezTo>
                    <a:pt x="8988555" y="5070722"/>
                    <a:pt x="8997602" y="5057973"/>
                    <a:pt x="9006699" y="5044984"/>
                  </a:cubicBezTo>
                  <a:lnTo>
                    <a:pt x="9013509" y="5035254"/>
                  </a:lnTo>
                  <a:lnTo>
                    <a:pt x="9019773" y="5025812"/>
                  </a:lnTo>
                  <a:cubicBezTo>
                    <a:pt x="9023997" y="5019629"/>
                    <a:pt x="9028073" y="5013254"/>
                    <a:pt x="9032050" y="5006833"/>
                  </a:cubicBezTo>
                  <a:cubicBezTo>
                    <a:pt x="9048206" y="4981238"/>
                    <a:pt x="9063417" y="4954542"/>
                    <a:pt x="9077733" y="4926839"/>
                  </a:cubicBezTo>
                  <a:cubicBezTo>
                    <a:pt x="9106415" y="4871434"/>
                    <a:pt x="9131469" y="4812050"/>
                    <a:pt x="9154285" y="4750223"/>
                  </a:cubicBezTo>
                  <a:cubicBezTo>
                    <a:pt x="9176904" y="4688586"/>
                    <a:pt x="9196537" y="4625032"/>
                    <a:pt x="9213936" y="4559945"/>
                  </a:cubicBezTo>
                  <a:cubicBezTo>
                    <a:pt x="9222635" y="4527402"/>
                    <a:pt x="9230887" y="4494523"/>
                    <a:pt x="9238592" y="4461357"/>
                  </a:cubicBezTo>
                  <a:cubicBezTo>
                    <a:pt x="9242419" y="4444773"/>
                    <a:pt x="9246147" y="4428094"/>
                    <a:pt x="9249776" y="4411319"/>
                  </a:cubicBezTo>
                  <a:lnTo>
                    <a:pt x="9255046" y="4386299"/>
                  </a:lnTo>
                  <a:lnTo>
                    <a:pt x="9259718" y="4363342"/>
                  </a:lnTo>
                  <a:lnTo>
                    <a:pt x="9269959" y="4309566"/>
                  </a:lnTo>
                  <a:lnTo>
                    <a:pt x="9274233" y="4286176"/>
                  </a:lnTo>
                  <a:lnTo>
                    <a:pt x="9276022" y="4275489"/>
                  </a:lnTo>
                  <a:lnTo>
                    <a:pt x="9277861" y="4263506"/>
                  </a:lnTo>
                  <a:lnTo>
                    <a:pt x="9286014" y="4211696"/>
                  </a:lnTo>
                  <a:lnTo>
                    <a:pt x="9290092" y="4185767"/>
                  </a:lnTo>
                  <a:lnTo>
                    <a:pt x="9292128" y="4172826"/>
                  </a:lnTo>
                  <a:cubicBezTo>
                    <a:pt x="9292774" y="4168464"/>
                    <a:pt x="9293173" y="4164055"/>
                    <a:pt x="9293720" y="4159693"/>
                  </a:cubicBezTo>
                  <a:lnTo>
                    <a:pt x="9305650" y="4057941"/>
                  </a:lnTo>
                  <a:cubicBezTo>
                    <a:pt x="9306991" y="4045048"/>
                    <a:pt x="9308085" y="4029328"/>
                    <a:pt x="9309378" y="4010779"/>
                  </a:cubicBezTo>
                  <a:lnTo>
                    <a:pt x="9313454" y="3956428"/>
                  </a:lnTo>
                  <a:cubicBezTo>
                    <a:pt x="9318326" y="3889806"/>
                    <a:pt x="9320611" y="3821796"/>
                    <a:pt x="9320811" y="3753546"/>
                  </a:cubicBezTo>
                  <a:cubicBezTo>
                    <a:pt x="9320910" y="3719373"/>
                    <a:pt x="9320513" y="3685056"/>
                    <a:pt x="9319617" y="3650643"/>
                  </a:cubicBezTo>
                  <a:lnTo>
                    <a:pt x="9318176" y="3600030"/>
                  </a:lnTo>
                  <a:lnTo>
                    <a:pt x="9317778" y="3588096"/>
                  </a:lnTo>
                  <a:lnTo>
                    <a:pt x="9316983" y="3575107"/>
                  </a:lnTo>
                  <a:lnTo>
                    <a:pt x="9315443" y="3549130"/>
                  </a:lnTo>
                  <a:lnTo>
                    <a:pt x="9312311" y="3497176"/>
                  </a:lnTo>
                  <a:cubicBezTo>
                    <a:pt x="9311118" y="3479825"/>
                    <a:pt x="9309129" y="3462427"/>
                    <a:pt x="9307587" y="3445029"/>
                  </a:cubicBezTo>
                  <a:lnTo>
                    <a:pt x="9302618" y="3392835"/>
                  </a:lnTo>
                  <a:lnTo>
                    <a:pt x="9301574" y="3381476"/>
                  </a:lnTo>
                  <a:lnTo>
                    <a:pt x="9300430" y="3370740"/>
                  </a:lnTo>
                  <a:lnTo>
                    <a:pt x="9297547" y="3346966"/>
                  </a:lnTo>
                  <a:lnTo>
                    <a:pt x="9294017" y="3320030"/>
                  </a:lnTo>
                  <a:lnTo>
                    <a:pt x="9290439" y="3290410"/>
                  </a:lnTo>
                  <a:cubicBezTo>
                    <a:pt x="9288849" y="3275745"/>
                    <a:pt x="9286761" y="3260934"/>
                    <a:pt x="9284275" y="3244544"/>
                  </a:cubicBezTo>
                  <a:lnTo>
                    <a:pt x="9275974" y="3193116"/>
                  </a:lnTo>
                  <a:cubicBezTo>
                    <a:pt x="9273189" y="3176197"/>
                    <a:pt x="9270256" y="3159230"/>
                    <a:pt x="9267224" y="3142264"/>
                  </a:cubicBezTo>
                  <a:cubicBezTo>
                    <a:pt x="9255146" y="3074493"/>
                    <a:pt x="9240929" y="3007057"/>
                    <a:pt x="9225320" y="2939909"/>
                  </a:cubicBezTo>
                  <a:cubicBezTo>
                    <a:pt x="9217465" y="2906311"/>
                    <a:pt x="9209214" y="2872809"/>
                    <a:pt x="9200466" y="2839449"/>
                  </a:cubicBezTo>
                  <a:lnTo>
                    <a:pt x="9193953" y="2814958"/>
                  </a:lnTo>
                  <a:lnTo>
                    <a:pt x="9186993" y="2790276"/>
                  </a:lnTo>
                  <a:cubicBezTo>
                    <a:pt x="9182471" y="2773836"/>
                    <a:pt x="9177599" y="2757252"/>
                    <a:pt x="9172628" y="2740621"/>
                  </a:cubicBezTo>
                  <a:cubicBezTo>
                    <a:pt x="9133110" y="2607859"/>
                    <a:pt x="9087527" y="2476533"/>
                    <a:pt x="9035082" y="2347463"/>
                  </a:cubicBezTo>
                  <a:cubicBezTo>
                    <a:pt x="9008836" y="2282951"/>
                    <a:pt x="8981298" y="2218870"/>
                    <a:pt x="8952118" y="2155413"/>
                  </a:cubicBezTo>
                  <a:lnTo>
                    <a:pt x="8929948" y="2107915"/>
                  </a:lnTo>
                  <a:lnTo>
                    <a:pt x="8907429" y="2060753"/>
                  </a:lnTo>
                  <a:cubicBezTo>
                    <a:pt x="8892170" y="2029408"/>
                    <a:pt x="8876411" y="1997726"/>
                    <a:pt x="8860404" y="1966478"/>
                  </a:cubicBezTo>
                  <a:cubicBezTo>
                    <a:pt x="8828243" y="1903931"/>
                    <a:pt x="8795336" y="1841670"/>
                    <a:pt x="8760788" y="1780274"/>
                  </a:cubicBezTo>
                  <a:lnTo>
                    <a:pt x="8734740" y="1734311"/>
                  </a:lnTo>
                  <a:lnTo>
                    <a:pt x="8708046" y="1687963"/>
                  </a:lnTo>
                  <a:cubicBezTo>
                    <a:pt x="8690300" y="1657337"/>
                    <a:pt x="8672455" y="1627334"/>
                    <a:pt x="8654062" y="1597234"/>
                  </a:cubicBezTo>
                  <a:cubicBezTo>
                    <a:pt x="8617575" y="1536988"/>
                    <a:pt x="8579398" y="1477365"/>
                    <a:pt x="8540278" y="1418077"/>
                  </a:cubicBezTo>
                  <a:lnTo>
                    <a:pt x="8510701" y="1373695"/>
                  </a:lnTo>
                  <a:lnTo>
                    <a:pt x="8480676" y="1329457"/>
                  </a:lnTo>
                  <a:cubicBezTo>
                    <a:pt x="8460643" y="1300269"/>
                    <a:pt x="8440411" y="1271224"/>
                    <a:pt x="8419782" y="1242275"/>
                  </a:cubicBezTo>
                  <a:cubicBezTo>
                    <a:pt x="8378476" y="1184425"/>
                    <a:pt x="8335923" y="1127006"/>
                    <a:pt x="8292478" y="1069875"/>
                  </a:cubicBezTo>
                  <a:lnTo>
                    <a:pt x="8259620" y="1027123"/>
                  </a:lnTo>
                  <a:lnTo>
                    <a:pt x="8243416" y="1006130"/>
                  </a:lnTo>
                  <a:lnTo>
                    <a:pt x="8227110" y="985473"/>
                  </a:lnTo>
                  <a:cubicBezTo>
                    <a:pt x="8204890" y="957483"/>
                    <a:pt x="8182422" y="929684"/>
                    <a:pt x="8159604" y="902029"/>
                  </a:cubicBezTo>
                  <a:cubicBezTo>
                    <a:pt x="8114170" y="846671"/>
                    <a:pt x="8067494" y="792177"/>
                    <a:pt x="8020022" y="738209"/>
                  </a:cubicBezTo>
                  <a:lnTo>
                    <a:pt x="7984182" y="697901"/>
                  </a:lnTo>
                  <a:lnTo>
                    <a:pt x="7948043" y="657976"/>
                  </a:lnTo>
                  <a:cubicBezTo>
                    <a:pt x="7923636" y="631328"/>
                    <a:pt x="7899079" y="604823"/>
                    <a:pt x="7874324" y="578607"/>
                  </a:cubicBezTo>
                  <a:cubicBezTo>
                    <a:pt x="7824714" y="526221"/>
                    <a:pt x="7774608" y="474458"/>
                    <a:pt x="7723308" y="424085"/>
                  </a:cubicBezTo>
                  <a:cubicBezTo>
                    <a:pt x="7672157" y="373808"/>
                    <a:pt x="7619168" y="324153"/>
                    <a:pt x="7565532" y="275602"/>
                  </a:cubicBezTo>
                  <a:close/>
                  <a:moveTo>
                    <a:pt x="1832515" y="0"/>
                  </a:moveTo>
                  <a:lnTo>
                    <a:pt x="2158449" y="0"/>
                  </a:lnTo>
                  <a:lnTo>
                    <a:pt x="2108797" y="37845"/>
                  </a:lnTo>
                  <a:cubicBezTo>
                    <a:pt x="2052253" y="83168"/>
                    <a:pt x="1996914" y="129778"/>
                    <a:pt x="1942830" y="177587"/>
                  </a:cubicBezTo>
                  <a:cubicBezTo>
                    <a:pt x="1834563" y="273109"/>
                    <a:pt x="1731317" y="373472"/>
                    <a:pt x="1633191" y="477909"/>
                  </a:cubicBezTo>
                  <a:cubicBezTo>
                    <a:pt x="1240290" y="896038"/>
                    <a:pt x="927123" y="1375900"/>
                    <a:pt x="702686" y="1889935"/>
                  </a:cubicBezTo>
                  <a:cubicBezTo>
                    <a:pt x="646565" y="2018192"/>
                    <a:pt x="596210" y="2149182"/>
                    <a:pt x="551769" y="2281416"/>
                  </a:cubicBezTo>
                  <a:cubicBezTo>
                    <a:pt x="507429" y="2413700"/>
                    <a:pt x="469451" y="2547613"/>
                    <a:pt x="438383" y="2682772"/>
                  </a:cubicBezTo>
                  <a:cubicBezTo>
                    <a:pt x="423122" y="2750111"/>
                    <a:pt x="409203" y="2818553"/>
                    <a:pt x="397124" y="2887044"/>
                  </a:cubicBezTo>
                  <a:cubicBezTo>
                    <a:pt x="385144" y="2955581"/>
                    <a:pt x="374357" y="3024359"/>
                    <a:pt x="365658" y="3093424"/>
                  </a:cubicBezTo>
                  <a:cubicBezTo>
                    <a:pt x="347813" y="3231506"/>
                    <a:pt x="336727" y="3370260"/>
                    <a:pt x="332105" y="3509828"/>
                  </a:cubicBezTo>
                  <a:cubicBezTo>
                    <a:pt x="322311" y="3788822"/>
                    <a:pt x="339660" y="4068628"/>
                    <a:pt x="383653" y="4346327"/>
                  </a:cubicBezTo>
                  <a:cubicBezTo>
                    <a:pt x="394539" y="4415489"/>
                    <a:pt x="407464" y="4484267"/>
                    <a:pt x="422327" y="4552900"/>
                  </a:cubicBezTo>
                  <a:cubicBezTo>
                    <a:pt x="437041" y="4621534"/>
                    <a:pt x="453693" y="4689881"/>
                    <a:pt x="472184" y="4757939"/>
                  </a:cubicBezTo>
                  <a:cubicBezTo>
                    <a:pt x="490677" y="4825949"/>
                    <a:pt x="511007" y="4893673"/>
                    <a:pt x="533078" y="4960916"/>
                  </a:cubicBezTo>
                  <a:cubicBezTo>
                    <a:pt x="555249" y="5028208"/>
                    <a:pt x="578662" y="5095022"/>
                    <a:pt x="604710" y="5160875"/>
                  </a:cubicBezTo>
                  <a:cubicBezTo>
                    <a:pt x="707358" y="5425298"/>
                    <a:pt x="838443" y="5680902"/>
                    <a:pt x="996766" y="5920640"/>
                  </a:cubicBezTo>
                  <a:cubicBezTo>
                    <a:pt x="1154790" y="6160571"/>
                    <a:pt x="1340404" y="6384350"/>
                    <a:pt x="1549183" y="6586417"/>
                  </a:cubicBezTo>
                  <a:cubicBezTo>
                    <a:pt x="1601365" y="6636982"/>
                    <a:pt x="1654970" y="6686208"/>
                    <a:pt x="1709890" y="6734063"/>
                  </a:cubicBezTo>
                  <a:lnTo>
                    <a:pt x="1859761" y="6858000"/>
                  </a:lnTo>
                  <a:lnTo>
                    <a:pt x="1671798" y="6858000"/>
                  </a:lnTo>
                  <a:lnTo>
                    <a:pt x="1628044" y="6822717"/>
                  </a:lnTo>
                  <a:cubicBezTo>
                    <a:pt x="1570828" y="6774460"/>
                    <a:pt x="1514710" y="6724955"/>
                    <a:pt x="1459756" y="6674223"/>
                  </a:cubicBezTo>
                  <a:cubicBezTo>
                    <a:pt x="1019931" y="6268363"/>
                    <a:pt x="658296" y="5781216"/>
                    <a:pt x="402543" y="5241588"/>
                  </a:cubicBezTo>
                  <a:cubicBezTo>
                    <a:pt x="370231" y="5174103"/>
                    <a:pt x="340306" y="5105661"/>
                    <a:pt x="311923" y="5036741"/>
                  </a:cubicBezTo>
                  <a:cubicBezTo>
                    <a:pt x="283539" y="4967771"/>
                    <a:pt x="256895" y="4897986"/>
                    <a:pt x="232140" y="4827483"/>
                  </a:cubicBezTo>
                  <a:cubicBezTo>
                    <a:pt x="207334" y="4756981"/>
                    <a:pt x="184368" y="4685758"/>
                    <a:pt x="163392" y="4613913"/>
                  </a:cubicBezTo>
                  <a:cubicBezTo>
                    <a:pt x="142514" y="4542020"/>
                    <a:pt x="123624" y="4469360"/>
                    <a:pt x="106823" y="4396365"/>
                  </a:cubicBezTo>
                  <a:cubicBezTo>
                    <a:pt x="73120" y="4250902"/>
                    <a:pt x="47371" y="4103281"/>
                    <a:pt x="29326" y="3954702"/>
                  </a:cubicBezTo>
                  <a:cubicBezTo>
                    <a:pt x="20478" y="3880365"/>
                    <a:pt x="13320" y="3805789"/>
                    <a:pt x="8647" y="3730971"/>
                  </a:cubicBezTo>
                  <a:cubicBezTo>
                    <a:pt x="6311" y="3693587"/>
                    <a:pt x="4322" y="3656106"/>
                    <a:pt x="2880" y="3618674"/>
                  </a:cubicBezTo>
                  <a:cubicBezTo>
                    <a:pt x="1539" y="3581146"/>
                    <a:pt x="694" y="3543809"/>
                    <a:pt x="296" y="3506425"/>
                  </a:cubicBezTo>
                  <a:cubicBezTo>
                    <a:pt x="-1543" y="3356649"/>
                    <a:pt x="5217" y="3206200"/>
                    <a:pt x="20030" y="3056711"/>
                  </a:cubicBezTo>
                  <a:cubicBezTo>
                    <a:pt x="27686" y="2981942"/>
                    <a:pt x="36931" y="2907317"/>
                    <a:pt x="48664" y="2832980"/>
                  </a:cubicBezTo>
                  <a:cubicBezTo>
                    <a:pt x="60395" y="2758642"/>
                    <a:pt x="73716" y="2684784"/>
                    <a:pt x="89922" y="2610639"/>
                  </a:cubicBezTo>
                  <a:cubicBezTo>
                    <a:pt x="121736" y="2462826"/>
                    <a:pt x="162645" y="2317220"/>
                    <a:pt x="211163" y="2174343"/>
                  </a:cubicBezTo>
                  <a:cubicBezTo>
                    <a:pt x="259778" y="2031468"/>
                    <a:pt x="315601" y="1891517"/>
                    <a:pt x="379129" y="1754393"/>
                  </a:cubicBezTo>
                  <a:cubicBezTo>
                    <a:pt x="505540" y="1480433"/>
                    <a:pt x="660930" y="1219318"/>
                    <a:pt x="841424" y="976270"/>
                  </a:cubicBezTo>
                  <a:cubicBezTo>
                    <a:pt x="931498" y="854627"/>
                    <a:pt x="1028182" y="737777"/>
                    <a:pt x="1130234" y="625768"/>
                  </a:cubicBezTo>
                  <a:cubicBezTo>
                    <a:pt x="1232486" y="513855"/>
                    <a:pt x="1340157" y="407117"/>
                    <a:pt x="1452897" y="305748"/>
                  </a:cubicBezTo>
                  <a:cubicBezTo>
                    <a:pt x="1565736" y="204380"/>
                    <a:pt x="1683596" y="108665"/>
                    <a:pt x="1805682" y="18752"/>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Freeform: Shape 17">
              <a:extLst>
                <a:ext uri="{FF2B5EF4-FFF2-40B4-BE49-F238E27FC236}">
                  <a16:creationId xmlns:a16="http://schemas.microsoft.com/office/drawing/2014/main" id="{DA46556D-445B-4CD0-87A0-02A30BD1B1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8320" y="3985"/>
              <a:ext cx="9767847" cy="6858000"/>
            </a:xfrm>
            <a:custGeom>
              <a:avLst/>
              <a:gdLst>
                <a:gd name="connsiteX0" fmla="*/ 7151367 w 9767847"/>
                <a:gd name="connsiteY0" fmla="*/ 0 h 6858000"/>
                <a:gd name="connsiteX1" fmla="*/ 7881247 w 9767847"/>
                <a:gd name="connsiteY1" fmla="*/ 0 h 6858000"/>
                <a:gd name="connsiteX2" fmla="*/ 7990553 w 9767847"/>
                <a:gd name="connsiteY2" fmla="*/ 81317 h 6858000"/>
                <a:gd name="connsiteX3" fmla="*/ 9767847 w 9767847"/>
                <a:gd name="connsiteY3" fmla="*/ 3649031 h 6858000"/>
                <a:gd name="connsiteX4" fmla="*/ 8652597 w 9767847"/>
                <a:gd name="connsiteY4" fmla="*/ 6590005 h 6858000"/>
                <a:gd name="connsiteX5" fmla="*/ 8395306 w 9767847"/>
                <a:gd name="connsiteY5" fmla="*/ 6858000 h 6858000"/>
                <a:gd name="connsiteX6" fmla="*/ 6762603 w 9767847"/>
                <a:gd name="connsiteY6" fmla="*/ 6858000 h 6858000"/>
                <a:gd name="connsiteX7" fmla="*/ 6765962 w 9767847"/>
                <a:gd name="connsiteY7" fmla="*/ 6854844 h 6858000"/>
                <a:gd name="connsiteX8" fmla="*/ 6804586 w 9767847"/>
                <a:gd name="connsiteY8" fmla="*/ 6817103 h 6858000"/>
                <a:gd name="connsiteX9" fmla="*/ 6881735 w 9767847"/>
                <a:gd name="connsiteY9" fmla="*/ 6741197 h 6858000"/>
                <a:gd name="connsiteX10" fmla="*/ 6958883 w 9767847"/>
                <a:gd name="connsiteY10" fmla="*/ 6664822 h 6858000"/>
                <a:gd name="connsiteX11" fmla="*/ 7267925 w 9767847"/>
                <a:gd name="connsiteY11" fmla="*/ 6355694 h 6858000"/>
                <a:gd name="connsiteX12" fmla="*/ 7424360 w 9767847"/>
                <a:gd name="connsiteY12" fmla="*/ 6200685 h 6858000"/>
                <a:gd name="connsiteX13" fmla="*/ 7504938 w 9767847"/>
                <a:gd name="connsiteY13" fmla="*/ 6122708 h 6858000"/>
                <a:gd name="connsiteX14" fmla="*/ 7546396 w 9767847"/>
                <a:gd name="connsiteY14" fmla="*/ 6083697 h 6858000"/>
                <a:gd name="connsiteX15" fmla="*/ 7588002 w 9767847"/>
                <a:gd name="connsiteY15" fmla="*/ 6045532 h 6858000"/>
                <a:gd name="connsiteX16" fmla="*/ 7631000 w 9767847"/>
                <a:gd name="connsiteY16" fmla="*/ 6006709 h 6858000"/>
                <a:gd name="connsiteX17" fmla="*/ 7675440 w 9767847"/>
                <a:gd name="connsiteY17" fmla="*/ 5968309 h 6858000"/>
                <a:gd name="connsiteX18" fmla="*/ 7720626 w 9767847"/>
                <a:gd name="connsiteY18" fmla="*/ 5930851 h 6858000"/>
                <a:gd name="connsiteX19" fmla="*/ 7766458 w 9767847"/>
                <a:gd name="connsiteY19" fmla="*/ 5894334 h 6858000"/>
                <a:gd name="connsiteX20" fmla="*/ 7955254 w 9767847"/>
                <a:gd name="connsiteY20" fmla="*/ 5756828 h 6858000"/>
                <a:gd name="connsiteX21" fmla="*/ 8352678 w 9767847"/>
                <a:gd name="connsiteY21" fmla="*/ 5517630 h 6858000"/>
                <a:gd name="connsiteX22" fmla="*/ 8451350 w 9767847"/>
                <a:gd name="connsiteY22" fmla="*/ 5465254 h 6858000"/>
                <a:gd name="connsiteX23" fmla="*/ 8548532 w 9767847"/>
                <a:gd name="connsiteY23" fmla="*/ 5413395 h 6858000"/>
                <a:gd name="connsiteX24" fmla="*/ 8729473 w 9767847"/>
                <a:gd name="connsiteY24" fmla="*/ 5309961 h 6858000"/>
                <a:gd name="connsiteX25" fmla="*/ 8770781 w 9767847"/>
                <a:gd name="connsiteY25" fmla="*/ 5283232 h 6858000"/>
                <a:gd name="connsiteX26" fmla="*/ 8790964 w 9767847"/>
                <a:gd name="connsiteY26" fmla="*/ 5269492 h 6858000"/>
                <a:gd name="connsiteX27" fmla="*/ 8810499 w 9767847"/>
                <a:gd name="connsiteY27" fmla="*/ 5255703 h 6858000"/>
                <a:gd name="connsiteX28" fmla="*/ 8883571 w 9767847"/>
                <a:gd name="connsiteY28" fmla="*/ 5198479 h 6858000"/>
                <a:gd name="connsiteX29" fmla="*/ 9006651 w 9767847"/>
                <a:gd name="connsiteY29" fmla="*/ 5070527 h 6858000"/>
                <a:gd name="connsiteX30" fmla="*/ 9033494 w 9767847"/>
                <a:gd name="connsiteY30" fmla="*/ 5034105 h 6858000"/>
                <a:gd name="connsiteX31" fmla="*/ 9040305 w 9767847"/>
                <a:gd name="connsiteY31" fmla="*/ 5024551 h 6858000"/>
                <a:gd name="connsiteX32" fmla="*/ 9046568 w 9767847"/>
                <a:gd name="connsiteY32" fmla="*/ 5015281 h 6858000"/>
                <a:gd name="connsiteX33" fmla="*/ 9058846 w 9767847"/>
                <a:gd name="connsiteY33" fmla="*/ 4996645 h 6858000"/>
                <a:gd name="connsiteX34" fmla="*/ 9104529 w 9767847"/>
                <a:gd name="connsiteY34" fmla="*/ 4918105 h 6858000"/>
                <a:gd name="connsiteX35" fmla="*/ 9181081 w 9767847"/>
                <a:gd name="connsiteY35" fmla="*/ 4744694 h 6858000"/>
                <a:gd name="connsiteX36" fmla="*/ 9240731 w 9767847"/>
                <a:gd name="connsiteY36" fmla="*/ 4557872 h 6858000"/>
                <a:gd name="connsiteX37" fmla="*/ 9265388 w 9767847"/>
                <a:gd name="connsiteY37" fmla="*/ 4461073 h 6858000"/>
                <a:gd name="connsiteX38" fmla="*/ 9276571 w 9767847"/>
                <a:gd name="connsiteY38" fmla="*/ 4411943 h 6858000"/>
                <a:gd name="connsiteX39" fmla="*/ 9281841 w 9767847"/>
                <a:gd name="connsiteY39" fmla="*/ 4387379 h 6858000"/>
                <a:gd name="connsiteX40" fmla="*/ 9286513 w 9767847"/>
                <a:gd name="connsiteY40" fmla="*/ 4364838 h 6858000"/>
                <a:gd name="connsiteX41" fmla="*/ 9296754 w 9767847"/>
                <a:gd name="connsiteY41" fmla="*/ 4312038 h 6858000"/>
                <a:gd name="connsiteX42" fmla="*/ 9301029 w 9767847"/>
                <a:gd name="connsiteY42" fmla="*/ 4289074 h 6858000"/>
                <a:gd name="connsiteX43" fmla="*/ 9302818 w 9767847"/>
                <a:gd name="connsiteY43" fmla="*/ 4278581 h 6858000"/>
                <a:gd name="connsiteX44" fmla="*/ 9304658 w 9767847"/>
                <a:gd name="connsiteY44" fmla="*/ 4266816 h 6858000"/>
                <a:gd name="connsiteX45" fmla="*/ 9312810 w 9767847"/>
                <a:gd name="connsiteY45" fmla="*/ 4215945 h 6858000"/>
                <a:gd name="connsiteX46" fmla="*/ 9316887 w 9767847"/>
                <a:gd name="connsiteY46" fmla="*/ 4190486 h 6858000"/>
                <a:gd name="connsiteX47" fmla="*/ 9318923 w 9767847"/>
                <a:gd name="connsiteY47" fmla="*/ 4177780 h 6858000"/>
                <a:gd name="connsiteX48" fmla="*/ 9320515 w 9767847"/>
                <a:gd name="connsiteY48" fmla="*/ 4164886 h 6858000"/>
                <a:gd name="connsiteX49" fmla="*/ 9332445 w 9767847"/>
                <a:gd name="connsiteY49" fmla="*/ 4064981 h 6858000"/>
                <a:gd name="connsiteX50" fmla="*/ 9336173 w 9767847"/>
                <a:gd name="connsiteY50" fmla="*/ 4018676 h 6858000"/>
                <a:gd name="connsiteX51" fmla="*/ 9340199 w 9767847"/>
                <a:gd name="connsiteY51" fmla="*/ 3965171 h 6858000"/>
                <a:gd name="connsiteX52" fmla="*/ 9347557 w 9767847"/>
                <a:gd name="connsiteY52" fmla="*/ 3765972 h 6858000"/>
                <a:gd name="connsiteX53" fmla="*/ 9346364 w 9767847"/>
                <a:gd name="connsiteY53" fmla="*/ 3664938 h 6858000"/>
                <a:gd name="connsiteX54" fmla="*/ 9344921 w 9767847"/>
                <a:gd name="connsiteY54" fmla="*/ 3615243 h 6858000"/>
                <a:gd name="connsiteX55" fmla="*/ 9344524 w 9767847"/>
                <a:gd name="connsiteY55" fmla="*/ 3603526 h 6858000"/>
                <a:gd name="connsiteX56" fmla="*/ 9343728 w 9767847"/>
                <a:gd name="connsiteY56" fmla="*/ 3590774 h 6858000"/>
                <a:gd name="connsiteX57" fmla="*/ 9342188 w 9767847"/>
                <a:gd name="connsiteY57" fmla="*/ 3565268 h 6858000"/>
                <a:gd name="connsiteX58" fmla="*/ 9339056 w 9767847"/>
                <a:gd name="connsiteY58" fmla="*/ 3514256 h 6858000"/>
                <a:gd name="connsiteX59" fmla="*/ 9334334 w 9767847"/>
                <a:gd name="connsiteY59" fmla="*/ 3463057 h 6858000"/>
                <a:gd name="connsiteX60" fmla="*/ 9329363 w 9767847"/>
                <a:gd name="connsiteY60" fmla="*/ 3411810 h 6858000"/>
                <a:gd name="connsiteX61" fmla="*/ 9328319 w 9767847"/>
                <a:gd name="connsiteY61" fmla="*/ 3400657 h 6858000"/>
                <a:gd name="connsiteX62" fmla="*/ 9327177 w 9767847"/>
                <a:gd name="connsiteY62" fmla="*/ 3390116 h 6858000"/>
                <a:gd name="connsiteX63" fmla="*/ 9324293 w 9767847"/>
                <a:gd name="connsiteY63" fmla="*/ 3366774 h 6858000"/>
                <a:gd name="connsiteX64" fmla="*/ 9320763 w 9767847"/>
                <a:gd name="connsiteY64" fmla="*/ 3340329 h 6858000"/>
                <a:gd name="connsiteX65" fmla="*/ 9317184 w 9767847"/>
                <a:gd name="connsiteY65" fmla="*/ 3311245 h 6858000"/>
                <a:gd name="connsiteX66" fmla="*/ 9311021 w 9767847"/>
                <a:gd name="connsiteY66" fmla="*/ 3266211 h 6858000"/>
                <a:gd name="connsiteX67" fmla="*/ 9302719 w 9767847"/>
                <a:gd name="connsiteY67" fmla="*/ 3215717 h 6858000"/>
                <a:gd name="connsiteX68" fmla="*/ 9293970 w 9767847"/>
                <a:gd name="connsiteY68" fmla="*/ 3165789 h 6858000"/>
                <a:gd name="connsiteX69" fmla="*/ 9252065 w 9767847"/>
                <a:gd name="connsiteY69" fmla="*/ 2967107 h 6858000"/>
                <a:gd name="connsiteX70" fmla="*/ 9227211 w 9767847"/>
                <a:gd name="connsiteY70" fmla="*/ 2868473 h 6858000"/>
                <a:gd name="connsiteX71" fmla="*/ 9220699 w 9767847"/>
                <a:gd name="connsiteY71" fmla="*/ 2844426 h 6858000"/>
                <a:gd name="connsiteX72" fmla="*/ 9213740 w 9767847"/>
                <a:gd name="connsiteY72" fmla="*/ 2820191 h 6858000"/>
                <a:gd name="connsiteX73" fmla="*/ 9199374 w 9767847"/>
                <a:gd name="connsiteY73" fmla="*/ 2771438 h 6858000"/>
                <a:gd name="connsiteX74" fmla="*/ 9061829 w 9767847"/>
                <a:gd name="connsiteY74" fmla="*/ 2385418 h 6858000"/>
                <a:gd name="connsiteX75" fmla="*/ 8978865 w 9767847"/>
                <a:gd name="connsiteY75" fmla="*/ 2196855 h 6858000"/>
                <a:gd name="connsiteX76" fmla="*/ 8956694 w 9767847"/>
                <a:gd name="connsiteY76" fmla="*/ 2150219 h 6858000"/>
                <a:gd name="connsiteX77" fmla="*/ 8934176 w 9767847"/>
                <a:gd name="connsiteY77" fmla="*/ 2103914 h 6858000"/>
                <a:gd name="connsiteX78" fmla="*/ 8887151 w 9767847"/>
                <a:gd name="connsiteY78" fmla="*/ 2011350 h 6858000"/>
                <a:gd name="connsiteX79" fmla="*/ 8787533 w 9767847"/>
                <a:gd name="connsiteY79" fmla="*/ 1828527 h 6858000"/>
                <a:gd name="connsiteX80" fmla="*/ 8761485 w 9767847"/>
                <a:gd name="connsiteY80" fmla="*/ 1783398 h 6858000"/>
                <a:gd name="connsiteX81" fmla="*/ 8734791 w 9767847"/>
                <a:gd name="connsiteY81" fmla="*/ 1737893 h 6858000"/>
                <a:gd name="connsiteX82" fmla="*/ 8680808 w 9767847"/>
                <a:gd name="connsiteY82" fmla="*/ 1648812 h 6858000"/>
                <a:gd name="connsiteX83" fmla="*/ 8567024 w 9767847"/>
                <a:gd name="connsiteY83" fmla="*/ 1472906 h 6858000"/>
                <a:gd name="connsiteX84" fmla="*/ 8537446 w 9767847"/>
                <a:gd name="connsiteY84" fmla="*/ 1429330 h 6858000"/>
                <a:gd name="connsiteX85" fmla="*/ 8507423 w 9767847"/>
                <a:gd name="connsiteY85" fmla="*/ 1385896 h 6858000"/>
                <a:gd name="connsiteX86" fmla="*/ 8446529 w 9767847"/>
                <a:gd name="connsiteY86" fmla="*/ 1300295 h 6858000"/>
                <a:gd name="connsiteX87" fmla="*/ 8319224 w 9767847"/>
                <a:gd name="connsiteY87" fmla="*/ 1131026 h 6858000"/>
                <a:gd name="connsiteX88" fmla="*/ 8286366 w 9767847"/>
                <a:gd name="connsiteY88" fmla="*/ 1089050 h 6858000"/>
                <a:gd name="connsiteX89" fmla="*/ 8270161 w 9767847"/>
                <a:gd name="connsiteY89" fmla="*/ 1068439 h 6858000"/>
                <a:gd name="connsiteX90" fmla="*/ 8253856 w 9767847"/>
                <a:gd name="connsiteY90" fmla="*/ 1048156 h 6858000"/>
                <a:gd name="connsiteX91" fmla="*/ 8186352 w 9767847"/>
                <a:gd name="connsiteY91" fmla="*/ 966275 h 6858000"/>
                <a:gd name="connsiteX92" fmla="*/ 8046768 w 9767847"/>
                <a:gd name="connsiteY92" fmla="*/ 805429 h 6858000"/>
                <a:gd name="connsiteX93" fmla="*/ 8010927 w 9767847"/>
                <a:gd name="connsiteY93" fmla="*/ 765853 h 6858000"/>
                <a:gd name="connsiteX94" fmla="*/ 7974788 w 9767847"/>
                <a:gd name="connsiteY94" fmla="*/ 726653 h 6858000"/>
                <a:gd name="connsiteX95" fmla="*/ 7901070 w 9767847"/>
                <a:gd name="connsiteY95" fmla="*/ 648724 h 6858000"/>
                <a:gd name="connsiteX96" fmla="*/ 7750054 w 9767847"/>
                <a:gd name="connsiteY96" fmla="*/ 497008 h 6858000"/>
                <a:gd name="connsiteX97" fmla="*/ 7592277 w 9767847"/>
                <a:gd name="connsiteY97" fmla="*/ 351221 h 6858000"/>
                <a:gd name="connsiteX98" fmla="*/ 7257734 w 9767847"/>
                <a:gd name="connsiteY98" fmla="*/ 76964 h 6858000"/>
                <a:gd name="connsiteX99" fmla="*/ 1886601 w 9767847"/>
                <a:gd name="connsiteY99" fmla="*/ 0 h 6858000"/>
                <a:gd name="connsiteX100" fmla="*/ 2292926 w 9767847"/>
                <a:gd name="connsiteY100" fmla="*/ 0 h 6858000"/>
                <a:gd name="connsiteX101" fmla="*/ 2135542 w 9767847"/>
                <a:gd name="connsiteY101" fmla="*/ 117781 h 6858000"/>
                <a:gd name="connsiteX102" fmla="*/ 1969576 w 9767847"/>
                <a:gd name="connsiteY102" fmla="*/ 254986 h 6858000"/>
                <a:gd name="connsiteX103" fmla="*/ 1659938 w 9767847"/>
                <a:gd name="connsiteY103" fmla="*/ 549855 h 6858000"/>
                <a:gd name="connsiteX104" fmla="*/ 729383 w 9767847"/>
                <a:gd name="connsiteY104" fmla="*/ 1936480 h 6858000"/>
                <a:gd name="connsiteX105" fmla="*/ 578465 w 9767847"/>
                <a:gd name="connsiteY105" fmla="*/ 2320807 h 6858000"/>
                <a:gd name="connsiteX106" fmla="*/ 465080 w 9767847"/>
                <a:gd name="connsiteY106" fmla="*/ 2714875 h 6858000"/>
                <a:gd name="connsiteX107" fmla="*/ 423820 w 9767847"/>
                <a:gd name="connsiteY107" fmla="*/ 2915436 h 6858000"/>
                <a:gd name="connsiteX108" fmla="*/ 392355 w 9767847"/>
                <a:gd name="connsiteY108" fmla="*/ 3118071 h 6858000"/>
                <a:gd name="connsiteX109" fmla="*/ 358801 w 9767847"/>
                <a:gd name="connsiteY109" fmla="*/ 3526915 h 6858000"/>
                <a:gd name="connsiteX110" fmla="*/ 410350 w 9767847"/>
                <a:gd name="connsiteY110" fmla="*/ 4348226 h 6858000"/>
                <a:gd name="connsiteX111" fmla="*/ 449022 w 9767847"/>
                <a:gd name="connsiteY111" fmla="*/ 4551049 h 6858000"/>
                <a:gd name="connsiteX112" fmla="*/ 498882 w 9767847"/>
                <a:gd name="connsiteY112" fmla="*/ 4752365 h 6858000"/>
                <a:gd name="connsiteX113" fmla="*/ 559775 w 9767847"/>
                <a:gd name="connsiteY113" fmla="*/ 4951657 h 6858000"/>
                <a:gd name="connsiteX114" fmla="*/ 631406 w 9767847"/>
                <a:gd name="connsiteY114" fmla="*/ 5147986 h 6858000"/>
                <a:gd name="connsiteX115" fmla="*/ 1023461 w 9767847"/>
                <a:gd name="connsiteY115" fmla="*/ 5893957 h 6858000"/>
                <a:gd name="connsiteX116" fmla="*/ 1575880 w 9767847"/>
                <a:gd name="connsiteY116" fmla="*/ 6547646 h 6858000"/>
                <a:gd name="connsiteX117" fmla="*/ 1905228 w 9767847"/>
                <a:gd name="connsiteY117" fmla="*/ 6829468 h 6858000"/>
                <a:gd name="connsiteX118" fmla="*/ 1944230 w 9767847"/>
                <a:gd name="connsiteY118" fmla="*/ 6858000 h 6858000"/>
                <a:gd name="connsiteX119" fmla="*/ 1372541 w 9767847"/>
                <a:gd name="connsiteY119" fmla="*/ 6858000 h 6858000"/>
                <a:gd name="connsiteX120" fmla="*/ 1115251 w 9767847"/>
                <a:gd name="connsiteY120" fmla="*/ 6590005 h 6858000"/>
                <a:gd name="connsiteX121" fmla="*/ 0 w 9767847"/>
                <a:gd name="connsiteY121" fmla="*/ 3649031 h 6858000"/>
                <a:gd name="connsiteX122" fmla="*/ 1777294 w 9767847"/>
                <a:gd name="connsiteY122" fmla="*/ 8131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9767847" h="6858000">
                  <a:moveTo>
                    <a:pt x="7151367" y="0"/>
                  </a:moveTo>
                  <a:lnTo>
                    <a:pt x="7881247" y="0"/>
                  </a:lnTo>
                  <a:lnTo>
                    <a:pt x="7990553" y="81317"/>
                  </a:lnTo>
                  <a:cubicBezTo>
                    <a:pt x="9075991" y="929334"/>
                    <a:pt x="9767847" y="2212695"/>
                    <a:pt x="9767847" y="3649031"/>
                  </a:cubicBezTo>
                  <a:cubicBezTo>
                    <a:pt x="9767847" y="4766182"/>
                    <a:pt x="9349317" y="5790792"/>
                    <a:pt x="8652597" y="6590005"/>
                  </a:cubicBezTo>
                  <a:lnTo>
                    <a:pt x="8395306" y="6858000"/>
                  </a:lnTo>
                  <a:lnTo>
                    <a:pt x="6762603" y="6858000"/>
                  </a:lnTo>
                  <a:lnTo>
                    <a:pt x="6765962" y="6854844"/>
                  </a:lnTo>
                  <a:cubicBezTo>
                    <a:pt x="6779036" y="6842703"/>
                    <a:pt x="6791663" y="6829621"/>
                    <a:pt x="6804586" y="6817103"/>
                  </a:cubicBezTo>
                  <a:lnTo>
                    <a:pt x="6881735" y="6741197"/>
                  </a:lnTo>
                  <a:cubicBezTo>
                    <a:pt x="6907435" y="6715881"/>
                    <a:pt x="6933134" y="6690798"/>
                    <a:pt x="6958883" y="6664822"/>
                  </a:cubicBezTo>
                  <a:lnTo>
                    <a:pt x="7267925" y="6355694"/>
                  </a:lnTo>
                  <a:lnTo>
                    <a:pt x="7424360" y="6200685"/>
                  </a:lnTo>
                  <a:cubicBezTo>
                    <a:pt x="7450754" y="6174802"/>
                    <a:pt x="7477598" y="6148731"/>
                    <a:pt x="7504938" y="6122708"/>
                  </a:cubicBezTo>
                  <a:lnTo>
                    <a:pt x="7546396" y="6083697"/>
                  </a:lnTo>
                  <a:cubicBezTo>
                    <a:pt x="7560264" y="6070803"/>
                    <a:pt x="7574780" y="6057532"/>
                    <a:pt x="7588002" y="6045532"/>
                  </a:cubicBezTo>
                  <a:lnTo>
                    <a:pt x="7631000" y="6006709"/>
                  </a:lnTo>
                  <a:lnTo>
                    <a:pt x="7675440" y="5968309"/>
                  </a:lnTo>
                  <a:cubicBezTo>
                    <a:pt x="7690404" y="5955698"/>
                    <a:pt x="7705564" y="5943321"/>
                    <a:pt x="7720626" y="5930851"/>
                  </a:cubicBezTo>
                  <a:cubicBezTo>
                    <a:pt x="7735738" y="5918427"/>
                    <a:pt x="7751197" y="5906521"/>
                    <a:pt x="7766458" y="5894334"/>
                  </a:cubicBezTo>
                  <a:cubicBezTo>
                    <a:pt x="7827949" y="5846192"/>
                    <a:pt x="7890979" y="5800499"/>
                    <a:pt x="7955254" y="5756828"/>
                  </a:cubicBezTo>
                  <a:cubicBezTo>
                    <a:pt x="8083800" y="5669534"/>
                    <a:pt x="8216872" y="5590336"/>
                    <a:pt x="8352678" y="5517630"/>
                  </a:cubicBezTo>
                  <a:lnTo>
                    <a:pt x="8451350" y="5465254"/>
                  </a:lnTo>
                  <a:lnTo>
                    <a:pt x="8548532" y="5413395"/>
                  </a:lnTo>
                  <a:cubicBezTo>
                    <a:pt x="8612110" y="5379090"/>
                    <a:pt x="8673251" y="5345208"/>
                    <a:pt x="8729473" y="5309961"/>
                  </a:cubicBezTo>
                  <a:cubicBezTo>
                    <a:pt x="8743591" y="5301115"/>
                    <a:pt x="8757161" y="5292361"/>
                    <a:pt x="8770781" y="5283232"/>
                  </a:cubicBezTo>
                  <a:cubicBezTo>
                    <a:pt x="8777591" y="5278667"/>
                    <a:pt x="8784451" y="5274103"/>
                    <a:pt x="8790964" y="5269492"/>
                  </a:cubicBezTo>
                  <a:cubicBezTo>
                    <a:pt x="8797574" y="5264879"/>
                    <a:pt x="8804235" y="5260314"/>
                    <a:pt x="8810499" y="5255703"/>
                  </a:cubicBezTo>
                  <a:cubicBezTo>
                    <a:pt x="8835999" y="5237303"/>
                    <a:pt x="8860407" y="5218291"/>
                    <a:pt x="8883571" y="5198479"/>
                  </a:cubicBezTo>
                  <a:cubicBezTo>
                    <a:pt x="8929900" y="5158856"/>
                    <a:pt x="8971258" y="5116315"/>
                    <a:pt x="9006651" y="5070527"/>
                  </a:cubicBezTo>
                  <a:cubicBezTo>
                    <a:pt x="9015351" y="5059328"/>
                    <a:pt x="9024398" y="5046857"/>
                    <a:pt x="9033494" y="5034105"/>
                  </a:cubicBezTo>
                  <a:lnTo>
                    <a:pt x="9040305" y="5024551"/>
                  </a:lnTo>
                  <a:lnTo>
                    <a:pt x="9046568" y="5015281"/>
                  </a:lnTo>
                  <a:cubicBezTo>
                    <a:pt x="9050743" y="5009163"/>
                    <a:pt x="9054819" y="5002952"/>
                    <a:pt x="9058846" y="4996645"/>
                  </a:cubicBezTo>
                  <a:cubicBezTo>
                    <a:pt x="9075002" y="4971517"/>
                    <a:pt x="9090212" y="4945305"/>
                    <a:pt x="9104529" y="4918105"/>
                  </a:cubicBezTo>
                  <a:cubicBezTo>
                    <a:pt x="9133211" y="4863752"/>
                    <a:pt x="9158313" y="4805447"/>
                    <a:pt x="9181081" y="4744694"/>
                  </a:cubicBezTo>
                  <a:cubicBezTo>
                    <a:pt x="9203748" y="4684178"/>
                    <a:pt x="9223383" y="4621778"/>
                    <a:pt x="9240731" y="4557872"/>
                  </a:cubicBezTo>
                  <a:cubicBezTo>
                    <a:pt x="9249481" y="4525966"/>
                    <a:pt x="9257682" y="4493684"/>
                    <a:pt x="9265388" y="4461073"/>
                  </a:cubicBezTo>
                  <a:cubicBezTo>
                    <a:pt x="9269215" y="4444744"/>
                    <a:pt x="9272943" y="4428367"/>
                    <a:pt x="9276571" y="4411943"/>
                  </a:cubicBezTo>
                  <a:lnTo>
                    <a:pt x="9281841" y="4387379"/>
                  </a:lnTo>
                  <a:lnTo>
                    <a:pt x="9286513" y="4364838"/>
                  </a:lnTo>
                  <a:lnTo>
                    <a:pt x="9296754" y="4312038"/>
                  </a:lnTo>
                  <a:lnTo>
                    <a:pt x="9301029" y="4289074"/>
                  </a:lnTo>
                  <a:lnTo>
                    <a:pt x="9302818" y="4278581"/>
                  </a:lnTo>
                  <a:lnTo>
                    <a:pt x="9304658" y="4266816"/>
                  </a:lnTo>
                  <a:lnTo>
                    <a:pt x="9312810" y="4215945"/>
                  </a:lnTo>
                  <a:lnTo>
                    <a:pt x="9316887" y="4190486"/>
                  </a:lnTo>
                  <a:lnTo>
                    <a:pt x="9318923" y="4177780"/>
                  </a:lnTo>
                  <a:cubicBezTo>
                    <a:pt x="9319570" y="4173546"/>
                    <a:pt x="9319969" y="4169169"/>
                    <a:pt x="9320515" y="4164886"/>
                  </a:cubicBezTo>
                  <a:lnTo>
                    <a:pt x="9332445" y="4064981"/>
                  </a:lnTo>
                  <a:cubicBezTo>
                    <a:pt x="9333836" y="4052370"/>
                    <a:pt x="9334880" y="4036888"/>
                    <a:pt x="9336173" y="4018676"/>
                  </a:cubicBezTo>
                  <a:lnTo>
                    <a:pt x="9340199" y="3965171"/>
                  </a:lnTo>
                  <a:cubicBezTo>
                    <a:pt x="9345071" y="3899806"/>
                    <a:pt x="9347358" y="3832983"/>
                    <a:pt x="9347557" y="3765972"/>
                  </a:cubicBezTo>
                  <a:cubicBezTo>
                    <a:pt x="9347656" y="3732420"/>
                    <a:pt x="9347209" y="3698773"/>
                    <a:pt x="9346364" y="3664938"/>
                  </a:cubicBezTo>
                  <a:lnTo>
                    <a:pt x="9344921" y="3615243"/>
                  </a:lnTo>
                  <a:lnTo>
                    <a:pt x="9344524" y="3603526"/>
                  </a:lnTo>
                  <a:lnTo>
                    <a:pt x="9343728" y="3590774"/>
                  </a:lnTo>
                  <a:lnTo>
                    <a:pt x="9342188" y="3565268"/>
                  </a:lnTo>
                  <a:lnTo>
                    <a:pt x="9339056" y="3514256"/>
                  </a:lnTo>
                  <a:cubicBezTo>
                    <a:pt x="9337914" y="3497221"/>
                    <a:pt x="9335874" y="3480138"/>
                    <a:pt x="9334334" y="3463057"/>
                  </a:cubicBezTo>
                  <a:lnTo>
                    <a:pt x="9329363" y="3411810"/>
                  </a:lnTo>
                  <a:lnTo>
                    <a:pt x="9328319" y="3400657"/>
                  </a:lnTo>
                  <a:lnTo>
                    <a:pt x="9327177" y="3390116"/>
                  </a:lnTo>
                  <a:lnTo>
                    <a:pt x="9324293" y="3366774"/>
                  </a:lnTo>
                  <a:lnTo>
                    <a:pt x="9320763" y="3340329"/>
                  </a:lnTo>
                  <a:lnTo>
                    <a:pt x="9317184" y="3311245"/>
                  </a:lnTo>
                  <a:cubicBezTo>
                    <a:pt x="9315594" y="3296893"/>
                    <a:pt x="9313506" y="3282306"/>
                    <a:pt x="9311021" y="3266211"/>
                  </a:cubicBezTo>
                  <a:lnTo>
                    <a:pt x="9302719" y="3215717"/>
                  </a:lnTo>
                  <a:cubicBezTo>
                    <a:pt x="9299936" y="3199059"/>
                    <a:pt x="9297003" y="3182400"/>
                    <a:pt x="9293970" y="3165789"/>
                  </a:cubicBezTo>
                  <a:cubicBezTo>
                    <a:pt x="9281891" y="3099295"/>
                    <a:pt x="9267674" y="3033084"/>
                    <a:pt x="9252065" y="2967107"/>
                  </a:cubicBezTo>
                  <a:cubicBezTo>
                    <a:pt x="9244261" y="2934167"/>
                    <a:pt x="9235959" y="2901273"/>
                    <a:pt x="9227211" y="2868473"/>
                  </a:cubicBezTo>
                  <a:lnTo>
                    <a:pt x="9220699" y="2844426"/>
                  </a:lnTo>
                  <a:lnTo>
                    <a:pt x="9213740" y="2820191"/>
                  </a:lnTo>
                  <a:cubicBezTo>
                    <a:pt x="9209216" y="2804049"/>
                    <a:pt x="9204345" y="2787768"/>
                    <a:pt x="9199374" y="2771438"/>
                  </a:cubicBezTo>
                  <a:cubicBezTo>
                    <a:pt x="9159855" y="2641086"/>
                    <a:pt x="9114272" y="2512099"/>
                    <a:pt x="9061829" y="2385418"/>
                  </a:cubicBezTo>
                  <a:cubicBezTo>
                    <a:pt x="9035582" y="2322077"/>
                    <a:pt x="9008043" y="2259160"/>
                    <a:pt x="8978865" y="2196855"/>
                  </a:cubicBezTo>
                  <a:lnTo>
                    <a:pt x="8956694" y="2150219"/>
                  </a:lnTo>
                  <a:lnTo>
                    <a:pt x="8934176" y="2103914"/>
                  </a:lnTo>
                  <a:cubicBezTo>
                    <a:pt x="8918915" y="2073091"/>
                    <a:pt x="8903157" y="2042032"/>
                    <a:pt x="8887151" y="2011350"/>
                  </a:cubicBezTo>
                  <a:cubicBezTo>
                    <a:pt x="8854988" y="1949891"/>
                    <a:pt x="8822082" y="1888810"/>
                    <a:pt x="8787533" y="1828527"/>
                  </a:cubicBezTo>
                  <a:lnTo>
                    <a:pt x="8761485" y="1783398"/>
                  </a:lnTo>
                  <a:lnTo>
                    <a:pt x="8734791" y="1737893"/>
                  </a:lnTo>
                  <a:cubicBezTo>
                    <a:pt x="8717047" y="1707823"/>
                    <a:pt x="8699200" y="1678363"/>
                    <a:pt x="8680808" y="1648812"/>
                  </a:cubicBezTo>
                  <a:cubicBezTo>
                    <a:pt x="8644322" y="1589658"/>
                    <a:pt x="8606194" y="1531118"/>
                    <a:pt x="8567024" y="1472906"/>
                  </a:cubicBezTo>
                  <a:lnTo>
                    <a:pt x="8537446" y="1429330"/>
                  </a:lnTo>
                  <a:lnTo>
                    <a:pt x="8507423" y="1385896"/>
                  </a:lnTo>
                  <a:cubicBezTo>
                    <a:pt x="8487390" y="1357284"/>
                    <a:pt x="8467158" y="1328719"/>
                    <a:pt x="8446529" y="1300295"/>
                  </a:cubicBezTo>
                  <a:cubicBezTo>
                    <a:pt x="8405271" y="1243496"/>
                    <a:pt x="8362718" y="1187120"/>
                    <a:pt x="8319224" y="1131026"/>
                  </a:cubicBezTo>
                  <a:lnTo>
                    <a:pt x="8286366" y="1089050"/>
                  </a:lnTo>
                  <a:lnTo>
                    <a:pt x="8270161" y="1068439"/>
                  </a:lnTo>
                  <a:lnTo>
                    <a:pt x="8253856" y="1048156"/>
                  </a:lnTo>
                  <a:cubicBezTo>
                    <a:pt x="8231636" y="1020675"/>
                    <a:pt x="8209117" y="993381"/>
                    <a:pt x="8186352" y="966275"/>
                  </a:cubicBezTo>
                  <a:cubicBezTo>
                    <a:pt x="8140917" y="911922"/>
                    <a:pt x="8094240" y="858417"/>
                    <a:pt x="8046768" y="805429"/>
                  </a:cubicBezTo>
                  <a:lnTo>
                    <a:pt x="8010927" y="765853"/>
                  </a:lnTo>
                  <a:lnTo>
                    <a:pt x="7974788" y="726653"/>
                  </a:lnTo>
                  <a:cubicBezTo>
                    <a:pt x="7950382" y="700489"/>
                    <a:pt x="7925824" y="674465"/>
                    <a:pt x="7901070" y="648724"/>
                  </a:cubicBezTo>
                  <a:cubicBezTo>
                    <a:pt x="7851510" y="597289"/>
                    <a:pt x="7801404" y="546514"/>
                    <a:pt x="7750054" y="497008"/>
                  </a:cubicBezTo>
                  <a:cubicBezTo>
                    <a:pt x="7698902" y="447644"/>
                    <a:pt x="7645913" y="398938"/>
                    <a:pt x="7592277" y="351221"/>
                  </a:cubicBezTo>
                  <a:cubicBezTo>
                    <a:pt x="7484856" y="255786"/>
                    <a:pt x="7373308" y="164304"/>
                    <a:pt x="7257734" y="76964"/>
                  </a:cubicBezTo>
                  <a:close/>
                  <a:moveTo>
                    <a:pt x="1886601" y="0"/>
                  </a:moveTo>
                  <a:lnTo>
                    <a:pt x="2292926" y="0"/>
                  </a:lnTo>
                  <a:lnTo>
                    <a:pt x="2135542" y="117781"/>
                  </a:lnTo>
                  <a:cubicBezTo>
                    <a:pt x="2078998" y="162280"/>
                    <a:pt x="2023659" y="208045"/>
                    <a:pt x="1969576" y="254986"/>
                  </a:cubicBezTo>
                  <a:cubicBezTo>
                    <a:pt x="1861309" y="348820"/>
                    <a:pt x="1758064" y="447314"/>
                    <a:pt x="1659938" y="549855"/>
                  </a:cubicBezTo>
                  <a:cubicBezTo>
                    <a:pt x="1266987" y="960346"/>
                    <a:pt x="953820" y="1431495"/>
                    <a:pt x="729383" y="1936480"/>
                  </a:cubicBezTo>
                  <a:cubicBezTo>
                    <a:pt x="673260" y="2062362"/>
                    <a:pt x="622855" y="2190972"/>
                    <a:pt x="578465" y="2320807"/>
                  </a:cubicBezTo>
                  <a:cubicBezTo>
                    <a:pt x="534125" y="2450687"/>
                    <a:pt x="496147" y="2582216"/>
                    <a:pt x="465080" y="2714875"/>
                  </a:cubicBezTo>
                  <a:cubicBezTo>
                    <a:pt x="449769" y="2780991"/>
                    <a:pt x="435850" y="2848191"/>
                    <a:pt x="423820" y="2915436"/>
                  </a:cubicBezTo>
                  <a:cubicBezTo>
                    <a:pt x="411840" y="2982731"/>
                    <a:pt x="401054" y="3050260"/>
                    <a:pt x="392355" y="3118071"/>
                  </a:cubicBezTo>
                  <a:cubicBezTo>
                    <a:pt x="374509" y="3253646"/>
                    <a:pt x="363424" y="3389880"/>
                    <a:pt x="358801" y="3526915"/>
                  </a:cubicBezTo>
                  <a:cubicBezTo>
                    <a:pt x="349009" y="3800843"/>
                    <a:pt x="366357" y="4075570"/>
                    <a:pt x="410350" y="4348226"/>
                  </a:cubicBezTo>
                  <a:cubicBezTo>
                    <a:pt x="421286" y="4416132"/>
                    <a:pt x="434209" y="4483660"/>
                    <a:pt x="449022" y="4551049"/>
                  </a:cubicBezTo>
                  <a:cubicBezTo>
                    <a:pt x="463737" y="4618436"/>
                    <a:pt x="480389" y="4685588"/>
                    <a:pt x="498882" y="4752365"/>
                  </a:cubicBezTo>
                  <a:cubicBezTo>
                    <a:pt x="517373" y="4819141"/>
                    <a:pt x="537704" y="4885635"/>
                    <a:pt x="559775" y="4951657"/>
                  </a:cubicBezTo>
                  <a:cubicBezTo>
                    <a:pt x="581946" y="5017775"/>
                    <a:pt x="605358" y="5083375"/>
                    <a:pt x="631406" y="5147986"/>
                  </a:cubicBezTo>
                  <a:cubicBezTo>
                    <a:pt x="734055" y="5407608"/>
                    <a:pt x="865188" y="5658570"/>
                    <a:pt x="1023461" y="5893957"/>
                  </a:cubicBezTo>
                  <a:cubicBezTo>
                    <a:pt x="1181487" y="6129578"/>
                    <a:pt x="1367051" y="6349247"/>
                    <a:pt x="1575880" y="6547646"/>
                  </a:cubicBezTo>
                  <a:cubicBezTo>
                    <a:pt x="1680269" y="6646916"/>
                    <a:pt x="1790338" y="6740939"/>
                    <a:pt x="1905228" y="6829468"/>
                  </a:cubicBezTo>
                  <a:lnTo>
                    <a:pt x="1944230" y="6858000"/>
                  </a:lnTo>
                  <a:lnTo>
                    <a:pt x="1372541" y="6858000"/>
                  </a:lnTo>
                  <a:lnTo>
                    <a:pt x="1115251" y="6590005"/>
                  </a:lnTo>
                  <a:cubicBezTo>
                    <a:pt x="418530" y="5790792"/>
                    <a:pt x="0" y="4766182"/>
                    <a:pt x="0" y="3649031"/>
                  </a:cubicBezTo>
                  <a:cubicBezTo>
                    <a:pt x="0" y="2212695"/>
                    <a:pt x="691856" y="929334"/>
                    <a:pt x="1777294" y="81317"/>
                  </a:cubicBezTo>
                  <a:close/>
                </a:path>
              </a:pathLst>
            </a:cu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 name="Title 1">
            <a:extLst>
              <a:ext uri="{FF2B5EF4-FFF2-40B4-BE49-F238E27FC236}">
                <a16:creationId xmlns:a16="http://schemas.microsoft.com/office/drawing/2014/main" id="{73CFFE44-829E-4D99-B43A-33AF3B3CBB5A}"/>
              </a:ext>
            </a:extLst>
          </p:cNvPr>
          <p:cNvSpPr>
            <a:spLocks noGrp="1"/>
          </p:cNvSpPr>
          <p:nvPr>
            <p:ph type="title"/>
          </p:nvPr>
        </p:nvSpPr>
        <p:spPr>
          <a:xfrm>
            <a:off x="3215729" y="1764407"/>
            <a:ext cx="5760846" cy="2310312"/>
          </a:xfrm>
        </p:spPr>
        <p:txBody>
          <a:bodyPr vert="horz" lIns="91440" tIns="45720" rIns="91440" bIns="45720" rtlCol="0" anchor="b">
            <a:normAutofit/>
          </a:bodyPr>
          <a:lstStyle/>
          <a:p>
            <a:pPr algn="ctr"/>
            <a:r>
              <a:rPr lang="en-US" sz="5200" dirty="0">
                <a:solidFill>
                  <a:schemeClr val="tx2"/>
                </a:solidFill>
                <a:cs typeface="Calibri Light"/>
              </a:rPr>
              <a:t>Parameters</a:t>
            </a:r>
            <a:endParaRPr lang="en-US" dirty="0"/>
          </a:p>
        </p:txBody>
      </p:sp>
    </p:spTree>
    <p:extLst>
      <p:ext uri="{BB962C8B-B14F-4D97-AF65-F5344CB8AC3E}">
        <p14:creationId xmlns:p14="http://schemas.microsoft.com/office/powerpoint/2010/main" val="56047010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49CD2D09-B1BB-4DF5-9E1C-3D21B21EDE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20431" y="0"/>
            <a:ext cx="6271569"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 name="Picture 38">
            <a:extLst>
              <a:ext uri="{FF2B5EF4-FFF2-40B4-BE49-F238E27FC236}">
                <a16:creationId xmlns:a16="http://schemas.microsoft.com/office/drawing/2014/main" id="{83355637-BA71-4F63-94C9-E77BF81BDFC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flipH="1">
            <a:off x="0" y="0"/>
            <a:ext cx="12192000" cy="6858000"/>
          </a:xfrm>
          <a:prstGeom prst="rect">
            <a:avLst/>
          </a:prstGeom>
        </p:spPr>
      </p:pic>
      <p:sp>
        <p:nvSpPr>
          <p:cNvPr id="2" name="Title 1">
            <a:extLst>
              <a:ext uri="{FF2B5EF4-FFF2-40B4-BE49-F238E27FC236}">
                <a16:creationId xmlns:a16="http://schemas.microsoft.com/office/drawing/2014/main" id="{7C548282-D1E4-4D22-98F4-015880F6F235}"/>
              </a:ext>
            </a:extLst>
          </p:cNvPr>
          <p:cNvSpPr>
            <a:spLocks noGrp="1"/>
          </p:cNvSpPr>
          <p:nvPr>
            <p:ph type="title"/>
          </p:nvPr>
        </p:nvSpPr>
        <p:spPr>
          <a:xfrm>
            <a:off x="791511" y="232002"/>
            <a:ext cx="4803636" cy="1311664"/>
          </a:xfrm>
        </p:spPr>
        <p:txBody>
          <a:bodyPr>
            <a:normAutofit/>
          </a:bodyPr>
          <a:lstStyle/>
          <a:p>
            <a:r>
              <a:rPr lang="en-US" b="1" dirty="0">
                <a:solidFill>
                  <a:srgbClr val="000000"/>
                </a:solidFill>
                <a:cs typeface="Calibri Light"/>
              </a:rPr>
              <a:t>Parameters</a:t>
            </a:r>
            <a:endParaRPr lang="en-US" b="1" dirty="0">
              <a:solidFill>
                <a:srgbClr val="000000"/>
              </a:solidFill>
            </a:endParaRPr>
          </a:p>
        </p:txBody>
      </p:sp>
      <p:sp>
        <p:nvSpPr>
          <p:cNvPr id="3" name="Content Placeholder 2">
            <a:extLst>
              <a:ext uri="{FF2B5EF4-FFF2-40B4-BE49-F238E27FC236}">
                <a16:creationId xmlns:a16="http://schemas.microsoft.com/office/drawing/2014/main" id="{42AF628C-EB05-453C-B13A-14B101CB499F}"/>
              </a:ext>
            </a:extLst>
          </p:cNvPr>
          <p:cNvSpPr>
            <a:spLocks noGrp="1"/>
          </p:cNvSpPr>
          <p:nvPr>
            <p:ph idx="1"/>
          </p:nvPr>
        </p:nvSpPr>
        <p:spPr>
          <a:xfrm>
            <a:off x="257659" y="1543666"/>
            <a:ext cx="5205811" cy="4506354"/>
          </a:xfrm>
        </p:spPr>
        <p:txBody>
          <a:bodyPr vert="horz" lIns="91440" tIns="45720" rIns="91440" bIns="45720" rtlCol="0" anchor="ctr">
            <a:noAutofit/>
          </a:bodyPr>
          <a:lstStyle/>
          <a:p>
            <a:pPr algn="r" rtl="1"/>
            <a:r>
              <a:rPr lang="he-IL" sz="2000" dirty="0">
                <a:solidFill>
                  <a:srgbClr val="000000"/>
                </a:solidFill>
                <a:ea typeface="+mn-lt"/>
                <a:cs typeface="+mn-lt"/>
              </a:rPr>
              <a:t>ערכים של משתנים ב</a:t>
            </a:r>
            <a:r>
              <a:rPr lang="en-US" sz="2000" dirty="0">
                <a:solidFill>
                  <a:srgbClr val="000000"/>
                </a:solidFill>
                <a:ea typeface="+mn-lt"/>
                <a:cs typeface="+mn-lt"/>
              </a:rPr>
              <a:t>flow</a:t>
            </a:r>
            <a:r>
              <a:rPr lang="he-IL" sz="2000" dirty="0">
                <a:solidFill>
                  <a:srgbClr val="000000"/>
                </a:solidFill>
                <a:ea typeface="+mn-lt"/>
                <a:cs typeface="+mn-lt"/>
              </a:rPr>
              <a:t>, כולל משתנים רגישים, יכולים להפוך לפרמטרים.</a:t>
            </a:r>
            <a:endParaRPr lang="en-US" sz="2000" dirty="0">
              <a:solidFill>
                <a:srgbClr val="000000"/>
              </a:solidFill>
              <a:ea typeface="+mn-lt"/>
              <a:cs typeface="+mn-lt"/>
            </a:endParaRPr>
          </a:p>
          <a:p>
            <a:pPr algn="r" rtl="1"/>
            <a:r>
              <a:rPr lang="he-IL" sz="2000" dirty="0">
                <a:solidFill>
                  <a:srgbClr val="000000"/>
                </a:solidFill>
                <a:ea typeface="+mn-lt"/>
                <a:cs typeface="+mn-lt"/>
              </a:rPr>
              <a:t>פרמטרים נוצרים ומוגדרים בתוך ה</a:t>
            </a:r>
            <a:r>
              <a:rPr lang="en-US" sz="2000" dirty="0" err="1">
                <a:solidFill>
                  <a:srgbClr val="000000"/>
                </a:solidFill>
                <a:ea typeface="+mn-lt"/>
                <a:cs typeface="+mn-lt"/>
              </a:rPr>
              <a:t>nifi</a:t>
            </a:r>
            <a:r>
              <a:rPr lang="en-US" sz="2000" dirty="0">
                <a:solidFill>
                  <a:srgbClr val="000000"/>
                </a:solidFill>
                <a:ea typeface="+mn-lt"/>
                <a:cs typeface="+mn-lt"/>
              </a:rPr>
              <a:t> UI</a:t>
            </a:r>
            <a:r>
              <a:rPr lang="he-IL" sz="2000" dirty="0">
                <a:solidFill>
                  <a:srgbClr val="000000"/>
                </a:solidFill>
                <a:ea typeface="+mn-lt"/>
                <a:cs typeface="+mn-lt"/>
              </a:rPr>
              <a:t>.</a:t>
            </a:r>
            <a:endParaRPr lang="en-US" sz="2000" dirty="0">
              <a:solidFill>
                <a:srgbClr val="000000"/>
              </a:solidFill>
              <a:ea typeface="+mn-lt"/>
              <a:cs typeface="+mn-lt"/>
            </a:endParaRPr>
          </a:p>
          <a:p>
            <a:pPr algn="r" rtl="1"/>
            <a:r>
              <a:rPr lang="he-IL" sz="2000" dirty="0">
                <a:solidFill>
                  <a:srgbClr val="000000"/>
                </a:solidFill>
                <a:ea typeface="+mn-lt"/>
                <a:cs typeface="+mn-lt"/>
              </a:rPr>
              <a:t>ניתן להגדיר כל </a:t>
            </a:r>
            <a:r>
              <a:rPr lang="en-US" sz="2000" dirty="0">
                <a:solidFill>
                  <a:srgbClr val="000000"/>
                </a:solidFill>
                <a:ea typeface="+mn-lt"/>
                <a:cs typeface="+mn-lt"/>
              </a:rPr>
              <a:t>property</a:t>
            </a:r>
            <a:r>
              <a:rPr lang="he-IL" sz="2000" dirty="0">
                <a:solidFill>
                  <a:srgbClr val="000000"/>
                </a:solidFill>
                <a:ea typeface="+mn-lt"/>
                <a:cs typeface="+mn-lt"/>
              </a:rPr>
              <a:t> להצביע לפרמטר עם התנאים הבאים:</a:t>
            </a:r>
            <a:endParaRPr lang="en-US" sz="2000" dirty="0">
              <a:solidFill>
                <a:srgbClr val="000000"/>
              </a:solidFill>
              <a:ea typeface="+mn-lt"/>
              <a:cs typeface="+mn-lt"/>
            </a:endParaRPr>
          </a:p>
          <a:p>
            <a:pPr lvl="1" algn="r" rtl="1"/>
            <a:r>
              <a:rPr lang="en-US" sz="2000" dirty="0">
                <a:solidFill>
                  <a:srgbClr val="000000"/>
                </a:solidFill>
                <a:ea typeface="+mn-lt"/>
                <a:cs typeface="+mn-lt"/>
              </a:rPr>
              <a:t>property</a:t>
            </a:r>
            <a:r>
              <a:rPr lang="he-IL" sz="2000" dirty="0">
                <a:solidFill>
                  <a:srgbClr val="000000"/>
                </a:solidFill>
                <a:ea typeface="+mn-lt"/>
                <a:cs typeface="+mn-lt"/>
              </a:rPr>
              <a:t> רגיש יכול להתייחס רק לפרמטר רגיש.</a:t>
            </a:r>
            <a:endParaRPr lang="en-US" sz="2000" dirty="0">
              <a:solidFill>
                <a:srgbClr val="000000"/>
              </a:solidFill>
              <a:cs typeface="Calibri"/>
            </a:endParaRPr>
          </a:p>
          <a:p>
            <a:pPr lvl="1" algn="r" rtl="1"/>
            <a:r>
              <a:rPr lang="en-US" sz="2000" dirty="0">
                <a:solidFill>
                  <a:srgbClr val="000000"/>
                </a:solidFill>
                <a:ea typeface="+mn-lt"/>
                <a:cs typeface="+mn-lt"/>
              </a:rPr>
              <a:t>Property</a:t>
            </a:r>
            <a:r>
              <a:rPr lang="he-IL" sz="2000" dirty="0">
                <a:solidFill>
                  <a:srgbClr val="000000"/>
                </a:solidFill>
                <a:ea typeface="+mn-lt"/>
                <a:cs typeface="+mn-lt"/>
              </a:rPr>
              <a:t> לא רגיש יכול להתייחס רק לפרמטר לא רגיש.</a:t>
            </a:r>
            <a:endParaRPr lang="en-US" sz="2000" dirty="0">
              <a:solidFill>
                <a:srgbClr val="000000"/>
              </a:solidFill>
              <a:cs typeface="Calibri"/>
            </a:endParaRPr>
          </a:p>
          <a:p>
            <a:pPr lvl="1" algn="r" rtl="1"/>
            <a:r>
              <a:rPr lang="en-US" sz="2000" dirty="0">
                <a:solidFill>
                  <a:srgbClr val="000000"/>
                </a:solidFill>
                <a:ea typeface="+mn-lt"/>
                <a:cs typeface="+mn-lt"/>
              </a:rPr>
              <a:t>Properties</a:t>
            </a:r>
            <a:r>
              <a:rPr lang="he-IL" sz="2000" dirty="0">
                <a:solidFill>
                  <a:srgbClr val="000000"/>
                </a:solidFill>
                <a:ea typeface="+mn-lt"/>
                <a:cs typeface="+mn-lt"/>
              </a:rPr>
              <a:t> שמפנים ל</a:t>
            </a:r>
            <a:r>
              <a:rPr lang="en-US" sz="2000" dirty="0">
                <a:solidFill>
                  <a:srgbClr val="000000"/>
                </a:solidFill>
                <a:ea typeface="+mn-lt"/>
                <a:cs typeface="+mn-lt"/>
              </a:rPr>
              <a:t>controller services</a:t>
            </a:r>
            <a:r>
              <a:rPr lang="he-IL" sz="2000" dirty="0">
                <a:solidFill>
                  <a:srgbClr val="000000"/>
                </a:solidFill>
                <a:ea typeface="+mn-lt"/>
                <a:cs typeface="+mn-lt"/>
              </a:rPr>
              <a:t> לא יכולים להשתמש בפרמטרים.</a:t>
            </a:r>
            <a:endParaRPr lang="en-US" sz="2000" dirty="0">
              <a:solidFill>
                <a:srgbClr val="000000"/>
              </a:solidFill>
              <a:cs typeface="Calibri"/>
            </a:endParaRPr>
          </a:p>
          <a:p>
            <a:pPr marL="457200" lvl="1" indent="0" algn="r" rtl="1">
              <a:buNone/>
            </a:pPr>
            <a:endParaRPr lang="en-US" sz="2000" dirty="0">
              <a:solidFill>
                <a:srgbClr val="000000"/>
              </a:solidFill>
              <a:cs typeface="Calibri"/>
            </a:endParaRPr>
          </a:p>
          <a:p>
            <a:pPr marL="0" algn="r" rtl="1">
              <a:buNone/>
            </a:pPr>
            <a:r>
              <a:rPr lang="he-IL" sz="2000" dirty="0">
                <a:solidFill>
                  <a:srgbClr val="000000"/>
                </a:solidFill>
                <a:ea typeface="+mn-lt"/>
                <a:cs typeface="+mn-lt"/>
              </a:rPr>
              <a:t>ה</a:t>
            </a:r>
            <a:r>
              <a:rPr lang="en-US" sz="2000" dirty="0">
                <a:solidFill>
                  <a:srgbClr val="000000"/>
                </a:solidFill>
                <a:ea typeface="+mn-lt"/>
                <a:cs typeface="+mn-lt"/>
              </a:rPr>
              <a:t>UI </a:t>
            </a:r>
            <a:r>
              <a:rPr lang="he-IL" sz="2000" dirty="0">
                <a:solidFill>
                  <a:srgbClr val="000000"/>
                </a:solidFill>
                <a:ea typeface="+mn-lt"/>
                <a:cs typeface="+mn-lt"/>
              </a:rPr>
              <a:t> מציין אם פרמטר יכול להיות משומש בתור </a:t>
            </a:r>
            <a:r>
              <a:rPr lang="en-US" sz="2000" dirty="0">
                <a:solidFill>
                  <a:srgbClr val="000000"/>
                </a:solidFill>
                <a:ea typeface="+mn-lt"/>
                <a:cs typeface="+mn-lt"/>
              </a:rPr>
              <a:t>property</a:t>
            </a:r>
            <a:r>
              <a:rPr lang="he-IL" sz="2000" dirty="0">
                <a:solidFill>
                  <a:srgbClr val="000000"/>
                </a:solidFill>
                <a:ea typeface="+mn-lt"/>
                <a:cs typeface="+mn-lt"/>
              </a:rPr>
              <a:t>.</a:t>
            </a:r>
            <a:endParaRPr lang="en-US" sz="2000" dirty="0">
              <a:solidFill>
                <a:srgbClr val="000000"/>
              </a:solidFill>
              <a:ea typeface="+mn-lt"/>
              <a:cs typeface="+mn-lt"/>
            </a:endParaRPr>
          </a:p>
        </p:txBody>
      </p:sp>
      <p:sp>
        <p:nvSpPr>
          <p:cNvPr id="41" name="Freeform 49">
            <a:extLst>
              <a:ext uri="{FF2B5EF4-FFF2-40B4-BE49-F238E27FC236}">
                <a16:creationId xmlns:a16="http://schemas.microsoft.com/office/drawing/2014/main" id="{967C29FE-FD32-4AFB-AD20-DBDF5864B2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713915" y="590635"/>
            <a:ext cx="5478085" cy="6276841"/>
          </a:xfrm>
          <a:custGeom>
            <a:avLst/>
            <a:gdLst>
              <a:gd name="connsiteX0" fmla="*/ 2178155 w 5478085"/>
              <a:gd name="connsiteY0" fmla="*/ 0 h 6276841"/>
              <a:gd name="connsiteX1" fmla="*/ 5478085 w 5478085"/>
              <a:gd name="connsiteY1" fmla="*/ 3299930 h 6276841"/>
              <a:gd name="connsiteX2" fmla="*/ 3751098 w 5478085"/>
              <a:gd name="connsiteY2" fmla="*/ 6201577 h 6276841"/>
              <a:gd name="connsiteX3" fmla="*/ 3594858 w 5478085"/>
              <a:gd name="connsiteY3" fmla="*/ 6276841 h 6276841"/>
              <a:gd name="connsiteX4" fmla="*/ 761453 w 5478085"/>
              <a:gd name="connsiteY4" fmla="*/ 6276841 h 6276841"/>
              <a:gd name="connsiteX5" fmla="*/ 605213 w 5478085"/>
              <a:gd name="connsiteY5" fmla="*/ 6201577 h 6276841"/>
              <a:gd name="connsiteX6" fmla="*/ 79093 w 5478085"/>
              <a:gd name="connsiteY6" fmla="*/ 5846317 h 6276841"/>
              <a:gd name="connsiteX7" fmla="*/ 0 w 5478085"/>
              <a:gd name="connsiteY7" fmla="*/ 5774432 h 6276841"/>
              <a:gd name="connsiteX8" fmla="*/ 0 w 5478085"/>
              <a:gd name="connsiteY8" fmla="*/ 825429 h 6276841"/>
              <a:gd name="connsiteX9" fmla="*/ 79093 w 5478085"/>
              <a:gd name="connsiteY9" fmla="*/ 753544 h 6276841"/>
              <a:gd name="connsiteX10" fmla="*/ 2178155 w 5478085"/>
              <a:gd name="connsiteY10" fmla="*/ 0 h 6276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78085" h="6276841">
                <a:moveTo>
                  <a:pt x="2178155" y="0"/>
                </a:moveTo>
                <a:cubicBezTo>
                  <a:pt x="4000656" y="0"/>
                  <a:pt x="5478085" y="1477429"/>
                  <a:pt x="5478085" y="3299930"/>
                </a:cubicBezTo>
                <a:cubicBezTo>
                  <a:pt x="5478085" y="4552900"/>
                  <a:pt x="4779769" y="5642769"/>
                  <a:pt x="3751098" y="6201577"/>
                </a:cubicBezTo>
                <a:lnTo>
                  <a:pt x="3594858" y="6276841"/>
                </a:lnTo>
                <a:lnTo>
                  <a:pt x="761453" y="6276841"/>
                </a:lnTo>
                <a:lnTo>
                  <a:pt x="605213" y="6201577"/>
                </a:lnTo>
                <a:cubicBezTo>
                  <a:pt x="418182" y="6099975"/>
                  <a:pt x="242071" y="5980818"/>
                  <a:pt x="79093" y="5846317"/>
                </a:cubicBezTo>
                <a:lnTo>
                  <a:pt x="0" y="5774432"/>
                </a:lnTo>
                <a:lnTo>
                  <a:pt x="0" y="825429"/>
                </a:lnTo>
                <a:lnTo>
                  <a:pt x="79093" y="753544"/>
                </a:lnTo>
                <a:cubicBezTo>
                  <a:pt x="649516" y="282789"/>
                  <a:pt x="1380811" y="0"/>
                  <a:pt x="2178155"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accent3"/>
                </a:gs>
                <a:gs pos="100000">
                  <a:schemeClr val="accent3"/>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4" descr="Graphical user interface, application&#10;&#10;Description automatically generated">
            <a:extLst>
              <a:ext uri="{FF2B5EF4-FFF2-40B4-BE49-F238E27FC236}">
                <a16:creationId xmlns:a16="http://schemas.microsoft.com/office/drawing/2014/main" id="{0DC9BF71-9604-47C5-B469-93413627E352}"/>
              </a:ext>
            </a:extLst>
          </p:cNvPr>
          <p:cNvPicPr>
            <a:picLocks noChangeAspect="1"/>
          </p:cNvPicPr>
          <p:nvPr/>
        </p:nvPicPr>
        <p:blipFill rotWithShape="1">
          <a:blip r:embed="rId3"/>
          <a:srcRect l="8915" t="1" r="24080" b="1"/>
          <a:stretch/>
        </p:blipFill>
        <p:spPr>
          <a:xfrm>
            <a:off x="5655014" y="770037"/>
            <a:ext cx="6536988" cy="6097438"/>
          </a:xfrm>
          <a:custGeom>
            <a:avLst/>
            <a:gdLst/>
            <a:ahLst/>
            <a:cxnLst/>
            <a:rect l="l" t="t" r="r" b="b"/>
            <a:pathLst>
              <a:path w="5298683" h="6097438">
                <a:moveTo>
                  <a:pt x="3120528" y="0"/>
                </a:moveTo>
                <a:cubicBezTo>
                  <a:pt x="3874524" y="0"/>
                  <a:pt x="4566062" y="267415"/>
                  <a:pt x="5105473" y="712577"/>
                </a:cubicBezTo>
                <a:lnTo>
                  <a:pt x="5298683" y="888178"/>
                </a:lnTo>
                <a:lnTo>
                  <a:pt x="5298683" y="5352876"/>
                </a:lnTo>
                <a:lnTo>
                  <a:pt x="5105473" y="5528477"/>
                </a:lnTo>
                <a:cubicBezTo>
                  <a:pt x="4874296" y="5719261"/>
                  <a:pt x="4615179" y="5877397"/>
                  <a:pt x="4335177" y="5995828"/>
                </a:cubicBezTo>
                <a:lnTo>
                  <a:pt x="4057556" y="6097438"/>
                </a:lnTo>
                <a:lnTo>
                  <a:pt x="2183499" y="6097438"/>
                </a:lnTo>
                <a:lnTo>
                  <a:pt x="1905878" y="5995828"/>
                </a:lnTo>
                <a:cubicBezTo>
                  <a:pt x="785873" y="5522106"/>
                  <a:pt x="0" y="4413092"/>
                  <a:pt x="0" y="3120527"/>
                </a:cubicBezTo>
                <a:cubicBezTo>
                  <a:pt x="0" y="1397108"/>
                  <a:pt x="1397108" y="0"/>
                  <a:pt x="3120528" y="0"/>
                </a:cubicBezTo>
                <a:close/>
              </a:path>
            </a:pathLst>
          </a:custGeom>
        </p:spPr>
      </p:pic>
      <p:cxnSp>
        <p:nvCxnSpPr>
          <p:cNvPr id="5" name="Connector: Elbow 4">
            <a:extLst>
              <a:ext uri="{FF2B5EF4-FFF2-40B4-BE49-F238E27FC236}">
                <a16:creationId xmlns:a16="http://schemas.microsoft.com/office/drawing/2014/main" id="{09FB1563-74AE-4154-9EC6-3F949E614471}"/>
              </a:ext>
            </a:extLst>
          </p:cNvPr>
          <p:cNvCxnSpPr/>
          <p:nvPr/>
        </p:nvCxnSpPr>
        <p:spPr>
          <a:xfrm flipV="1">
            <a:off x="5463472" y="3225349"/>
            <a:ext cx="5135743" cy="2430308"/>
          </a:xfrm>
          <a:prstGeom prst="bentConnector3">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38157746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FA3C7DEA-BCC2-4295-8850-1479932961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289949D-B9F6-468A-86FE-2694DC5AE7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2" name="Title 1">
            <a:extLst>
              <a:ext uri="{FF2B5EF4-FFF2-40B4-BE49-F238E27FC236}">
                <a16:creationId xmlns:a16="http://schemas.microsoft.com/office/drawing/2014/main" id="{C40A475A-4215-403F-B780-D5C36DAE444B}"/>
              </a:ext>
            </a:extLst>
          </p:cNvPr>
          <p:cNvSpPr>
            <a:spLocks noGrp="1"/>
          </p:cNvSpPr>
          <p:nvPr>
            <p:ph type="title"/>
          </p:nvPr>
        </p:nvSpPr>
        <p:spPr>
          <a:xfrm>
            <a:off x="1179073" y="1332604"/>
            <a:ext cx="9833548" cy="1066802"/>
          </a:xfrm>
        </p:spPr>
        <p:txBody>
          <a:bodyPr anchor="b">
            <a:normAutofit/>
          </a:bodyPr>
          <a:lstStyle/>
          <a:p>
            <a:r>
              <a:rPr lang="en-US" sz="3600" b="1" dirty="0">
                <a:cs typeface="Calibri Light"/>
              </a:rPr>
              <a:t>Parameter context</a:t>
            </a:r>
          </a:p>
        </p:txBody>
      </p:sp>
      <p:grpSp>
        <p:nvGrpSpPr>
          <p:cNvPr id="12" name="Group 11">
            <a:extLst>
              <a:ext uri="{FF2B5EF4-FFF2-40B4-BE49-F238E27FC236}">
                <a16:creationId xmlns:a16="http://schemas.microsoft.com/office/drawing/2014/main" id="{E4DF0958-0C87-4C28-9554-2FADC788C2B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867135" y="0"/>
            <a:ext cx="4324865" cy="2641149"/>
            <a:chOff x="6867015" y="-1"/>
            <a:chExt cx="5324985" cy="3251912"/>
          </a:xfrm>
          <a:solidFill>
            <a:schemeClr val="accent5">
              <a:alpha val="10000"/>
            </a:schemeClr>
          </a:solidFill>
        </p:grpSpPr>
        <p:sp>
          <p:nvSpPr>
            <p:cNvPr id="13" name="Freeform: Shape 12">
              <a:extLst>
                <a:ext uri="{FF2B5EF4-FFF2-40B4-BE49-F238E27FC236}">
                  <a16:creationId xmlns:a16="http://schemas.microsoft.com/office/drawing/2014/main" id="{DEC53B48-7B73-49D1-A6FD-9DBF5141EA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7DEDDC41-2C98-4AF1-A0EA-AEEC34827C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D2208F20-F93C-4530-8370-FC7818BABB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E52F51E0-B50B-43EA-B6AC-C16BD29C3E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Content Placeholder 2">
            <a:extLst>
              <a:ext uri="{FF2B5EF4-FFF2-40B4-BE49-F238E27FC236}">
                <a16:creationId xmlns:a16="http://schemas.microsoft.com/office/drawing/2014/main" id="{48589C6D-533C-4B2D-B0C9-C3AFCC138DE9}"/>
              </a:ext>
            </a:extLst>
          </p:cNvPr>
          <p:cNvSpPr>
            <a:spLocks noGrp="1"/>
          </p:cNvSpPr>
          <p:nvPr>
            <p:ph idx="1"/>
          </p:nvPr>
        </p:nvSpPr>
        <p:spPr>
          <a:xfrm>
            <a:off x="1179226" y="3049325"/>
            <a:ext cx="9833548" cy="2945574"/>
          </a:xfrm>
        </p:spPr>
        <p:txBody>
          <a:bodyPr vert="horz" lIns="91440" tIns="45720" rIns="91440" bIns="45720" rtlCol="0" anchor="ctr">
            <a:normAutofit/>
          </a:bodyPr>
          <a:lstStyle/>
          <a:p>
            <a:pPr algn="r" rtl="1"/>
            <a:r>
              <a:rPr lang="en-US" sz="2000" dirty="0">
                <a:ea typeface="+mn-lt"/>
                <a:cs typeface="+mn-lt"/>
              </a:rPr>
              <a:t>Parameters</a:t>
            </a:r>
            <a:r>
              <a:rPr lang="he-IL" sz="2000" dirty="0">
                <a:ea typeface="+mn-lt"/>
                <a:cs typeface="+mn-lt"/>
              </a:rPr>
              <a:t> נוצרים בתוך </a:t>
            </a:r>
            <a:r>
              <a:rPr lang="en-US" sz="2000" dirty="0">
                <a:ea typeface="+mn-lt"/>
                <a:cs typeface="+mn-lt"/>
              </a:rPr>
              <a:t>parameter context</a:t>
            </a:r>
            <a:r>
              <a:rPr lang="he-IL" sz="2000" dirty="0">
                <a:ea typeface="+mn-lt"/>
                <a:cs typeface="+mn-lt"/>
              </a:rPr>
              <a:t>.</a:t>
            </a:r>
            <a:endParaRPr lang="en-US" sz="2000" dirty="0">
              <a:ea typeface="+mn-lt"/>
              <a:cs typeface="+mn-lt"/>
            </a:endParaRPr>
          </a:p>
          <a:p>
            <a:pPr algn="r" rtl="1"/>
            <a:endParaRPr lang="en-US" sz="2000" dirty="0">
              <a:ea typeface="+mn-lt"/>
              <a:cs typeface="+mn-lt"/>
            </a:endParaRPr>
          </a:p>
          <a:p>
            <a:pPr algn="r" rtl="1"/>
            <a:r>
              <a:rPr lang="en-US" sz="2000" dirty="0">
                <a:ea typeface="+mn-lt"/>
                <a:cs typeface="+mn-lt"/>
              </a:rPr>
              <a:t>Parameter contexts</a:t>
            </a:r>
            <a:r>
              <a:rPr lang="he-IL" sz="2000" dirty="0">
                <a:ea typeface="+mn-lt"/>
                <a:cs typeface="+mn-lt"/>
              </a:rPr>
              <a:t> מוגדרים באופן גלובלי.</a:t>
            </a:r>
          </a:p>
          <a:p>
            <a:pPr algn="r" rtl="1"/>
            <a:endParaRPr lang="en-US" sz="2000" dirty="0">
              <a:ea typeface="+mn-lt"/>
              <a:cs typeface="+mn-lt"/>
            </a:endParaRPr>
          </a:p>
          <a:p>
            <a:pPr algn="r" rtl="1"/>
            <a:r>
              <a:rPr lang="he-IL" sz="2000" dirty="0">
                <a:ea typeface="+mn-lt"/>
                <a:cs typeface="+mn-lt"/>
              </a:rPr>
              <a:t>ניתן להחיל מדיניות גישה על </a:t>
            </a:r>
            <a:r>
              <a:rPr lang="en-US" sz="2000" dirty="0">
                <a:ea typeface="+mn-lt"/>
                <a:cs typeface="+mn-lt"/>
              </a:rPr>
              <a:t>parameter contexts</a:t>
            </a:r>
            <a:r>
              <a:rPr lang="he-IL" sz="2000" dirty="0">
                <a:ea typeface="+mn-lt"/>
                <a:cs typeface="+mn-lt"/>
              </a:rPr>
              <a:t> כדי לקבוע אילו משתמשים יכולים ליצור\לראות ולערוך אותם.</a:t>
            </a:r>
            <a:endParaRPr lang="en-US" sz="2000" dirty="0">
              <a:ea typeface="+mn-lt"/>
              <a:cs typeface="+mn-lt"/>
            </a:endParaRPr>
          </a:p>
        </p:txBody>
      </p:sp>
    </p:spTree>
    <p:extLst>
      <p:ext uri="{BB962C8B-B14F-4D97-AF65-F5344CB8AC3E}">
        <p14:creationId xmlns:p14="http://schemas.microsoft.com/office/powerpoint/2010/main" val="352816343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5" name="Rectangle 3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67875AA-5A0F-4467-B67B-D7035FADB07B}"/>
              </a:ext>
            </a:extLst>
          </p:cNvPr>
          <p:cNvSpPr>
            <a:spLocks noGrp="1"/>
          </p:cNvSpPr>
          <p:nvPr>
            <p:ph type="title"/>
          </p:nvPr>
        </p:nvSpPr>
        <p:spPr>
          <a:xfrm>
            <a:off x="643467" y="321734"/>
            <a:ext cx="5136416" cy="1135737"/>
          </a:xfrm>
        </p:spPr>
        <p:txBody>
          <a:bodyPr>
            <a:normAutofit/>
          </a:bodyPr>
          <a:lstStyle/>
          <a:p>
            <a:r>
              <a:rPr lang="en-US" sz="3600">
                <a:cs typeface="Calibri Light"/>
              </a:rPr>
              <a:t>Creating a parameter context</a:t>
            </a:r>
            <a:endParaRPr lang="en-US" sz="3600"/>
          </a:p>
        </p:txBody>
      </p:sp>
      <p:sp>
        <p:nvSpPr>
          <p:cNvPr id="3" name="Content Placeholder 2">
            <a:extLst>
              <a:ext uri="{FF2B5EF4-FFF2-40B4-BE49-F238E27FC236}">
                <a16:creationId xmlns:a16="http://schemas.microsoft.com/office/drawing/2014/main" id="{189DA396-3FB5-43FE-A5B5-62E4E514E833}"/>
              </a:ext>
            </a:extLst>
          </p:cNvPr>
          <p:cNvSpPr>
            <a:spLocks noGrp="1"/>
          </p:cNvSpPr>
          <p:nvPr>
            <p:ph idx="1"/>
          </p:nvPr>
        </p:nvSpPr>
        <p:spPr>
          <a:xfrm>
            <a:off x="643468" y="1782981"/>
            <a:ext cx="5136416" cy="4393982"/>
          </a:xfrm>
        </p:spPr>
        <p:txBody>
          <a:bodyPr vert="horz" lIns="91440" tIns="45720" rIns="91440" bIns="45720" rtlCol="0">
            <a:normAutofit/>
          </a:bodyPr>
          <a:lstStyle/>
          <a:p>
            <a:pPr algn="r" rtl="1"/>
            <a:r>
              <a:rPr lang="he-IL" sz="2000" dirty="0">
                <a:ea typeface="+mn-lt"/>
                <a:cs typeface="+mn-lt"/>
              </a:rPr>
              <a:t>כדי ליצור </a:t>
            </a:r>
            <a:r>
              <a:rPr lang="en-US" sz="2000" dirty="0">
                <a:ea typeface="+mn-lt"/>
                <a:cs typeface="+mn-lt"/>
              </a:rPr>
              <a:t>parameter context</a:t>
            </a:r>
            <a:r>
              <a:rPr lang="he-IL" sz="2000" dirty="0">
                <a:ea typeface="+mn-lt"/>
                <a:cs typeface="+mn-lt"/>
              </a:rPr>
              <a:t>, לחצו עליו המתפריט הכללי.</a:t>
            </a:r>
            <a:endParaRPr lang="en-US" sz="2000" dirty="0">
              <a:ea typeface="+mn-lt"/>
              <a:cs typeface="+mn-lt"/>
            </a:endParaRPr>
          </a:p>
          <a:p>
            <a:pPr algn="r" rtl="1"/>
            <a:endParaRPr lang="en-US" sz="2000" dirty="0">
              <a:cs typeface="Calibri"/>
            </a:endParaRPr>
          </a:p>
          <a:p>
            <a:pPr algn="r" rtl="1"/>
            <a:r>
              <a:rPr lang="he-IL" sz="2000" dirty="0">
                <a:ea typeface="+mn-lt"/>
                <a:cs typeface="+mn-lt"/>
              </a:rPr>
              <a:t>ואז תלחצו על ה+ ותצרו אחד חדש.</a:t>
            </a:r>
            <a:endParaRPr lang="en-US" sz="2000" dirty="0">
              <a:cs typeface="Calibri"/>
            </a:endParaRPr>
          </a:p>
          <a:p>
            <a:pPr algn="r" rtl="1"/>
            <a:endParaRPr lang="en-US" sz="2000" dirty="0">
              <a:cs typeface="Calibri"/>
            </a:endParaRPr>
          </a:p>
          <a:p>
            <a:pPr algn="r" rtl="1"/>
            <a:endParaRPr lang="en-US" sz="2000" dirty="0">
              <a:cs typeface="Calibri"/>
            </a:endParaRPr>
          </a:p>
        </p:txBody>
      </p:sp>
      <p:pic>
        <p:nvPicPr>
          <p:cNvPr id="4" name="Picture 4" descr="Graphical user interface, application, table, Excel&#10;&#10;Description automatically generated">
            <a:extLst>
              <a:ext uri="{FF2B5EF4-FFF2-40B4-BE49-F238E27FC236}">
                <a16:creationId xmlns:a16="http://schemas.microsoft.com/office/drawing/2014/main" id="{739B36A9-AA2C-44E8-B1EF-683300485394}"/>
              </a:ext>
            </a:extLst>
          </p:cNvPr>
          <p:cNvPicPr>
            <a:picLocks noChangeAspect="1"/>
          </p:cNvPicPr>
          <p:nvPr/>
        </p:nvPicPr>
        <p:blipFill rotWithShape="1">
          <a:blip r:embed="rId2"/>
          <a:srcRect l="583" t="825" r="-466" b="29278"/>
          <a:stretch/>
        </p:blipFill>
        <p:spPr>
          <a:xfrm>
            <a:off x="6412116" y="10"/>
            <a:ext cx="5773272" cy="2292726"/>
          </a:xfrm>
          <a:prstGeom prst="rect">
            <a:avLst/>
          </a:prstGeom>
        </p:spPr>
      </p:pic>
      <p:pic>
        <p:nvPicPr>
          <p:cNvPr id="6" name="Picture 6" descr="Graphical user interface, application&#10;&#10;Description automatically generated">
            <a:extLst>
              <a:ext uri="{FF2B5EF4-FFF2-40B4-BE49-F238E27FC236}">
                <a16:creationId xmlns:a16="http://schemas.microsoft.com/office/drawing/2014/main" id="{E3CD44BD-5353-4F77-9C6B-6184D17FEE7E}"/>
              </a:ext>
            </a:extLst>
          </p:cNvPr>
          <p:cNvPicPr>
            <a:picLocks noChangeAspect="1"/>
          </p:cNvPicPr>
          <p:nvPr/>
        </p:nvPicPr>
        <p:blipFill rotWithShape="1">
          <a:blip r:embed="rId3"/>
          <a:srcRect t="4321" r="116" b="25926"/>
          <a:stretch/>
        </p:blipFill>
        <p:spPr>
          <a:xfrm>
            <a:off x="6412116" y="4570184"/>
            <a:ext cx="5773266" cy="2288020"/>
          </a:xfrm>
          <a:prstGeom prst="rect">
            <a:avLst/>
          </a:prstGeom>
        </p:spPr>
      </p:pic>
      <p:pic>
        <p:nvPicPr>
          <p:cNvPr id="5" name="Picture 5" descr="Graphical user interface, text, application&#10;&#10;Description automatically generated">
            <a:extLst>
              <a:ext uri="{FF2B5EF4-FFF2-40B4-BE49-F238E27FC236}">
                <a16:creationId xmlns:a16="http://schemas.microsoft.com/office/drawing/2014/main" id="{245EFFEB-558F-4441-BB4C-A77C2B6571CC}"/>
              </a:ext>
            </a:extLst>
          </p:cNvPr>
          <p:cNvPicPr>
            <a:picLocks noChangeAspect="1"/>
          </p:cNvPicPr>
          <p:nvPr/>
        </p:nvPicPr>
        <p:blipFill rotWithShape="1">
          <a:blip r:embed="rId4"/>
          <a:srcRect l="117" t="3901" b="26283"/>
          <a:stretch/>
        </p:blipFill>
        <p:spPr>
          <a:xfrm>
            <a:off x="6412116" y="2288006"/>
            <a:ext cx="5773266" cy="2290023"/>
          </a:xfrm>
          <a:prstGeom prst="rect">
            <a:avLst/>
          </a:prstGeom>
        </p:spPr>
      </p:pic>
      <p:grpSp>
        <p:nvGrpSpPr>
          <p:cNvPr id="47" name="Group 41">
            <a:extLst>
              <a:ext uri="{FF2B5EF4-FFF2-40B4-BE49-F238E27FC236}">
                <a16:creationId xmlns:a16="http://schemas.microsoft.com/office/drawing/2014/main" id="{4E1CCBAB-B73B-43B3-B640-671A62937F6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23132" y="713128"/>
            <a:ext cx="1068867" cy="2126625"/>
            <a:chOff x="10918968" y="713127"/>
            <a:chExt cx="1273032" cy="2532832"/>
          </a:xfrm>
        </p:grpSpPr>
        <p:sp>
          <p:nvSpPr>
            <p:cNvPr id="49" name="Rectangle 42">
              <a:extLst>
                <a:ext uri="{FF2B5EF4-FFF2-40B4-BE49-F238E27FC236}">
                  <a16:creationId xmlns:a16="http://schemas.microsoft.com/office/drawing/2014/main" id="{3B1CF92E-2B5D-487A-A899-BB649820A3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Isosceles Triangle 43">
              <a:extLst>
                <a:ext uri="{FF2B5EF4-FFF2-40B4-BE49-F238E27FC236}">
                  <a16:creationId xmlns:a16="http://schemas.microsoft.com/office/drawing/2014/main" id="{E7354EA5-24E3-4F7E-933A-53A274ADAA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1" name="Isosceles Triangle 4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47">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5010327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D55CD764-972B-4CA5-A885-53E55C63E1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DE3F96E-E299-4E6F-B276-6376CAA3194B}"/>
              </a:ext>
            </a:extLst>
          </p:cNvPr>
          <p:cNvSpPr>
            <a:spLocks noGrp="1"/>
          </p:cNvSpPr>
          <p:nvPr>
            <p:ph type="title"/>
          </p:nvPr>
        </p:nvSpPr>
        <p:spPr>
          <a:xfrm>
            <a:off x="597408" y="3990830"/>
            <a:ext cx="3665714" cy="2203264"/>
          </a:xfrm>
        </p:spPr>
        <p:txBody>
          <a:bodyPr anchor="ctr">
            <a:normAutofit/>
          </a:bodyPr>
          <a:lstStyle/>
          <a:p>
            <a:r>
              <a:rPr lang="en-US" sz="3600">
                <a:cs typeface="Calibri Light"/>
              </a:rPr>
              <a:t>Assigning a parameter context to a process group</a:t>
            </a:r>
            <a:endParaRPr lang="en-US" sz="3600"/>
          </a:p>
        </p:txBody>
      </p:sp>
      <p:sp>
        <p:nvSpPr>
          <p:cNvPr id="13" name="Rectangle 12">
            <a:extLst>
              <a:ext uri="{FF2B5EF4-FFF2-40B4-BE49-F238E27FC236}">
                <a16:creationId xmlns:a16="http://schemas.microsoft.com/office/drawing/2014/main" id="{34165AB3-7006-4430-BCE3-25476BE133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361792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81A2240-0A57-4AEB-A34D-1479D19DA6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88952" cy="359359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6" descr="Graphical user interface, table, Excel&#10;&#10;Description automatically generated">
            <a:extLst>
              <a:ext uri="{FF2B5EF4-FFF2-40B4-BE49-F238E27FC236}">
                <a16:creationId xmlns:a16="http://schemas.microsoft.com/office/drawing/2014/main" id="{9C97E03F-56CF-4816-BACD-0DFE5D6DDC09}"/>
              </a:ext>
            </a:extLst>
          </p:cNvPr>
          <p:cNvPicPr>
            <a:picLocks noChangeAspect="1"/>
          </p:cNvPicPr>
          <p:nvPr/>
        </p:nvPicPr>
        <p:blipFill>
          <a:blip r:embed="rId2"/>
          <a:stretch>
            <a:fillRect/>
          </a:stretch>
        </p:blipFill>
        <p:spPr>
          <a:xfrm>
            <a:off x="8198836" y="561698"/>
            <a:ext cx="3990114" cy="2523746"/>
          </a:xfrm>
          <a:prstGeom prst="rect">
            <a:avLst/>
          </a:prstGeom>
        </p:spPr>
      </p:pic>
      <p:pic>
        <p:nvPicPr>
          <p:cNvPr id="5" name="Picture 5" descr="Graphical user interface, text, application, email&#10;&#10;Description automatically generated">
            <a:extLst>
              <a:ext uri="{FF2B5EF4-FFF2-40B4-BE49-F238E27FC236}">
                <a16:creationId xmlns:a16="http://schemas.microsoft.com/office/drawing/2014/main" id="{CD5D6B88-5130-42C6-8EFF-B61C2BBE8637}"/>
              </a:ext>
            </a:extLst>
          </p:cNvPr>
          <p:cNvPicPr>
            <a:picLocks noChangeAspect="1"/>
          </p:cNvPicPr>
          <p:nvPr/>
        </p:nvPicPr>
        <p:blipFill>
          <a:blip r:embed="rId3"/>
          <a:stretch>
            <a:fillRect/>
          </a:stretch>
        </p:blipFill>
        <p:spPr>
          <a:xfrm>
            <a:off x="4215383" y="555944"/>
            <a:ext cx="3758184" cy="2677706"/>
          </a:xfrm>
          <a:prstGeom prst="rect">
            <a:avLst/>
          </a:prstGeom>
        </p:spPr>
      </p:pic>
      <p:pic>
        <p:nvPicPr>
          <p:cNvPr id="4" name="Picture 4" descr="Graphical user interface, table, Excel&#10;&#10;Description automatically generated">
            <a:extLst>
              <a:ext uri="{FF2B5EF4-FFF2-40B4-BE49-F238E27FC236}">
                <a16:creationId xmlns:a16="http://schemas.microsoft.com/office/drawing/2014/main" id="{28B181A2-AA8B-4973-B71A-661B486D4CAF}"/>
              </a:ext>
            </a:extLst>
          </p:cNvPr>
          <p:cNvPicPr>
            <a:picLocks noChangeAspect="1"/>
          </p:cNvPicPr>
          <p:nvPr/>
        </p:nvPicPr>
        <p:blipFill>
          <a:blip r:embed="rId4"/>
          <a:stretch>
            <a:fillRect/>
          </a:stretch>
        </p:blipFill>
        <p:spPr>
          <a:xfrm>
            <a:off x="0" y="569464"/>
            <a:ext cx="3985730" cy="2520973"/>
          </a:xfrm>
          <a:prstGeom prst="rect">
            <a:avLst/>
          </a:prstGeom>
        </p:spPr>
      </p:pic>
      <p:grpSp>
        <p:nvGrpSpPr>
          <p:cNvPr id="17" name="Group 16">
            <a:extLst>
              <a:ext uri="{FF2B5EF4-FFF2-40B4-BE49-F238E27FC236}">
                <a16:creationId xmlns:a16="http://schemas.microsoft.com/office/drawing/2014/main" id="{E6D1BD02-8DF6-4A41-975D-81E0BA4886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167" y="4416552"/>
            <a:ext cx="242107" cy="1340860"/>
            <a:chOff x="56167" y="899960"/>
            <a:chExt cx="242107" cy="1340860"/>
          </a:xfrm>
        </p:grpSpPr>
        <p:sp>
          <p:nvSpPr>
            <p:cNvPr id="18" name="Rectangle 2">
              <a:extLst>
                <a:ext uri="{FF2B5EF4-FFF2-40B4-BE49-F238E27FC236}">
                  <a16:creationId xmlns:a16="http://schemas.microsoft.com/office/drawing/2014/main" id="{2ED62B09-EC1E-4967-91CC-62AB040AF9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1469719"/>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59">
              <a:extLst>
                <a:ext uri="{FF2B5EF4-FFF2-40B4-BE49-F238E27FC236}">
                  <a16:creationId xmlns:a16="http://schemas.microsoft.com/office/drawing/2014/main" id="{737C36D1-98AF-4998-87F7-7D44142790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1469719"/>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2">
              <a:extLst>
                <a:ext uri="{FF2B5EF4-FFF2-40B4-BE49-F238E27FC236}">
                  <a16:creationId xmlns:a16="http://schemas.microsoft.com/office/drawing/2014/main" id="{484AAE56-8B3F-43AD-8DD9-D58EC916F4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1327605"/>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59">
              <a:extLst>
                <a:ext uri="{FF2B5EF4-FFF2-40B4-BE49-F238E27FC236}">
                  <a16:creationId xmlns:a16="http://schemas.microsoft.com/office/drawing/2014/main" id="{84AEE7BF-60C8-4F71-A7C6-CF921017C4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1327605"/>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
              <a:extLst>
                <a:ext uri="{FF2B5EF4-FFF2-40B4-BE49-F238E27FC236}">
                  <a16:creationId xmlns:a16="http://schemas.microsoft.com/office/drawing/2014/main" id="{F8E64C0F-C87F-4A43-814A-83495C9B68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118549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59">
              <a:extLst>
                <a:ext uri="{FF2B5EF4-FFF2-40B4-BE49-F238E27FC236}">
                  <a16:creationId xmlns:a16="http://schemas.microsoft.com/office/drawing/2014/main" id="{DD038697-0725-4D84-9E36-1E46EDD99C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118549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
              <a:extLst>
                <a:ext uri="{FF2B5EF4-FFF2-40B4-BE49-F238E27FC236}">
                  <a16:creationId xmlns:a16="http://schemas.microsoft.com/office/drawing/2014/main" id="{2660AA4D-4ED1-47E7-A020-725F63F964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104337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59">
              <a:extLst>
                <a:ext uri="{FF2B5EF4-FFF2-40B4-BE49-F238E27FC236}">
                  <a16:creationId xmlns:a16="http://schemas.microsoft.com/office/drawing/2014/main" id="{E89FFC59-6807-4F37-B1B9-6FC05B853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104337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
              <a:extLst>
                <a:ext uri="{FF2B5EF4-FFF2-40B4-BE49-F238E27FC236}">
                  <a16:creationId xmlns:a16="http://schemas.microsoft.com/office/drawing/2014/main" id="{64D575BF-D20B-4220-BCA2-977B5CB1F7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901263"/>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59">
              <a:extLst>
                <a:ext uri="{FF2B5EF4-FFF2-40B4-BE49-F238E27FC236}">
                  <a16:creationId xmlns:a16="http://schemas.microsoft.com/office/drawing/2014/main" id="{31AC0495-56F5-4D0D-A6CE-4D114EAAAD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901263"/>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
              <a:extLst>
                <a:ext uri="{FF2B5EF4-FFF2-40B4-BE49-F238E27FC236}">
                  <a16:creationId xmlns:a16="http://schemas.microsoft.com/office/drawing/2014/main" id="{5FE5A0FE-6EAC-48AD-A4BF-3AEAC89D38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2180289"/>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59">
              <a:extLst>
                <a:ext uri="{FF2B5EF4-FFF2-40B4-BE49-F238E27FC236}">
                  <a16:creationId xmlns:a16="http://schemas.microsoft.com/office/drawing/2014/main" id="{1ED5A14B-5B56-48BB-9E31-EAEE4CBCE3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2180289"/>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
              <a:extLst>
                <a:ext uri="{FF2B5EF4-FFF2-40B4-BE49-F238E27FC236}">
                  <a16:creationId xmlns:a16="http://schemas.microsoft.com/office/drawing/2014/main" id="{05940198-2107-48EF-9E89-2B3EE21B8D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2038175"/>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59">
              <a:extLst>
                <a:ext uri="{FF2B5EF4-FFF2-40B4-BE49-F238E27FC236}">
                  <a16:creationId xmlns:a16="http://schemas.microsoft.com/office/drawing/2014/main" id="{E6E56879-0863-4072-A6E1-0F35A024D1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2038175"/>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2">
              <a:extLst>
                <a:ext uri="{FF2B5EF4-FFF2-40B4-BE49-F238E27FC236}">
                  <a16:creationId xmlns:a16="http://schemas.microsoft.com/office/drawing/2014/main" id="{889A2482-745F-4818-BFD5-93E1980857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189606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59">
              <a:extLst>
                <a:ext uri="{FF2B5EF4-FFF2-40B4-BE49-F238E27FC236}">
                  <a16:creationId xmlns:a16="http://schemas.microsoft.com/office/drawing/2014/main" id="{AB7836A6-875B-4CFE-850A-3E541A01D1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189606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2">
              <a:extLst>
                <a:ext uri="{FF2B5EF4-FFF2-40B4-BE49-F238E27FC236}">
                  <a16:creationId xmlns:a16="http://schemas.microsoft.com/office/drawing/2014/main" id="{1B798D4E-76E3-41CE-8AA1-0D160BD05D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175394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59">
              <a:extLst>
                <a:ext uri="{FF2B5EF4-FFF2-40B4-BE49-F238E27FC236}">
                  <a16:creationId xmlns:a16="http://schemas.microsoft.com/office/drawing/2014/main" id="{D3FE74E7-659D-4E73-B73C-137DDD74CD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175394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2">
              <a:extLst>
                <a:ext uri="{FF2B5EF4-FFF2-40B4-BE49-F238E27FC236}">
                  <a16:creationId xmlns:a16="http://schemas.microsoft.com/office/drawing/2014/main" id="{6CDC39E3-F04C-4939-A7B7-C22FECDF2F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1611833"/>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59">
              <a:extLst>
                <a:ext uri="{FF2B5EF4-FFF2-40B4-BE49-F238E27FC236}">
                  <a16:creationId xmlns:a16="http://schemas.microsoft.com/office/drawing/2014/main" id="{E6214114-CEF7-43BC-A17D-1040144065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1611833"/>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Content Placeholder 2">
            <a:extLst>
              <a:ext uri="{FF2B5EF4-FFF2-40B4-BE49-F238E27FC236}">
                <a16:creationId xmlns:a16="http://schemas.microsoft.com/office/drawing/2014/main" id="{26D4ABF0-0D3E-463B-A077-7B3A21C425E3}"/>
              </a:ext>
            </a:extLst>
          </p:cNvPr>
          <p:cNvSpPr>
            <a:spLocks noGrp="1"/>
          </p:cNvSpPr>
          <p:nvPr>
            <p:ph idx="1"/>
          </p:nvPr>
        </p:nvSpPr>
        <p:spPr>
          <a:xfrm>
            <a:off x="4318013" y="3882043"/>
            <a:ext cx="7811604" cy="2394941"/>
          </a:xfrm>
        </p:spPr>
        <p:txBody>
          <a:bodyPr vert="horz" lIns="91440" tIns="45720" rIns="91440" bIns="45720" rtlCol="0" anchor="ctr">
            <a:noAutofit/>
          </a:bodyPr>
          <a:lstStyle/>
          <a:p>
            <a:pPr algn="r" rtl="1"/>
            <a:r>
              <a:rPr lang="he-IL" sz="2000" dirty="0">
                <a:ea typeface="+mn-lt"/>
                <a:cs typeface="+mn-lt"/>
              </a:rPr>
              <a:t>כדי שמישהו יוכל להתייחס לפרמטר, תחילה יש לשייך את ה</a:t>
            </a:r>
            <a:r>
              <a:rPr lang="en-US" sz="2000" dirty="0">
                <a:ea typeface="+mn-lt"/>
                <a:cs typeface="+mn-lt"/>
              </a:rPr>
              <a:t>parameter context</a:t>
            </a:r>
            <a:r>
              <a:rPr lang="he-IL" sz="2000" dirty="0">
                <a:ea typeface="+mn-lt"/>
                <a:cs typeface="+mn-lt"/>
              </a:rPr>
              <a:t> ל</a:t>
            </a:r>
            <a:r>
              <a:rPr lang="en-US" sz="2000" dirty="0">
                <a:ea typeface="+mn-lt"/>
                <a:cs typeface="+mn-lt"/>
              </a:rPr>
              <a:t>process group</a:t>
            </a:r>
            <a:r>
              <a:rPr lang="he-IL" sz="2000" dirty="0">
                <a:ea typeface="+mn-lt"/>
                <a:cs typeface="+mn-lt"/>
              </a:rPr>
              <a:t>.</a:t>
            </a:r>
            <a:endParaRPr lang="en-US" sz="2000" dirty="0">
              <a:ea typeface="+mn-lt"/>
              <a:cs typeface="+mn-lt"/>
            </a:endParaRPr>
          </a:p>
          <a:p>
            <a:pPr algn="r" rtl="1"/>
            <a:r>
              <a:rPr lang="he-IL" sz="2000" dirty="0">
                <a:ea typeface="+mn-lt"/>
                <a:cs typeface="+mn-lt"/>
              </a:rPr>
              <a:t>ל</a:t>
            </a:r>
            <a:r>
              <a:rPr lang="en-US" sz="2000" dirty="0">
                <a:ea typeface="+mn-lt"/>
                <a:cs typeface="+mn-lt"/>
              </a:rPr>
              <a:t>process group</a:t>
            </a:r>
            <a:r>
              <a:rPr lang="he-IL" sz="2000" dirty="0">
                <a:ea typeface="+mn-lt"/>
                <a:cs typeface="+mn-lt"/>
              </a:rPr>
              <a:t> אנחנו יכולים לקשר רק </a:t>
            </a:r>
            <a:r>
              <a:rPr lang="en-US" sz="2000" dirty="0">
                <a:ea typeface="+mn-lt"/>
                <a:cs typeface="+mn-lt"/>
              </a:rPr>
              <a:t>parameter context</a:t>
            </a:r>
            <a:r>
              <a:rPr lang="he-IL" sz="2000" dirty="0">
                <a:ea typeface="+mn-lt"/>
                <a:cs typeface="+mn-lt"/>
              </a:rPr>
              <a:t> אחד, אבל באותו </a:t>
            </a:r>
            <a:r>
              <a:rPr lang="en-US" sz="2000" dirty="0">
                <a:ea typeface="+mn-lt"/>
                <a:cs typeface="+mn-lt"/>
              </a:rPr>
              <a:t>parameter context</a:t>
            </a:r>
            <a:r>
              <a:rPr lang="he-IL" sz="2000" dirty="0">
                <a:ea typeface="+mn-lt"/>
                <a:cs typeface="+mn-lt"/>
              </a:rPr>
              <a:t> יכולים להשתמש כמה </a:t>
            </a:r>
            <a:r>
              <a:rPr lang="en-US" sz="2000" dirty="0">
                <a:ea typeface="+mn-lt"/>
                <a:cs typeface="+mn-lt"/>
              </a:rPr>
              <a:t>process groups</a:t>
            </a:r>
            <a:r>
              <a:rPr lang="he-IL" sz="2000" dirty="0">
                <a:ea typeface="+mn-lt"/>
                <a:cs typeface="+mn-lt"/>
              </a:rPr>
              <a:t>.</a:t>
            </a:r>
            <a:endParaRPr lang="en-US" sz="2000" dirty="0">
              <a:ea typeface="+mn-lt"/>
              <a:cs typeface="+mn-lt"/>
            </a:endParaRPr>
          </a:p>
          <a:p>
            <a:pPr algn="r" rtl="1"/>
            <a:r>
              <a:rPr lang="he-IL" sz="2000" dirty="0">
                <a:ea typeface="+mn-lt"/>
                <a:cs typeface="+mn-lt"/>
              </a:rPr>
              <a:t>בשביל לשייך אותו, לחצו על </a:t>
            </a:r>
            <a:r>
              <a:rPr lang="en-US" sz="2000" dirty="0">
                <a:ea typeface="+mn-lt"/>
                <a:cs typeface="+mn-lt"/>
              </a:rPr>
              <a:t>configure</a:t>
            </a:r>
            <a:r>
              <a:rPr lang="he-IL" sz="2000" dirty="0">
                <a:ea typeface="+mn-lt"/>
                <a:cs typeface="+mn-lt"/>
              </a:rPr>
              <a:t>, ואז על </a:t>
            </a:r>
            <a:r>
              <a:rPr lang="en-US" sz="2000" dirty="0">
                <a:ea typeface="+mn-lt"/>
                <a:cs typeface="+mn-lt"/>
              </a:rPr>
              <a:t>general</a:t>
            </a:r>
            <a:r>
              <a:rPr lang="he-IL" sz="2000" dirty="0">
                <a:ea typeface="+mn-lt"/>
                <a:cs typeface="+mn-lt"/>
              </a:rPr>
              <a:t> ואז תבחרו את ה</a:t>
            </a:r>
            <a:r>
              <a:rPr lang="en-US" sz="2000" dirty="0">
                <a:ea typeface="+mn-lt"/>
                <a:cs typeface="+mn-lt"/>
              </a:rPr>
              <a:t>parameter context</a:t>
            </a:r>
            <a:r>
              <a:rPr lang="he-IL" sz="2000" dirty="0">
                <a:ea typeface="+mn-lt"/>
                <a:cs typeface="+mn-lt"/>
              </a:rPr>
              <a:t> הרצוי</a:t>
            </a:r>
            <a:r>
              <a:rPr lang="en-US" sz="2000" dirty="0">
                <a:ea typeface="+mn-lt"/>
                <a:cs typeface="+mn-lt"/>
              </a:rPr>
              <a:t>.</a:t>
            </a:r>
            <a:endParaRPr lang="en-US" sz="2000" dirty="0">
              <a:cs typeface="Calibri"/>
            </a:endParaRPr>
          </a:p>
        </p:txBody>
      </p:sp>
      <p:sp>
        <p:nvSpPr>
          <p:cNvPr id="39" name="Rectangle 38">
            <a:extLst>
              <a:ext uri="{FF2B5EF4-FFF2-40B4-BE49-F238E27FC236}">
                <a16:creationId xmlns:a16="http://schemas.microsoft.com/office/drawing/2014/main" id="{E3E51905-F374-4E1A-97CF-B741584B74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01384"/>
            <a:ext cx="12192000" cy="35661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515731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05E4F47-B148-49E0-B472-BBF1493155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69972" y="0"/>
            <a:ext cx="6421721"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7A2CE8EB-F719-4F84-9E91-F538438CAC7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flipH="1">
            <a:off x="0" y="0"/>
            <a:ext cx="12192000" cy="6858000"/>
          </a:xfrm>
          <a:prstGeom prst="rect">
            <a:avLst/>
          </a:prstGeom>
        </p:spPr>
      </p:pic>
      <p:sp>
        <p:nvSpPr>
          <p:cNvPr id="2" name="Title 1">
            <a:extLst>
              <a:ext uri="{FF2B5EF4-FFF2-40B4-BE49-F238E27FC236}">
                <a16:creationId xmlns:a16="http://schemas.microsoft.com/office/drawing/2014/main" id="{F3B98E7A-1088-481D-9744-62527CA3BB9E}"/>
              </a:ext>
            </a:extLst>
          </p:cNvPr>
          <p:cNvSpPr>
            <a:spLocks noGrp="1"/>
          </p:cNvSpPr>
          <p:nvPr>
            <p:ph type="title"/>
          </p:nvPr>
        </p:nvSpPr>
        <p:spPr>
          <a:xfrm>
            <a:off x="740650" y="317433"/>
            <a:ext cx="4766330" cy="1454051"/>
          </a:xfrm>
        </p:spPr>
        <p:txBody>
          <a:bodyPr>
            <a:normAutofit/>
          </a:bodyPr>
          <a:lstStyle/>
          <a:p>
            <a:r>
              <a:rPr lang="en-US" sz="3600">
                <a:solidFill>
                  <a:srgbClr val="000000"/>
                </a:solidFill>
                <a:cs typeface="Calibri Light"/>
              </a:rPr>
              <a:t>Referencing parameters</a:t>
            </a:r>
            <a:endParaRPr lang="en-US" sz="3600">
              <a:solidFill>
                <a:srgbClr val="000000"/>
              </a:solidFill>
            </a:endParaRPr>
          </a:p>
        </p:txBody>
      </p:sp>
      <p:sp>
        <p:nvSpPr>
          <p:cNvPr id="3" name="Content Placeholder 2">
            <a:extLst>
              <a:ext uri="{FF2B5EF4-FFF2-40B4-BE49-F238E27FC236}">
                <a16:creationId xmlns:a16="http://schemas.microsoft.com/office/drawing/2014/main" id="{3018B703-1DC4-416C-B5BD-16D28FC48B5D}"/>
              </a:ext>
            </a:extLst>
          </p:cNvPr>
          <p:cNvSpPr>
            <a:spLocks noGrp="1"/>
          </p:cNvSpPr>
          <p:nvPr>
            <p:ph idx="1"/>
          </p:nvPr>
        </p:nvSpPr>
        <p:spPr>
          <a:xfrm>
            <a:off x="245764" y="1902978"/>
            <a:ext cx="5662168" cy="4823528"/>
          </a:xfrm>
        </p:spPr>
        <p:txBody>
          <a:bodyPr vert="horz" lIns="91440" tIns="45720" rIns="91440" bIns="45720" rtlCol="0" anchor="t">
            <a:normAutofit/>
          </a:bodyPr>
          <a:lstStyle/>
          <a:p>
            <a:pPr algn="r" rtl="1"/>
            <a:r>
              <a:rPr lang="he-IL" sz="2200" dirty="0">
                <a:solidFill>
                  <a:srgbClr val="000000"/>
                </a:solidFill>
                <a:latin typeface="Calibri"/>
                <a:ea typeface="+mn-lt"/>
                <a:cs typeface="+mn-lt"/>
              </a:rPr>
              <a:t>כדי להכניס ערך מה</a:t>
            </a:r>
            <a:r>
              <a:rPr lang="en-US" sz="2200" dirty="0">
                <a:solidFill>
                  <a:srgbClr val="000000"/>
                </a:solidFill>
                <a:latin typeface="Calibri"/>
                <a:ea typeface="+mn-lt"/>
                <a:cs typeface="+mn-lt"/>
              </a:rPr>
              <a:t>parameter context</a:t>
            </a:r>
            <a:r>
              <a:rPr lang="he-IL" sz="2200" dirty="0">
                <a:solidFill>
                  <a:srgbClr val="000000"/>
                </a:solidFill>
                <a:latin typeface="Calibri"/>
                <a:ea typeface="+mn-lt"/>
                <a:cs typeface="+mn-lt"/>
              </a:rPr>
              <a:t> יש להכניס את השם שלו בתוך הסוגריים המסולסלים שבהתחלה יש #.</a:t>
            </a:r>
            <a:endParaRPr lang="en-US" sz="2200" dirty="0">
              <a:solidFill>
                <a:srgbClr val="000000"/>
              </a:solidFill>
              <a:latin typeface="Calibri"/>
              <a:ea typeface="+mn-lt"/>
              <a:cs typeface="+mn-lt"/>
            </a:endParaRPr>
          </a:p>
          <a:p>
            <a:pPr algn="r" rtl="1"/>
            <a:endParaRPr lang="en-US" sz="2200" dirty="0">
              <a:solidFill>
                <a:srgbClr val="000000"/>
              </a:solidFill>
              <a:latin typeface="Calibri"/>
              <a:cs typeface="Calibri" panose="020F0502020204030204"/>
            </a:endParaRPr>
          </a:p>
          <a:p>
            <a:pPr algn="r" rtl="1"/>
            <a:r>
              <a:rPr lang="he-IL" sz="2200" dirty="0">
                <a:solidFill>
                  <a:srgbClr val="000000"/>
                </a:solidFill>
                <a:latin typeface="Calibri"/>
                <a:ea typeface="+mn-lt"/>
                <a:cs typeface="+mn-lt"/>
              </a:rPr>
              <a:t>אפשר לעשות לזה </a:t>
            </a:r>
            <a:r>
              <a:rPr lang="en-US" sz="2200" dirty="0">
                <a:solidFill>
                  <a:srgbClr val="000000"/>
                </a:solidFill>
                <a:latin typeface="Calibri"/>
                <a:ea typeface="+mn-lt"/>
                <a:cs typeface="+mn-lt"/>
              </a:rPr>
              <a:t>escape</a:t>
            </a:r>
            <a:r>
              <a:rPr lang="he-IL" sz="2200" dirty="0">
                <a:solidFill>
                  <a:srgbClr val="000000"/>
                </a:solidFill>
                <a:latin typeface="Calibri"/>
                <a:ea typeface="+mn-lt"/>
                <a:cs typeface="+mn-lt"/>
              </a:rPr>
              <a:t> עם שימוש בעוד # בהתחלה.</a:t>
            </a:r>
          </a:p>
          <a:p>
            <a:pPr algn="r" rtl="1"/>
            <a:endParaRPr lang="en-US" sz="2200" dirty="0">
              <a:solidFill>
                <a:srgbClr val="000000"/>
              </a:solidFill>
              <a:latin typeface="Calibri"/>
              <a:ea typeface="+mn-lt"/>
              <a:cs typeface="+mn-lt"/>
            </a:endParaRPr>
          </a:p>
          <a:p>
            <a:pPr algn="r" rtl="1"/>
            <a:r>
              <a:rPr lang="he-IL" sz="2200" dirty="0">
                <a:solidFill>
                  <a:srgbClr val="000000"/>
                </a:solidFill>
                <a:latin typeface="Calibri"/>
                <a:ea typeface="+mn-lt"/>
                <a:cs typeface="+mn-lt"/>
              </a:rPr>
              <a:t>בשביל להדגים נניח שבמשתנה בשם </a:t>
            </a:r>
            <a:r>
              <a:rPr lang="en-US" sz="2200" dirty="0" err="1">
                <a:solidFill>
                  <a:srgbClr val="000000"/>
                </a:solidFill>
                <a:latin typeface="Calibri"/>
                <a:ea typeface="+mn-lt"/>
                <a:cs typeface="+mn-lt"/>
              </a:rPr>
              <a:t>abc</a:t>
            </a:r>
            <a:r>
              <a:rPr lang="he-IL" sz="2200" dirty="0">
                <a:solidFill>
                  <a:srgbClr val="000000"/>
                </a:solidFill>
                <a:latin typeface="Calibri"/>
                <a:ea typeface="+mn-lt"/>
                <a:cs typeface="+mn-lt"/>
              </a:rPr>
              <a:t> יש את הערך </a:t>
            </a:r>
            <a:r>
              <a:rPr lang="en-US" sz="2200" dirty="0">
                <a:solidFill>
                  <a:srgbClr val="000000"/>
                </a:solidFill>
                <a:latin typeface="Calibri"/>
                <a:ea typeface="+mn-lt"/>
                <a:cs typeface="+mn-lt"/>
              </a:rPr>
              <a:t>xxx</a:t>
            </a:r>
            <a:r>
              <a:rPr lang="he-IL" sz="2200" dirty="0">
                <a:solidFill>
                  <a:srgbClr val="000000"/>
                </a:solidFill>
                <a:latin typeface="Calibri"/>
                <a:ea typeface="+mn-lt"/>
                <a:cs typeface="+mn-lt"/>
              </a:rPr>
              <a:t> וב</a:t>
            </a:r>
            <a:r>
              <a:rPr lang="en-US" sz="2200" dirty="0">
                <a:solidFill>
                  <a:srgbClr val="000000"/>
                </a:solidFill>
                <a:latin typeface="Calibri"/>
                <a:ea typeface="+mn-lt"/>
                <a:cs typeface="+mn-lt"/>
              </a:rPr>
              <a:t>def</a:t>
            </a:r>
            <a:r>
              <a:rPr lang="he-IL" sz="2200" dirty="0">
                <a:solidFill>
                  <a:srgbClr val="000000"/>
                </a:solidFill>
                <a:latin typeface="Calibri"/>
                <a:ea typeface="+mn-lt"/>
                <a:cs typeface="+mn-lt"/>
              </a:rPr>
              <a:t> יש </a:t>
            </a:r>
            <a:r>
              <a:rPr lang="en-US" sz="2200" dirty="0" err="1">
                <a:solidFill>
                  <a:srgbClr val="000000"/>
                </a:solidFill>
                <a:latin typeface="Calibri"/>
                <a:ea typeface="+mn-lt"/>
                <a:cs typeface="+mn-lt"/>
              </a:rPr>
              <a:t>yyy</a:t>
            </a:r>
            <a:r>
              <a:rPr lang="he-IL" sz="2200" dirty="0">
                <a:solidFill>
                  <a:srgbClr val="000000"/>
                </a:solidFill>
                <a:latin typeface="Calibri"/>
                <a:ea typeface="+mn-lt"/>
                <a:cs typeface="+mn-lt"/>
              </a:rPr>
              <a:t>.</a:t>
            </a:r>
          </a:p>
          <a:p>
            <a:pPr algn="r" rtl="1"/>
            <a:endParaRPr lang="he-IL" sz="2200" dirty="0">
              <a:solidFill>
                <a:srgbClr val="000000"/>
              </a:solidFill>
              <a:latin typeface="Calibri"/>
              <a:ea typeface="+mn-lt"/>
              <a:cs typeface="+mn-lt"/>
            </a:endParaRPr>
          </a:p>
          <a:p>
            <a:pPr algn="r" rtl="1"/>
            <a:r>
              <a:rPr lang="he-IL" sz="2200" dirty="0">
                <a:solidFill>
                  <a:srgbClr val="000000"/>
                </a:solidFill>
                <a:latin typeface="Calibri"/>
                <a:cs typeface="Calibri"/>
              </a:rPr>
              <a:t>אפשר להשתמש ב</a:t>
            </a:r>
            <a:r>
              <a:rPr lang="en-US" sz="2200" dirty="0">
                <a:solidFill>
                  <a:srgbClr val="000000"/>
                </a:solidFill>
                <a:latin typeface="Calibri"/>
                <a:cs typeface="Calibri"/>
              </a:rPr>
              <a:t>ctrl + space</a:t>
            </a:r>
            <a:r>
              <a:rPr lang="he-IL" sz="2200" dirty="0">
                <a:solidFill>
                  <a:srgbClr val="000000"/>
                </a:solidFill>
                <a:latin typeface="Calibri"/>
                <a:cs typeface="Calibri"/>
              </a:rPr>
              <a:t> כדי להשלים שמות של פרמטרים.</a:t>
            </a:r>
            <a:endParaRPr lang="en-US" sz="2200" dirty="0">
              <a:solidFill>
                <a:srgbClr val="000000"/>
              </a:solidFill>
              <a:latin typeface="Calibri"/>
              <a:cs typeface="Calibri"/>
            </a:endParaRPr>
          </a:p>
          <a:p>
            <a:pPr algn="r" rtl="1"/>
            <a:endParaRPr lang="en-US" sz="1800" dirty="0">
              <a:solidFill>
                <a:srgbClr val="000000"/>
              </a:solidFill>
              <a:latin typeface="Calibri"/>
              <a:cs typeface="Calibri"/>
            </a:endParaRPr>
          </a:p>
          <a:p>
            <a:pPr algn="r" rtl="1"/>
            <a:endParaRPr lang="en-US" sz="1800" dirty="0">
              <a:solidFill>
                <a:srgbClr val="000000"/>
              </a:solidFill>
              <a:latin typeface="Consolas"/>
              <a:cs typeface="Calibri"/>
            </a:endParaRPr>
          </a:p>
        </p:txBody>
      </p:sp>
      <p:sp>
        <p:nvSpPr>
          <p:cNvPr id="14" name="Freeform 50">
            <a:extLst>
              <a:ext uri="{FF2B5EF4-FFF2-40B4-BE49-F238E27FC236}">
                <a16:creationId xmlns:a16="http://schemas.microsoft.com/office/drawing/2014/main" id="{684BF3E1-C321-4F38-85CF-FEBBEEC15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27121" y="581159"/>
            <a:ext cx="5464879" cy="6276841"/>
          </a:xfrm>
          <a:custGeom>
            <a:avLst/>
            <a:gdLst>
              <a:gd name="connsiteX0" fmla="*/ 3299930 w 5464879"/>
              <a:gd name="connsiteY0" fmla="*/ 0 h 6276841"/>
              <a:gd name="connsiteX1" fmla="*/ 5398992 w 5464879"/>
              <a:gd name="connsiteY1" fmla="*/ 753544 h 6276841"/>
              <a:gd name="connsiteX2" fmla="*/ 5464879 w 5464879"/>
              <a:gd name="connsiteY2" fmla="*/ 813426 h 6276841"/>
              <a:gd name="connsiteX3" fmla="*/ 5464879 w 5464879"/>
              <a:gd name="connsiteY3" fmla="*/ 5786434 h 6276841"/>
              <a:gd name="connsiteX4" fmla="*/ 5398992 w 5464879"/>
              <a:gd name="connsiteY4" fmla="*/ 5846317 h 6276841"/>
              <a:gd name="connsiteX5" fmla="*/ 4872873 w 5464879"/>
              <a:gd name="connsiteY5" fmla="*/ 6201577 h 6276841"/>
              <a:gd name="connsiteX6" fmla="*/ 4716632 w 5464879"/>
              <a:gd name="connsiteY6" fmla="*/ 6276841 h 6276841"/>
              <a:gd name="connsiteX7" fmla="*/ 1883227 w 5464879"/>
              <a:gd name="connsiteY7" fmla="*/ 6276841 h 6276841"/>
              <a:gd name="connsiteX8" fmla="*/ 1726987 w 5464879"/>
              <a:gd name="connsiteY8" fmla="*/ 6201577 h 6276841"/>
              <a:gd name="connsiteX9" fmla="*/ 0 w 5464879"/>
              <a:gd name="connsiteY9" fmla="*/ 3299930 h 6276841"/>
              <a:gd name="connsiteX10" fmla="*/ 3299930 w 5464879"/>
              <a:gd name="connsiteY10" fmla="*/ 0 h 6276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64879" h="6276841">
                <a:moveTo>
                  <a:pt x="3299930" y="0"/>
                </a:moveTo>
                <a:cubicBezTo>
                  <a:pt x="4097274" y="0"/>
                  <a:pt x="4828569" y="282789"/>
                  <a:pt x="5398992" y="753544"/>
                </a:cubicBezTo>
                <a:lnTo>
                  <a:pt x="5464879" y="813426"/>
                </a:lnTo>
                <a:lnTo>
                  <a:pt x="5464879" y="5786434"/>
                </a:lnTo>
                <a:lnTo>
                  <a:pt x="5398992" y="5846317"/>
                </a:lnTo>
                <a:cubicBezTo>
                  <a:pt x="5236014" y="5980818"/>
                  <a:pt x="5059904" y="6099975"/>
                  <a:pt x="4872873" y="6201577"/>
                </a:cubicBezTo>
                <a:lnTo>
                  <a:pt x="4716632" y="6276841"/>
                </a:lnTo>
                <a:lnTo>
                  <a:pt x="1883227" y="6276841"/>
                </a:lnTo>
                <a:lnTo>
                  <a:pt x="1726987" y="6201577"/>
                </a:lnTo>
                <a:cubicBezTo>
                  <a:pt x="698316" y="5642769"/>
                  <a:pt x="0" y="4552900"/>
                  <a:pt x="0" y="3299930"/>
                </a:cubicBezTo>
                <a:cubicBezTo>
                  <a:pt x="0" y="1477429"/>
                  <a:pt x="1477429" y="0"/>
                  <a:pt x="3299930"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75000"/>
                  </a:schemeClr>
                </a:gs>
                <a:gs pos="100000">
                  <a:schemeClr val="bg2">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aphicFrame>
        <p:nvGraphicFramePr>
          <p:cNvPr id="5" name="Table 4">
            <a:extLst>
              <a:ext uri="{FF2B5EF4-FFF2-40B4-BE49-F238E27FC236}">
                <a16:creationId xmlns:a16="http://schemas.microsoft.com/office/drawing/2014/main" id="{651301AB-EBB5-49A9-BF7B-045B2EE21D21}"/>
              </a:ext>
            </a:extLst>
          </p:cNvPr>
          <p:cNvGraphicFramePr>
            <a:graphicFrameLocks noGrp="1"/>
          </p:cNvGraphicFramePr>
          <p:nvPr>
            <p:extLst>
              <p:ext uri="{D42A27DB-BD31-4B8C-83A1-F6EECF244321}">
                <p14:modId xmlns:p14="http://schemas.microsoft.com/office/powerpoint/2010/main" val="394289246"/>
              </p:ext>
            </p:extLst>
          </p:nvPr>
        </p:nvGraphicFramePr>
        <p:xfrm>
          <a:off x="7404212" y="1908371"/>
          <a:ext cx="4675240" cy="3902755"/>
        </p:xfrm>
        <a:graphic>
          <a:graphicData uri="http://schemas.openxmlformats.org/drawingml/2006/table">
            <a:tbl>
              <a:tblPr firstRow="1" bandRow="1">
                <a:tableStyleId>{5C22544A-7EE6-4342-B048-85BDC9FD1C3A}</a:tableStyleId>
              </a:tblPr>
              <a:tblGrid>
                <a:gridCol w="1323117">
                  <a:extLst>
                    <a:ext uri="{9D8B030D-6E8A-4147-A177-3AD203B41FA5}">
                      <a16:colId xmlns:a16="http://schemas.microsoft.com/office/drawing/2014/main" val="644970567"/>
                    </a:ext>
                  </a:extLst>
                </a:gridCol>
                <a:gridCol w="1544765">
                  <a:extLst>
                    <a:ext uri="{9D8B030D-6E8A-4147-A177-3AD203B41FA5}">
                      <a16:colId xmlns:a16="http://schemas.microsoft.com/office/drawing/2014/main" val="1546032754"/>
                    </a:ext>
                  </a:extLst>
                </a:gridCol>
                <a:gridCol w="1807358">
                  <a:extLst>
                    <a:ext uri="{9D8B030D-6E8A-4147-A177-3AD203B41FA5}">
                      <a16:colId xmlns:a16="http://schemas.microsoft.com/office/drawing/2014/main" val="639309337"/>
                    </a:ext>
                  </a:extLst>
                </a:gridCol>
              </a:tblGrid>
              <a:tr h="340852">
                <a:tc>
                  <a:txBody>
                    <a:bodyPr/>
                    <a:lstStyle/>
                    <a:p>
                      <a:pPr algn="l" rtl="0" fontAlgn="t"/>
                      <a:r>
                        <a:rPr lang="en-US" sz="900" dirty="0">
                          <a:effectLst/>
                        </a:rPr>
                        <a:t>User-Entered Literal Property Value</a:t>
                      </a:r>
                      <a:endParaRPr lang="en-US" sz="900" b="0" dirty="0">
                        <a:effectLst/>
                        <a:latin typeface="inherit"/>
                      </a:endParaRPr>
                    </a:p>
                  </a:txBody>
                  <a:tcPr marL="45427" marR="45427" marT="22714" marB="22714"/>
                </a:tc>
                <a:tc>
                  <a:txBody>
                    <a:bodyPr/>
                    <a:lstStyle/>
                    <a:p>
                      <a:pPr algn="l" rtl="0" fontAlgn="t"/>
                      <a:r>
                        <a:rPr lang="en-US" sz="900" dirty="0">
                          <a:effectLst/>
                        </a:rPr>
                        <a:t>Effective Property Value</a:t>
                      </a:r>
                      <a:endParaRPr lang="en-US" sz="900" b="0" dirty="0">
                        <a:effectLst/>
                        <a:latin typeface="inherit"/>
                      </a:endParaRPr>
                    </a:p>
                  </a:txBody>
                  <a:tcPr marL="45427" marR="45427" marT="22714" marB="22714"/>
                </a:tc>
                <a:tc>
                  <a:txBody>
                    <a:bodyPr/>
                    <a:lstStyle/>
                    <a:p>
                      <a:pPr algn="l" rtl="0" fontAlgn="t"/>
                      <a:r>
                        <a:rPr lang="en-US" sz="900" dirty="0">
                          <a:effectLst/>
                        </a:rPr>
                        <a:t>Explanation</a:t>
                      </a:r>
                      <a:endParaRPr lang="en-US" sz="900" b="0" dirty="0">
                        <a:effectLst/>
                        <a:latin typeface="inherit"/>
                      </a:endParaRPr>
                    </a:p>
                  </a:txBody>
                  <a:tcPr marL="45427" marR="45427" marT="22714" marB="22714"/>
                </a:tc>
                <a:extLst>
                  <a:ext uri="{0D108BD9-81ED-4DB2-BD59-A6C34878D82A}">
                    <a16:rowId xmlns:a16="http://schemas.microsoft.com/office/drawing/2014/main" val="2137539828"/>
                  </a:ext>
                </a:extLst>
              </a:tr>
              <a:tr h="204511">
                <a:tc>
                  <a:txBody>
                    <a:bodyPr/>
                    <a:lstStyle/>
                    <a:p>
                      <a:pPr algn="l" rtl="0" fontAlgn="t"/>
                      <a:r>
                        <a:rPr lang="en-US" sz="900" dirty="0">
                          <a:effectLst/>
                        </a:rPr>
                        <a:t>#{abc}</a:t>
                      </a:r>
                      <a:endParaRPr lang="en-US" sz="900" b="0" dirty="0">
                        <a:effectLst/>
                        <a:latin typeface="inherit"/>
                      </a:endParaRPr>
                    </a:p>
                  </a:txBody>
                  <a:tcPr marL="45427" marR="45427" marT="22714" marB="22714"/>
                </a:tc>
                <a:tc>
                  <a:txBody>
                    <a:bodyPr/>
                    <a:lstStyle/>
                    <a:p>
                      <a:pPr algn="l" rtl="0" fontAlgn="t"/>
                      <a:r>
                        <a:rPr lang="en-US" sz="900" dirty="0">
                          <a:effectLst/>
                        </a:rPr>
                        <a:t>xxx</a:t>
                      </a:r>
                      <a:endParaRPr lang="en-US" sz="900" b="0" dirty="0">
                        <a:effectLst/>
                        <a:latin typeface="inherit"/>
                      </a:endParaRPr>
                    </a:p>
                  </a:txBody>
                  <a:tcPr marL="45427" marR="45427" marT="22714" marB="22714"/>
                </a:tc>
                <a:tc>
                  <a:txBody>
                    <a:bodyPr/>
                    <a:lstStyle/>
                    <a:p>
                      <a:pPr algn="l" rtl="0" fontAlgn="t"/>
                      <a:r>
                        <a:rPr lang="en-US" sz="900" dirty="0">
                          <a:effectLst/>
                        </a:rPr>
                        <a:t>Simple substitution</a:t>
                      </a:r>
                      <a:endParaRPr lang="en-US" sz="900" b="0" dirty="0">
                        <a:effectLst/>
                        <a:latin typeface="inherit"/>
                      </a:endParaRPr>
                    </a:p>
                  </a:txBody>
                  <a:tcPr marL="45427" marR="45427" marT="22714" marB="22714"/>
                </a:tc>
                <a:extLst>
                  <a:ext uri="{0D108BD9-81ED-4DB2-BD59-A6C34878D82A}">
                    <a16:rowId xmlns:a16="http://schemas.microsoft.com/office/drawing/2014/main" val="390644012"/>
                  </a:ext>
                </a:extLst>
              </a:tr>
              <a:tr h="340852">
                <a:tc>
                  <a:txBody>
                    <a:bodyPr/>
                    <a:lstStyle/>
                    <a:p>
                      <a:pPr algn="l" rtl="0" fontAlgn="t"/>
                      <a:r>
                        <a:rPr lang="en-US" sz="900" dirty="0">
                          <a:effectLst/>
                        </a:rPr>
                        <a:t>#{abc}/data</a:t>
                      </a:r>
                      <a:endParaRPr lang="en-US" sz="900" b="0" dirty="0">
                        <a:effectLst/>
                        <a:latin typeface="inherit"/>
                      </a:endParaRPr>
                    </a:p>
                  </a:txBody>
                  <a:tcPr marL="45427" marR="45427" marT="22714" marB="22714"/>
                </a:tc>
                <a:tc>
                  <a:txBody>
                    <a:bodyPr/>
                    <a:lstStyle/>
                    <a:p>
                      <a:pPr algn="l" rtl="0" fontAlgn="t"/>
                      <a:r>
                        <a:rPr lang="en-US" sz="900" dirty="0">
                          <a:effectLst/>
                        </a:rPr>
                        <a:t>xxx/data</a:t>
                      </a:r>
                      <a:endParaRPr lang="en-US" sz="900" b="0" dirty="0">
                        <a:effectLst/>
                        <a:latin typeface="inherit"/>
                      </a:endParaRPr>
                    </a:p>
                  </a:txBody>
                  <a:tcPr marL="45427" marR="45427" marT="22714" marB="22714"/>
                </a:tc>
                <a:tc>
                  <a:txBody>
                    <a:bodyPr/>
                    <a:lstStyle/>
                    <a:p>
                      <a:pPr algn="l" rtl="0" fontAlgn="t"/>
                      <a:r>
                        <a:rPr lang="en-US" sz="900" dirty="0">
                          <a:effectLst/>
                        </a:rPr>
                        <a:t>Simple substitution with additional literal data</a:t>
                      </a:r>
                      <a:endParaRPr lang="en-US" sz="900" b="0" dirty="0">
                        <a:effectLst/>
                        <a:latin typeface="inherit"/>
                      </a:endParaRPr>
                    </a:p>
                  </a:txBody>
                  <a:tcPr marL="45427" marR="45427" marT="22714" marB="22714"/>
                </a:tc>
                <a:extLst>
                  <a:ext uri="{0D108BD9-81ED-4DB2-BD59-A6C34878D82A}">
                    <a16:rowId xmlns:a16="http://schemas.microsoft.com/office/drawing/2014/main" val="3786713340"/>
                  </a:ext>
                </a:extLst>
              </a:tr>
              <a:tr h="340852">
                <a:tc>
                  <a:txBody>
                    <a:bodyPr/>
                    <a:lstStyle/>
                    <a:p>
                      <a:pPr algn="l" rtl="0" fontAlgn="t"/>
                      <a:r>
                        <a:rPr lang="en-US" sz="900" dirty="0">
                          <a:effectLst/>
                        </a:rPr>
                        <a:t>#{abc}/#{def}</a:t>
                      </a:r>
                      <a:endParaRPr lang="en-US" sz="900" b="0" dirty="0">
                        <a:effectLst/>
                        <a:latin typeface="inherit"/>
                      </a:endParaRPr>
                    </a:p>
                  </a:txBody>
                  <a:tcPr marL="45427" marR="45427" marT="22714" marB="22714"/>
                </a:tc>
                <a:tc>
                  <a:txBody>
                    <a:bodyPr/>
                    <a:lstStyle/>
                    <a:p>
                      <a:pPr algn="l" rtl="0" fontAlgn="t"/>
                      <a:r>
                        <a:rPr lang="en-US" sz="900" dirty="0">
                          <a:effectLst/>
                        </a:rPr>
                        <a:t>xxx/</a:t>
                      </a:r>
                      <a:r>
                        <a:rPr lang="en-US" sz="900" dirty="0" err="1">
                          <a:effectLst/>
                        </a:rPr>
                        <a:t>yyy</a:t>
                      </a:r>
                      <a:endParaRPr lang="en-US" sz="900" b="0" dirty="0" err="1">
                        <a:effectLst/>
                        <a:latin typeface="inherit"/>
                      </a:endParaRPr>
                    </a:p>
                  </a:txBody>
                  <a:tcPr marL="45427" marR="45427" marT="22714" marB="22714"/>
                </a:tc>
                <a:tc>
                  <a:txBody>
                    <a:bodyPr/>
                    <a:lstStyle/>
                    <a:p>
                      <a:pPr algn="l" rtl="0" fontAlgn="t"/>
                      <a:r>
                        <a:rPr lang="en-US" sz="900" dirty="0">
                          <a:effectLst/>
                        </a:rPr>
                        <a:t>Multiple substitution with additional literal data</a:t>
                      </a:r>
                      <a:endParaRPr lang="en-US" sz="900" b="0" dirty="0">
                        <a:effectLst/>
                        <a:latin typeface="inherit"/>
                      </a:endParaRPr>
                    </a:p>
                  </a:txBody>
                  <a:tcPr marL="45427" marR="45427" marT="22714" marB="22714"/>
                </a:tc>
                <a:extLst>
                  <a:ext uri="{0D108BD9-81ED-4DB2-BD59-A6C34878D82A}">
                    <a16:rowId xmlns:a16="http://schemas.microsoft.com/office/drawing/2014/main" val="2795029877"/>
                  </a:ext>
                </a:extLst>
              </a:tr>
              <a:tr h="340852">
                <a:tc>
                  <a:txBody>
                    <a:bodyPr/>
                    <a:lstStyle/>
                    <a:p>
                      <a:pPr algn="l" rtl="0" fontAlgn="t"/>
                      <a:r>
                        <a:rPr lang="en-US" sz="900" dirty="0">
                          <a:effectLst/>
                        </a:rPr>
                        <a:t>#{abc</a:t>
                      </a:r>
                      <a:endParaRPr lang="en-US" sz="900" b="0" dirty="0">
                        <a:effectLst/>
                        <a:latin typeface="inherit"/>
                      </a:endParaRPr>
                    </a:p>
                  </a:txBody>
                  <a:tcPr marL="45427" marR="45427" marT="22714" marB="22714"/>
                </a:tc>
                <a:tc>
                  <a:txBody>
                    <a:bodyPr/>
                    <a:lstStyle/>
                    <a:p>
                      <a:pPr algn="l" rtl="0" fontAlgn="t"/>
                      <a:r>
                        <a:rPr lang="en-US" sz="900" dirty="0">
                          <a:effectLst/>
                        </a:rPr>
                        <a:t>#{abc</a:t>
                      </a:r>
                      <a:endParaRPr lang="en-US" sz="900" b="0" dirty="0">
                        <a:effectLst/>
                        <a:latin typeface="inherit"/>
                      </a:endParaRPr>
                    </a:p>
                  </a:txBody>
                  <a:tcPr marL="45427" marR="45427" marT="22714" marB="22714"/>
                </a:tc>
                <a:tc>
                  <a:txBody>
                    <a:bodyPr/>
                    <a:lstStyle/>
                    <a:p>
                      <a:pPr algn="l" rtl="0" fontAlgn="t"/>
                      <a:r>
                        <a:rPr lang="en-US" sz="900" dirty="0">
                          <a:effectLst/>
                        </a:rPr>
                        <a:t>No { } for parameter replacement</a:t>
                      </a:r>
                      <a:endParaRPr lang="en-US" sz="900" b="0" dirty="0">
                        <a:effectLst/>
                        <a:latin typeface="inherit"/>
                      </a:endParaRPr>
                    </a:p>
                  </a:txBody>
                  <a:tcPr marL="45427" marR="45427" marT="22714" marB="22714"/>
                </a:tc>
                <a:extLst>
                  <a:ext uri="{0D108BD9-81ED-4DB2-BD59-A6C34878D82A}">
                    <a16:rowId xmlns:a16="http://schemas.microsoft.com/office/drawing/2014/main" val="422476095"/>
                  </a:ext>
                </a:extLst>
              </a:tr>
              <a:tr h="340852">
                <a:tc>
                  <a:txBody>
                    <a:bodyPr/>
                    <a:lstStyle/>
                    <a:p>
                      <a:pPr algn="l" rtl="0" fontAlgn="t"/>
                      <a:r>
                        <a:rPr lang="en-US" sz="900" dirty="0">
                          <a:effectLst/>
                        </a:rPr>
                        <a:t>#abc</a:t>
                      </a:r>
                      <a:endParaRPr lang="en-US" sz="900" b="0" dirty="0">
                        <a:effectLst/>
                        <a:latin typeface="inherit"/>
                      </a:endParaRPr>
                    </a:p>
                  </a:txBody>
                  <a:tcPr marL="45427" marR="45427" marT="22714" marB="22714"/>
                </a:tc>
                <a:tc>
                  <a:txBody>
                    <a:bodyPr/>
                    <a:lstStyle/>
                    <a:p>
                      <a:pPr algn="l" rtl="0" fontAlgn="t"/>
                      <a:r>
                        <a:rPr lang="en-US" sz="900" dirty="0">
                          <a:effectLst/>
                        </a:rPr>
                        <a:t>#abc</a:t>
                      </a:r>
                      <a:endParaRPr lang="en-US" sz="900" b="0" dirty="0">
                        <a:effectLst/>
                        <a:latin typeface="inherit"/>
                      </a:endParaRPr>
                    </a:p>
                  </a:txBody>
                  <a:tcPr marL="45427" marR="45427" marT="22714" marB="22714"/>
                </a:tc>
                <a:tc>
                  <a:txBody>
                    <a:bodyPr/>
                    <a:lstStyle/>
                    <a:p>
                      <a:pPr algn="l" rtl="0" fontAlgn="t"/>
                      <a:r>
                        <a:rPr lang="en-US" sz="900" dirty="0">
                          <a:effectLst/>
                        </a:rPr>
                        <a:t>No { } for parameter replacement</a:t>
                      </a:r>
                      <a:endParaRPr lang="en-US" sz="900" b="0" dirty="0">
                        <a:effectLst/>
                        <a:latin typeface="inherit"/>
                      </a:endParaRPr>
                    </a:p>
                  </a:txBody>
                  <a:tcPr marL="45427" marR="45427" marT="22714" marB="22714"/>
                </a:tc>
                <a:extLst>
                  <a:ext uri="{0D108BD9-81ED-4DB2-BD59-A6C34878D82A}">
                    <a16:rowId xmlns:a16="http://schemas.microsoft.com/office/drawing/2014/main" val="3207822688"/>
                  </a:ext>
                </a:extLst>
              </a:tr>
              <a:tr h="340852">
                <a:tc>
                  <a:txBody>
                    <a:bodyPr/>
                    <a:lstStyle/>
                    <a:p>
                      <a:pPr algn="l" rtl="0" fontAlgn="t"/>
                      <a:r>
                        <a:rPr lang="en-US" sz="900" dirty="0">
                          <a:effectLst/>
                        </a:rPr>
                        <a:t>##{abc}</a:t>
                      </a:r>
                      <a:endParaRPr lang="en-US" sz="900" b="0" dirty="0">
                        <a:effectLst/>
                        <a:latin typeface="inherit"/>
                      </a:endParaRPr>
                    </a:p>
                  </a:txBody>
                  <a:tcPr marL="45427" marR="45427" marT="22714" marB="22714"/>
                </a:tc>
                <a:tc>
                  <a:txBody>
                    <a:bodyPr/>
                    <a:lstStyle/>
                    <a:p>
                      <a:pPr algn="l" rtl="0" fontAlgn="t"/>
                      <a:r>
                        <a:rPr lang="en-US" sz="900" dirty="0">
                          <a:effectLst/>
                        </a:rPr>
                        <a:t>#{abc}</a:t>
                      </a:r>
                      <a:endParaRPr lang="en-US" sz="900" b="0" dirty="0">
                        <a:effectLst/>
                        <a:latin typeface="inherit"/>
                      </a:endParaRPr>
                    </a:p>
                  </a:txBody>
                  <a:tcPr marL="45427" marR="45427" marT="22714" marB="22714"/>
                </a:tc>
                <a:tc>
                  <a:txBody>
                    <a:bodyPr/>
                    <a:lstStyle/>
                    <a:p>
                      <a:pPr algn="l" rtl="0" fontAlgn="t"/>
                      <a:r>
                        <a:rPr lang="en-US" sz="900" dirty="0">
                          <a:effectLst/>
                        </a:rPr>
                        <a:t>Escaped # for literal interpretation</a:t>
                      </a:r>
                      <a:endParaRPr lang="en-US" sz="900" b="0" dirty="0">
                        <a:effectLst/>
                        <a:latin typeface="inherit"/>
                      </a:endParaRPr>
                    </a:p>
                  </a:txBody>
                  <a:tcPr marL="45427" marR="45427" marT="22714" marB="22714"/>
                </a:tc>
                <a:extLst>
                  <a:ext uri="{0D108BD9-81ED-4DB2-BD59-A6C34878D82A}">
                    <a16:rowId xmlns:a16="http://schemas.microsoft.com/office/drawing/2014/main" val="498861033"/>
                  </a:ext>
                </a:extLst>
              </a:tr>
              <a:tr h="485714">
                <a:tc>
                  <a:txBody>
                    <a:bodyPr/>
                    <a:lstStyle/>
                    <a:p>
                      <a:pPr algn="l" rtl="0" fontAlgn="t"/>
                      <a:r>
                        <a:rPr lang="en-US" sz="900" dirty="0">
                          <a:effectLst/>
                        </a:rPr>
                        <a:t>###{abc}</a:t>
                      </a:r>
                      <a:endParaRPr lang="en-US" sz="900" b="0" dirty="0">
                        <a:effectLst/>
                        <a:latin typeface="inherit"/>
                      </a:endParaRPr>
                    </a:p>
                  </a:txBody>
                  <a:tcPr marL="45427" marR="45427" marT="22714" marB="22714"/>
                </a:tc>
                <a:tc>
                  <a:txBody>
                    <a:bodyPr/>
                    <a:lstStyle/>
                    <a:p>
                      <a:pPr algn="l" rtl="0" fontAlgn="t"/>
                      <a:r>
                        <a:rPr lang="en-US" sz="900" dirty="0">
                          <a:effectLst/>
                        </a:rPr>
                        <a:t>#xxx</a:t>
                      </a:r>
                      <a:endParaRPr lang="en-US" sz="900" b="0" dirty="0">
                        <a:effectLst/>
                        <a:latin typeface="inherit"/>
                      </a:endParaRPr>
                    </a:p>
                  </a:txBody>
                  <a:tcPr marL="45427" marR="45427" marT="22714" marB="22714"/>
                </a:tc>
                <a:tc>
                  <a:txBody>
                    <a:bodyPr/>
                    <a:lstStyle/>
                    <a:p>
                      <a:pPr algn="l" rtl="0" fontAlgn="t"/>
                      <a:r>
                        <a:rPr lang="en-US" sz="900" dirty="0">
                          <a:effectLst/>
                        </a:rPr>
                        <a:t>Escaped # for literal interpretation, followed by simple substitution</a:t>
                      </a:r>
                      <a:endParaRPr lang="en-US" sz="900" b="0" dirty="0">
                        <a:effectLst/>
                        <a:latin typeface="inherit"/>
                      </a:endParaRPr>
                    </a:p>
                  </a:txBody>
                  <a:tcPr marL="45427" marR="45427" marT="22714" marB="22714"/>
                </a:tc>
                <a:extLst>
                  <a:ext uri="{0D108BD9-81ED-4DB2-BD59-A6C34878D82A}">
                    <a16:rowId xmlns:a16="http://schemas.microsoft.com/office/drawing/2014/main" val="476023060"/>
                  </a:ext>
                </a:extLst>
              </a:tr>
              <a:tr h="340852">
                <a:tc>
                  <a:txBody>
                    <a:bodyPr/>
                    <a:lstStyle/>
                    <a:p>
                      <a:pPr algn="l" rtl="0" fontAlgn="t"/>
                      <a:r>
                        <a:rPr lang="en-US" sz="900" dirty="0">
                          <a:effectLst/>
                        </a:rPr>
                        <a:t>####{abc}</a:t>
                      </a:r>
                      <a:endParaRPr lang="en-US" sz="900" b="0" dirty="0">
                        <a:effectLst/>
                        <a:latin typeface="inherit"/>
                      </a:endParaRPr>
                    </a:p>
                  </a:txBody>
                  <a:tcPr marL="45427" marR="45427" marT="22714" marB="22714"/>
                </a:tc>
                <a:tc>
                  <a:txBody>
                    <a:bodyPr/>
                    <a:lstStyle/>
                    <a:p>
                      <a:pPr algn="l" rtl="0" fontAlgn="t"/>
                      <a:r>
                        <a:rPr lang="en-US" sz="900" dirty="0">
                          <a:effectLst/>
                        </a:rPr>
                        <a:t>##{abc}</a:t>
                      </a:r>
                      <a:endParaRPr lang="en-US" sz="900" b="0" dirty="0">
                        <a:effectLst/>
                        <a:latin typeface="inherit"/>
                      </a:endParaRPr>
                    </a:p>
                  </a:txBody>
                  <a:tcPr marL="45427" marR="45427" marT="22714" marB="22714"/>
                </a:tc>
                <a:tc>
                  <a:txBody>
                    <a:bodyPr/>
                    <a:lstStyle/>
                    <a:p>
                      <a:pPr algn="l" rtl="0" fontAlgn="t"/>
                      <a:r>
                        <a:rPr lang="en-US" sz="900" dirty="0">
                          <a:effectLst/>
                        </a:rPr>
                        <a:t>Escaped # for literal interpretation, twice</a:t>
                      </a:r>
                      <a:endParaRPr lang="en-US" sz="900" b="0" dirty="0">
                        <a:effectLst/>
                        <a:latin typeface="inherit"/>
                      </a:endParaRPr>
                    </a:p>
                  </a:txBody>
                  <a:tcPr marL="45427" marR="45427" marT="22714" marB="22714"/>
                </a:tc>
                <a:extLst>
                  <a:ext uri="{0D108BD9-81ED-4DB2-BD59-A6C34878D82A}">
                    <a16:rowId xmlns:a16="http://schemas.microsoft.com/office/drawing/2014/main" val="3313537951"/>
                  </a:ext>
                </a:extLst>
              </a:tr>
              <a:tr h="485714">
                <a:tc>
                  <a:txBody>
                    <a:bodyPr/>
                    <a:lstStyle/>
                    <a:p>
                      <a:pPr algn="l" rtl="0" fontAlgn="t"/>
                      <a:r>
                        <a:rPr lang="en-US" sz="900" dirty="0">
                          <a:effectLst/>
                        </a:rPr>
                        <a:t>#####{abc}</a:t>
                      </a:r>
                      <a:endParaRPr lang="en-US" sz="900" b="0" dirty="0">
                        <a:effectLst/>
                        <a:latin typeface="inherit"/>
                      </a:endParaRPr>
                    </a:p>
                  </a:txBody>
                  <a:tcPr marL="45427" marR="45427" marT="22714" marB="22714"/>
                </a:tc>
                <a:tc>
                  <a:txBody>
                    <a:bodyPr/>
                    <a:lstStyle/>
                    <a:p>
                      <a:pPr algn="l" rtl="0" fontAlgn="t"/>
                      <a:r>
                        <a:rPr lang="en-US" sz="900" dirty="0">
                          <a:effectLst/>
                        </a:rPr>
                        <a:t>##xxx</a:t>
                      </a:r>
                      <a:endParaRPr lang="en-US" sz="900" b="0" dirty="0">
                        <a:effectLst/>
                        <a:latin typeface="inherit"/>
                      </a:endParaRPr>
                    </a:p>
                  </a:txBody>
                  <a:tcPr marL="45427" marR="45427" marT="22714" marB="22714"/>
                </a:tc>
                <a:tc>
                  <a:txBody>
                    <a:bodyPr/>
                    <a:lstStyle/>
                    <a:p>
                      <a:pPr algn="l" rtl="0" fontAlgn="t"/>
                      <a:r>
                        <a:rPr lang="en-US" sz="900" dirty="0">
                          <a:effectLst/>
                        </a:rPr>
                        <a:t>Escaped # for literal interpretation, twice, followed by simple substitution</a:t>
                      </a:r>
                      <a:endParaRPr lang="en-US" sz="900" b="0" dirty="0">
                        <a:effectLst/>
                        <a:latin typeface="inherit"/>
                      </a:endParaRPr>
                    </a:p>
                  </a:txBody>
                  <a:tcPr marL="45427" marR="45427" marT="22714" marB="22714"/>
                </a:tc>
                <a:extLst>
                  <a:ext uri="{0D108BD9-81ED-4DB2-BD59-A6C34878D82A}">
                    <a16:rowId xmlns:a16="http://schemas.microsoft.com/office/drawing/2014/main" val="4095213312"/>
                  </a:ext>
                </a:extLst>
              </a:tr>
              <a:tr h="340852">
                <a:tc>
                  <a:txBody>
                    <a:bodyPr/>
                    <a:lstStyle/>
                    <a:p>
                      <a:pPr algn="l" rtl="0" fontAlgn="t"/>
                      <a:r>
                        <a:rPr lang="en-US" sz="900" dirty="0">
                          <a:effectLst/>
                        </a:rPr>
                        <a:t>#{abc/data}</a:t>
                      </a:r>
                      <a:endParaRPr lang="en-US" sz="900" b="0" dirty="0">
                        <a:effectLst/>
                        <a:latin typeface="inherit"/>
                      </a:endParaRPr>
                    </a:p>
                  </a:txBody>
                  <a:tcPr marL="45427" marR="45427" marT="22714" marB="22714"/>
                </a:tc>
                <a:tc>
                  <a:txBody>
                    <a:bodyPr/>
                    <a:lstStyle/>
                    <a:p>
                      <a:pPr algn="l" rtl="0" fontAlgn="t"/>
                      <a:r>
                        <a:rPr lang="en-US" sz="900" dirty="0">
                          <a:effectLst/>
                        </a:rPr>
                        <a:t>Exception thrown on property set operation</a:t>
                      </a:r>
                      <a:endParaRPr lang="en-US" sz="900" b="0" dirty="0">
                        <a:effectLst/>
                        <a:latin typeface="inherit"/>
                      </a:endParaRPr>
                    </a:p>
                  </a:txBody>
                  <a:tcPr marL="45427" marR="45427" marT="22714" marB="22714"/>
                </a:tc>
                <a:tc>
                  <a:txBody>
                    <a:bodyPr/>
                    <a:lstStyle/>
                    <a:p>
                      <a:pPr algn="l" rtl="0" fontAlgn="t"/>
                      <a:r>
                        <a:rPr lang="en-US" sz="900" dirty="0">
                          <a:effectLst/>
                        </a:rPr>
                        <a:t>/ not a valid parameter name character</a:t>
                      </a:r>
                      <a:endParaRPr lang="en-US" sz="900" b="0" dirty="0">
                        <a:effectLst/>
                        <a:latin typeface="inherit"/>
                      </a:endParaRPr>
                    </a:p>
                  </a:txBody>
                  <a:tcPr marL="45427" marR="45427" marT="22714" marB="22714"/>
                </a:tc>
                <a:extLst>
                  <a:ext uri="{0D108BD9-81ED-4DB2-BD59-A6C34878D82A}">
                    <a16:rowId xmlns:a16="http://schemas.microsoft.com/office/drawing/2014/main" val="3012088350"/>
                  </a:ext>
                </a:extLst>
              </a:tr>
            </a:tbl>
          </a:graphicData>
        </a:graphic>
      </p:graphicFrame>
    </p:spTree>
    <p:extLst>
      <p:ext uri="{BB962C8B-B14F-4D97-AF65-F5344CB8AC3E}">
        <p14:creationId xmlns:p14="http://schemas.microsoft.com/office/powerpoint/2010/main" val="10829499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Slide Background Fill">
            <a:extLst>
              <a:ext uri="{FF2B5EF4-FFF2-40B4-BE49-F238E27FC236}">
                <a16:creationId xmlns:a16="http://schemas.microsoft.com/office/drawing/2014/main" id="{953EC90C-082B-4667-A29F-E4E4D515AA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olor Cover">
            <a:extLst>
              <a:ext uri="{FF2B5EF4-FFF2-40B4-BE49-F238E27FC236}">
                <a16:creationId xmlns:a16="http://schemas.microsoft.com/office/drawing/2014/main" id="{E99FF883-3EBA-49CC-8D77-1EE69E1826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F690C4ED-5E67-4827-AED1-DEC2B100A4D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54" y="-2"/>
            <a:ext cx="2922022" cy="6858000"/>
            <a:chOff x="630108" y="598259"/>
            <a:chExt cx="9174464" cy="5680742"/>
          </a:xfrm>
        </p:grpSpPr>
        <p:sp>
          <p:nvSpPr>
            <p:cNvPr id="16" name="Color">
              <a:extLst>
                <a:ext uri="{FF2B5EF4-FFF2-40B4-BE49-F238E27FC236}">
                  <a16:creationId xmlns:a16="http://schemas.microsoft.com/office/drawing/2014/main" id="{316B1774-E483-4832-A4C7-1277F99283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0108" y="598259"/>
              <a:ext cx="9174464"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Color">
              <a:extLst>
                <a:ext uri="{FF2B5EF4-FFF2-40B4-BE49-F238E27FC236}">
                  <a16:creationId xmlns:a16="http://schemas.microsoft.com/office/drawing/2014/main" id="{CE4BA6BE-9BF5-4DFA-8E3F-C49023E538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0108" y="598259"/>
              <a:ext cx="9174464"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 name="Group 18">
            <a:extLst>
              <a:ext uri="{FF2B5EF4-FFF2-40B4-BE49-F238E27FC236}">
                <a16:creationId xmlns:a16="http://schemas.microsoft.com/office/drawing/2014/main" id="{E27AF472-EAE3-4572-AB69-B92BD10DBC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952" cy="6858000"/>
            <a:chOff x="0" y="0"/>
            <a:chExt cx="12188952" cy="6858000"/>
          </a:xfrm>
        </p:grpSpPr>
        <p:sp>
          <p:nvSpPr>
            <p:cNvPr id="20" name="Freeform: Shape 19">
              <a:extLst>
                <a:ext uri="{FF2B5EF4-FFF2-40B4-BE49-F238E27FC236}">
                  <a16:creationId xmlns:a16="http://schemas.microsoft.com/office/drawing/2014/main" id="{BF4DB9D2-6215-420C-874C-82EADF8C6C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1F003139-C97C-44FA-B139-32E4DFDCE9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5CE4DD6E-8CEA-45EE-B630-DBC22144D8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A4372F7F-AA3C-470B-AA61-7C35B7722C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a:extLst>
                <a:ext uri="{FF2B5EF4-FFF2-40B4-BE49-F238E27FC236}">
                  <a16:creationId xmlns:a16="http://schemas.microsoft.com/office/drawing/2014/main" id="{34B605BF-D199-43DD-9328-E99F2ADFC6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Shape 24">
              <a:extLst>
                <a:ext uri="{FF2B5EF4-FFF2-40B4-BE49-F238E27FC236}">
                  <a16:creationId xmlns:a16="http://schemas.microsoft.com/office/drawing/2014/main" id="{E5D42A77-7336-4A35-8922-8098A16AA2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Shape 25">
              <a:extLst>
                <a:ext uri="{FF2B5EF4-FFF2-40B4-BE49-F238E27FC236}">
                  <a16:creationId xmlns:a16="http://schemas.microsoft.com/office/drawing/2014/main" id="{7401EE7D-B85D-4C10-AB8C-71884EFB11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B76EEBC9-E375-4C6C-8E9F-08035C1038AD}"/>
              </a:ext>
            </a:extLst>
          </p:cNvPr>
          <p:cNvSpPr>
            <a:spLocks noGrp="1"/>
          </p:cNvSpPr>
          <p:nvPr>
            <p:ph type="title"/>
          </p:nvPr>
        </p:nvSpPr>
        <p:spPr>
          <a:xfrm rot="16200000">
            <a:off x="-1279260" y="1901051"/>
            <a:ext cx="5961888" cy="2882160"/>
          </a:xfrm>
        </p:spPr>
        <p:txBody>
          <a:bodyPr anchor="ctr">
            <a:normAutofit/>
          </a:bodyPr>
          <a:lstStyle/>
          <a:p>
            <a:r>
              <a:rPr lang="en-US" sz="4800">
                <a:solidFill>
                  <a:schemeClr val="bg1"/>
                </a:solidFill>
                <a:cs typeface="Calibri Light"/>
              </a:rPr>
              <a:t>Nifi Architecture</a:t>
            </a:r>
            <a:endParaRPr lang="en-US" sz="4800">
              <a:solidFill>
                <a:schemeClr val="bg1"/>
              </a:solidFill>
            </a:endParaRPr>
          </a:p>
        </p:txBody>
      </p:sp>
      <p:sp>
        <p:nvSpPr>
          <p:cNvPr id="8" name="Content Placeholder 7">
            <a:extLst>
              <a:ext uri="{FF2B5EF4-FFF2-40B4-BE49-F238E27FC236}">
                <a16:creationId xmlns:a16="http://schemas.microsoft.com/office/drawing/2014/main" id="{807FEDE2-4F3D-41B7-9536-1B6039DF4F74}"/>
              </a:ext>
            </a:extLst>
          </p:cNvPr>
          <p:cNvSpPr>
            <a:spLocks noGrp="1"/>
          </p:cNvSpPr>
          <p:nvPr>
            <p:ph idx="1"/>
          </p:nvPr>
        </p:nvSpPr>
        <p:spPr>
          <a:xfrm>
            <a:off x="2983149" y="546341"/>
            <a:ext cx="9092120" cy="2435076"/>
          </a:xfrm>
        </p:spPr>
        <p:txBody>
          <a:bodyPr vert="horz" lIns="91440" tIns="45720" rIns="91440" bIns="45720" rtlCol="0" anchor="ctr">
            <a:noAutofit/>
          </a:bodyPr>
          <a:lstStyle/>
          <a:p>
            <a:pPr marL="0" indent="0" algn="r" rtl="1">
              <a:buNone/>
            </a:pPr>
            <a:r>
              <a:rPr lang="en-US" sz="2000" b="1" dirty="0">
                <a:ea typeface="+mn-lt"/>
                <a:cs typeface="+mn-lt"/>
              </a:rPr>
              <a:t>Web Server</a:t>
            </a:r>
            <a:endParaRPr lang="en-US" sz="2000" dirty="0">
              <a:cs typeface="Calibri"/>
            </a:endParaRPr>
          </a:p>
          <a:p>
            <a:pPr marL="0" indent="0" algn="r" rtl="1">
              <a:lnSpc>
                <a:spcPct val="120000"/>
              </a:lnSpc>
              <a:buNone/>
            </a:pPr>
            <a:r>
              <a:rPr lang="en-US" sz="2000" b="1" dirty="0">
                <a:ea typeface="+mn-lt"/>
                <a:cs typeface="+mn-lt"/>
              </a:rPr>
              <a:t>Flow Controller</a:t>
            </a:r>
            <a:r>
              <a:rPr lang="he-IL" sz="2000" b="1" dirty="0">
                <a:ea typeface="+mn-lt"/>
                <a:cs typeface="+mn-lt"/>
              </a:rPr>
              <a:t> – </a:t>
            </a:r>
            <a:r>
              <a:rPr lang="he-IL" sz="2000" dirty="0">
                <a:ea typeface="+mn-lt"/>
                <a:cs typeface="+mn-lt"/>
              </a:rPr>
              <a:t>המוח של הביצוע, מספק </a:t>
            </a:r>
            <a:r>
              <a:rPr lang="en-US" sz="2000" dirty="0">
                <a:ea typeface="+mn-lt"/>
                <a:cs typeface="+mn-lt"/>
              </a:rPr>
              <a:t>threads</a:t>
            </a:r>
            <a:r>
              <a:rPr lang="he-IL" sz="2000" dirty="0">
                <a:ea typeface="+mn-lt"/>
                <a:cs typeface="+mn-lt"/>
              </a:rPr>
              <a:t> להרחבות כדי שירוצו עליהם, מנהל את התזמון של מתי הרחבות (</a:t>
            </a:r>
            <a:r>
              <a:rPr lang="en-US" sz="2000" dirty="0">
                <a:ea typeface="+mn-lt"/>
                <a:cs typeface="+mn-lt"/>
              </a:rPr>
              <a:t>UI </a:t>
            </a:r>
            <a:r>
              <a:rPr lang="en-US" sz="2000" dirty="0" err="1">
                <a:ea typeface="+mn-lt"/>
                <a:cs typeface="+mn-lt"/>
              </a:rPr>
              <a:t>extentions</a:t>
            </a:r>
            <a:r>
              <a:rPr lang="he-IL" sz="2000" dirty="0">
                <a:ea typeface="+mn-lt"/>
                <a:cs typeface="+mn-lt"/>
              </a:rPr>
              <a:t>) ירוצו.</a:t>
            </a:r>
            <a:endParaRPr lang="en-US" sz="2000" dirty="0">
              <a:cs typeface="Calibri" panose="020F0502020204030204"/>
            </a:endParaRPr>
          </a:p>
          <a:p>
            <a:pPr marL="0" indent="0" algn="r" rtl="1">
              <a:lnSpc>
                <a:spcPct val="120000"/>
              </a:lnSpc>
              <a:buNone/>
            </a:pPr>
            <a:r>
              <a:rPr lang="en-US" sz="2000" b="1" dirty="0">
                <a:ea typeface="+mn-lt"/>
                <a:cs typeface="+mn-lt"/>
              </a:rPr>
              <a:t>FF Repository</a:t>
            </a:r>
            <a:r>
              <a:rPr lang="he-IL" sz="2000" b="1" dirty="0">
                <a:ea typeface="+mn-lt"/>
                <a:cs typeface="+mn-lt"/>
              </a:rPr>
              <a:t> – </a:t>
            </a:r>
            <a:r>
              <a:rPr lang="he-IL" sz="2000" dirty="0">
                <a:ea typeface="+mn-lt"/>
                <a:cs typeface="+mn-lt"/>
              </a:rPr>
              <a:t>איפה ש </a:t>
            </a:r>
            <a:r>
              <a:rPr lang="en-US" sz="2000" dirty="0" err="1">
                <a:ea typeface="+mn-lt"/>
                <a:cs typeface="+mn-lt"/>
              </a:rPr>
              <a:t>nifi</a:t>
            </a:r>
            <a:r>
              <a:rPr lang="he-IL" sz="2000" dirty="0">
                <a:ea typeface="+mn-lt"/>
                <a:cs typeface="+mn-lt"/>
              </a:rPr>
              <a:t> עוקב אחרי ה</a:t>
            </a:r>
            <a:r>
              <a:rPr lang="en-US" sz="2000" dirty="0">
                <a:ea typeface="+mn-lt"/>
                <a:cs typeface="+mn-lt"/>
              </a:rPr>
              <a:t>state</a:t>
            </a:r>
            <a:r>
              <a:rPr lang="he-IL" sz="2000" dirty="0">
                <a:ea typeface="+mn-lt"/>
                <a:cs typeface="+mn-lt"/>
              </a:rPr>
              <a:t> של </a:t>
            </a:r>
            <a:r>
              <a:rPr lang="en-US" sz="2000" dirty="0">
                <a:ea typeface="+mn-lt"/>
                <a:cs typeface="+mn-lt"/>
              </a:rPr>
              <a:t>FF</a:t>
            </a:r>
            <a:r>
              <a:rPr lang="he-IL" sz="2000" dirty="0">
                <a:ea typeface="+mn-lt"/>
                <a:cs typeface="+mn-lt"/>
              </a:rPr>
              <a:t> נתון שפועל ברגע זה ב</a:t>
            </a:r>
            <a:r>
              <a:rPr lang="en-US" sz="2000" dirty="0">
                <a:ea typeface="+mn-lt"/>
                <a:cs typeface="+mn-lt"/>
              </a:rPr>
              <a:t>flow</a:t>
            </a:r>
            <a:r>
              <a:rPr lang="he-IL" sz="2000" dirty="0">
                <a:ea typeface="+mn-lt"/>
                <a:cs typeface="+mn-lt"/>
              </a:rPr>
              <a:t> (שומר </a:t>
            </a:r>
            <a:r>
              <a:rPr lang="en-US" sz="2000" dirty="0">
                <a:ea typeface="+mn-lt"/>
                <a:cs typeface="+mn-lt"/>
              </a:rPr>
              <a:t>attributes</a:t>
            </a:r>
            <a:r>
              <a:rPr lang="he-IL" sz="2000" dirty="0">
                <a:ea typeface="+mn-lt"/>
                <a:cs typeface="+mn-lt"/>
              </a:rPr>
              <a:t> של </a:t>
            </a:r>
            <a:r>
              <a:rPr lang="en-US" sz="2000" dirty="0">
                <a:ea typeface="+mn-lt"/>
                <a:cs typeface="+mn-lt"/>
              </a:rPr>
              <a:t>FF</a:t>
            </a:r>
            <a:r>
              <a:rPr lang="he-IL" sz="2000" dirty="0">
                <a:ea typeface="+mn-lt"/>
                <a:cs typeface="+mn-lt"/>
              </a:rPr>
              <a:t>).</a:t>
            </a:r>
            <a:endParaRPr lang="en-US" sz="2000" dirty="0">
              <a:cs typeface="Calibri"/>
            </a:endParaRPr>
          </a:p>
          <a:p>
            <a:pPr marL="0" indent="0" algn="r" rtl="1">
              <a:buNone/>
            </a:pPr>
            <a:r>
              <a:rPr lang="en-US" sz="2000" b="1" dirty="0">
                <a:ea typeface="+mn-lt"/>
                <a:cs typeface="+mn-lt"/>
              </a:rPr>
              <a:t>Content Repository</a:t>
            </a:r>
            <a:r>
              <a:rPr lang="he-IL" sz="2000" b="1" dirty="0">
                <a:ea typeface="+mn-lt"/>
                <a:cs typeface="+mn-lt"/>
              </a:rPr>
              <a:t> – </a:t>
            </a:r>
            <a:r>
              <a:rPr lang="he-IL" sz="2000" dirty="0">
                <a:ea typeface="+mn-lt"/>
                <a:cs typeface="+mn-lt"/>
              </a:rPr>
              <a:t>איפה שהתוכן של ה</a:t>
            </a:r>
            <a:r>
              <a:rPr lang="en-US" sz="2000" dirty="0">
                <a:ea typeface="+mn-lt"/>
                <a:cs typeface="+mn-lt"/>
              </a:rPr>
              <a:t>FF</a:t>
            </a:r>
            <a:r>
              <a:rPr lang="he-IL" sz="2000" dirty="0">
                <a:ea typeface="+mn-lt"/>
                <a:cs typeface="+mn-lt"/>
              </a:rPr>
              <a:t> עצמו נמצא.</a:t>
            </a:r>
            <a:endParaRPr lang="en-US" sz="2000" dirty="0">
              <a:cs typeface="Calibri"/>
            </a:endParaRPr>
          </a:p>
          <a:p>
            <a:pPr marL="0" indent="0" algn="r" rtl="1">
              <a:buNone/>
            </a:pPr>
            <a:r>
              <a:rPr lang="en-US" sz="2000" b="1" dirty="0">
                <a:ea typeface="+mn-lt"/>
                <a:cs typeface="+mn-lt"/>
              </a:rPr>
              <a:t>Provenance Repository</a:t>
            </a:r>
            <a:r>
              <a:rPr lang="he-IL" sz="2000" b="1" dirty="0">
                <a:ea typeface="+mn-lt"/>
                <a:cs typeface="+mn-lt"/>
              </a:rPr>
              <a:t> – </a:t>
            </a:r>
            <a:r>
              <a:rPr lang="he-IL" sz="2000" dirty="0">
                <a:ea typeface="+mn-lt"/>
                <a:cs typeface="+mn-lt"/>
              </a:rPr>
              <a:t>איפה שמאוחסנים כל הנתונים על כל האירועים.</a:t>
            </a:r>
            <a:endParaRPr lang="en-US" sz="2000" dirty="0">
              <a:cs typeface="Calibri"/>
            </a:endParaRPr>
          </a:p>
          <a:p>
            <a:pPr marL="0" indent="0" algn="r" rtl="1">
              <a:buNone/>
            </a:pPr>
            <a:endParaRPr lang="en-US" sz="1800" dirty="0">
              <a:cs typeface="Calibri"/>
            </a:endParaRPr>
          </a:p>
        </p:txBody>
      </p:sp>
      <p:pic>
        <p:nvPicPr>
          <p:cNvPr id="4" name="Picture 4" descr="Graphical user interface&#10;&#10;Description automatically generated">
            <a:extLst>
              <a:ext uri="{FF2B5EF4-FFF2-40B4-BE49-F238E27FC236}">
                <a16:creationId xmlns:a16="http://schemas.microsoft.com/office/drawing/2014/main" id="{DD11AC9D-86CE-4ECE-B633-80CEE9305D80}"/>
              </a:ext>
            </a:extLst>
          </p:cNvPr>
          <p:cNvPicPr>
            <a:picLocks noChangeAspect="1"/>
          </p:cNvPicPr>
          <p:nvPr/>
        </p:nvPicPr>
        <p:blipFill rotWithShape="1">
          <a:blip r:embed="rId2"/>
          <a:srcRect t="8063" b="1444"/>
          <a:stretch/>
        </p:blipFill>
        <p:spPr>
          <a:xfrm>
            <a:off x="3140383" y="3189191"/>
            <a:ext cx="8402000" cy="3389579"/>
          </a:xfrm>
          <a:prstGeom prst="rect">
            <a:avLst/>
          </a:prstGeom>
        </p:spPr>
      </p:pic>
    </p:spTree>
    <p:extLst>
      <p:ext uri="{BB962C8B-B14F-4D97-AF65-F5344CB8AC3E}">
        <p14:creationId xmlns:p14="http://schemas.microsoft.com/office/powerpoint/2010/main" val="415700825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5C8182-B947-42E2-9E92-37B940C74C5B}"/>
              </a:ext>
            </a:extLst>
          </p:cNvPr>
          <p:cNvSpPr>
            <a:spLocks noGrp="1"/>
          </p:cNvSpPr>
          <p:nvPr>
            <p:ph type="title"/>
          </p:nvPr>
        </p:nvSpPr>
        <p:spPr>
          <a:xfrm>
            <a:off x="838200" y="773687"/>
            <a:ext cx="10515600" cy="1325563"/>
          </a:xfrm>
        </p:spPr>
        <p:txBody>
          <a:bodyPr/>
          <a:lstStyle/>
          <a:p>
            <a:r>
              <a:rPr lang="en-US" dirty="0"/>
              <a:t>Using Parameters with Sensitive Properties</a:t>
            </a:r>
          </a:p>
          <a:p>
            <a:endParaRPr lang="en-US" dirty="0">
              <a:cs typeface="Calibri Light"/>
            </a:endParaRPr>
          </a:p>
        </p:txBody>
      </p:sp>
      <p:sp>
        <p:nvSpPr>
          <p:cNvPr id="3" name="Content Placeholder 2">
            <a:extLst>
              <a:ext uri="{FF2B5EF4-FFF2-40B4-BE49-F238E27FC236}">
                <a16:creationId xmlns:a16="http://schemas.microsoft.com/office/drawing/2014/main" id="{D292646B-73D7-4DE9-B707-D7FB81183E04}"/>
              </a:ext>
            </a:extLst>
          </p:cNvPr>
          <p:cNvSpPr>
            <a:spLocks noGrp="1"/>
          </p:cNvSpPr>
          <p:nvPr>
            <p:ph idx="1"/>
          </p:nvPr>
        </p:nvSpPr>
        <p:spPr>
          <a:xfrm>
            <a:off x="838200" y="2266612"/>
            <a:ext cx="10515600" cy="4351338"/>
          </a:xfrm>
        </p:spPr>
        <p:txBody>
          <a:bodyPr vert="horz" lIns="91440" tIns="45720" rIns="91440" bIns="45720" rtlCol="0" anchor="t">
            <a:normAutofit/>
          </a:bodyPr>
          <a:lstStyle/>
          <a:p>
            <a:pPr algn="r" rtl="1"/>
            <a:r>
              <a:rPr lang="he-IL" sz="2200" dirty="0">
                <a:ea typeface="+mn-lt"/>
                <a:cs typeface="+mn-lt"/>
              </a:rPr>
              <a:t>ערכים רגישים יכולים להיות משומשים רק על ידי פרמטרים רגישים.</a:t>
            </a:r>
            <a:br>
              <a:rPr lang="en-US" sz="2200" dirty="0">
                <a:ea typeface="+mn-lt"/>
                <a:cs typeface="+mn-lt"/>
              </a:rPr>
            </a:br>
            <a:r>
              <a:rPr lang="he-IL" sz="2200" dirty="0">
                <a:ea typeface="+mn-lt"/>
                <a:cs typeface="+mn-lt"/>
              </a:rPr>
              <a:t>זה חשוב בשימוש עם גרסאות ל</a:t>
            </a:r>
            <a:r>
              <a:rPr lang="en-US" sz="2200" dirty="0">
                <a:ea typeface="+mn-lt"/>
                <a:cs typeface="+mn-lt"/>
              </a:rPr>
              <a:t>flow</a:t>
            </a:r>
            <a:r>
              <a:rPr lang="he-IL" sz="2200" dirty="0">
                <a:ea typeface="+mn-lt"/>
                <a:cs typeface="+mn-lt"/>
              </a:rPr>
              <a:t>.</a:t>
            </a:r>
            <a:br>
              <a:rPr lang="en-US" sz="2200" dirty="0">
                <a:ea typeface="+mn-lt"/>
                <a:cs typeface="+mn-lt"/>
              </a:rPr>
            </a:br>
            <a:r>
              <a:rPr lang="he-IL" sz="2200" dirty="0">
                <a:ea typeface="+mn-lt"/>
                <a:cs typeface="+mn-lt"/>
              </a:rPr>
              <a:t>הערך של הפרמטר הרגיש </a:t>
            </a:r>
            <a:r>
              <a:rPr lang="he-IL" sz="2200" b="1" dirty="0">
                <a:solidFill>
                  <a:srgbClr val="FF0000"/>
                </a:solidFill>
                <a:ea typeface="+mn-lt"/>
                <a:cs typeface="+mn-lt"/>
              </a:rPr>
              <a:t>לא</a:t>
            </a:r>
            <a:r>
              <a:rPr lang="he-IL" sz="2200" dirty="0">
                <a:ea typeface="+mn-lt"/>
                <a:cs typeface="+mn-lt"/>
              </a:rPr>
              <a:t> יישלח ל</a:t>
            </a:r>
            <a:r>
              <a:rPr lang="en-US" sz="2200" dirty="0">
                <a:ea typeface="+mn-lt"/>
                <a:cs typeface="+mn-lt"/>
              </a:rPr>
              <a:t>registry</a:t>
            </a:r>
            <a:r>
              <a:rPr lang="he-IL" sz="2200" dirty="0">
                <a:ea typeface="+mn-lt"/>
                <a:cs typeface="+mn-lt"/>
              </a:rPr>
              <a:t>, רק העובדה שיש שם פרמטר רגיש כלשהו.</a:t>
            </a:r>
          </a:p>
          <a:p>
            <a:pPr algn="r" rtl="1"/>
            <a:endParaRPr lang="en-US" sz="2200" dirty="0">
              <a:ea typeface="+mn-lt"/>
              <a:cs typeface="+mn-lt"/>
            </a:endParaRPr>
          </a:p>
          <a:p>
            <a:pPr algn="r" rtl="1"/>
            <a:r>
              <a:rPr lang="he-IL" sz="2200" dirty="0">
                <a:ea typeface="+mn-lt"/>
                <a:cs typeface="+mn-lt"/>
              </a:rPr>
              <a:t>הערך של פרמטר רגיש חייב להיות בשלמותו בפרמטר אחד.</a:t>
            </a:r>
            <a:br>
              <a:rPr lang="en-US" sz="2200" dirty="0">
                <a:ea typeface="+mn-lt"/>
                <a:cs typeface="+mn-lt"/>
              </a:rPr>
            </a:br>
            <a:r>
              <a:rPr lang="he-IL" sz="2200" dirty="0">
                <a:ea typeface="+mn-lt"/>
                <a:cs typeface="+mn-lt"/>
              </a:rPr>
              <a:t>לדוגמא </a:t>
            </a:r>
            <a:r>
              <a:rPr lang="en-US" sz="2200" dirty="0">
                <a:ea typeface="+mn-lt"/>
                <a:cs typeface="+mn-lt"/>
              </a:rPr>
              <a:t>#{password}123</a:t>
            </a:r>
            <a:r>
              <a:rPr lang="he-IL" sz="2200" dirty="0">
                <a:ea typeface="+mn-lt"/>
                <a:cs typeface="+mn-lt"/>
              </a:rPr>
              <a:t> ו </a:t>
            </a:r>
            <a:r>
              <a:rPr lang="en-US" sz="2200" dirty="0">
                <a:ea typeface="+mn-lt"/>
                <a:cs typeface="+mn-lt"/>
              </a:rPr>
              <a:t>#{password}#{suffix}</a:t>
            </a:r>
            <a:r>
              <a:rPr lang="he-IL" sz="2200" dirty="0">
                <a:ea typeface="+mn-lt"/>
                <a:cs typeface="+mn-lt"/>
              </a:rPr>
              <a:t> הם לא ערכים תקינים בגלל שהם חופשים מידע על התוכן</a:t>
            </a:r>
            <a:r>
              <a:rPr lang="en-US" sz="2200" dirty="0">
                <a:ea typeface="+mn-lt"/>
                <a:cs typeface="+mn-lt"/>
              </a:rPr>
              <a:t>/</a:t>
            </a:r>
            <a:r>
              <a:rPr lang="he-IL" sz="2200" dirty="0">
                <a:ea typeface="+mn-lt"/>
                <a:cs typeface="+mn-lt"/>
              </a:rPr>
              <a:t>התבנית של הפרמטר הרגיש.</a:t>
            </a:r>
            <a:endParaRPr lang="en-US" sz="2200" dirty="0">
              <a:cs typeface="Calibri" panose="020F0502020204030204"/>
            </a:endParaRPr>
          </a:p>
        </p:txBody>
      </p:sp>
    </p:spTree>
    <p:extLst>
      <p:ext uri="{BB962C8B-B14F-4D97-AF65-F5344CB8AC3E}">
        <p14:creationId xmlns:p14="http://schemas.microsoft.com/office/powerpoint/2010/main" val="289901351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A8DB9CD9-59B1-4D73-BC4C-98796A48EF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874A6A9-41FF-4E33-AFA8-F9F81436A5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gradFill flip="none" rotWithShape="1">
            <a:gsLst>
              <a:gs pos="16000">
                <a:schemeClr val="accent6">
                  <a:alpha val="20000"/>
                </a:schemeClr>
              </a:gs>
              <a:gs pos="85000">
                <a:schemeClr val="accent1">
                  <a:alpha val="4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721D730E-1F97-4071-B143-B05E6D2599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03402" y="3985"/>
            <a:ext cx="9772765" cy="6858000"/>
            <a:chOff x="1303402" y="3985"/>
            <a:chExt cx="9772765" cy="6858000"/>
          </a:xfrm>
        </p:grpSpPr>
        <p:sp>
          <p:nvSpPr>
            <p:cNvPr id="12" name="Freeform: Shape 11">
              <a:extLst>
                <a:ext uri="{FF2B5EF4-FFF2-40B4-BE49-F238E27FC236}">
                  <a16:creationId xmlns:a16="http://schemas.microsoft.com/office/drawing/2014/main" id="{B3849C6A-9EE5-4604-8EAE-DD4796B79D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60551" y="3985"/>
              <a:ext cx="9313016" cy="6858000"/>
            </a:xfrm>
            <a:custGeom>
              <a:avLst/>
              <a:gdLst>
                <a:gd name="connsiteX0" fmla="*/ 6993556 w 9313016"/>
                <a:gd name="connsiteY0" fmla="*/ 0 h 6858000"/>
                <a:gd name="connsiteX1" fmla="*/ 7358516 w 9313016"/>
                <a:gd name="connsiteY1" fmla="*/ 0 h 6858000"/>
                <a:gd name="connsiteX2" fmla="*/ 7475006 w 9313016"/>
                <a:gd name="connsiteY2" fmla="*/ 82722 h 6858000"/>
                <a:gd name="connsiteX3" fmla="*/ 7816357 w 9313016"/>
                <a:gd name="connsiteY3" fmla="*/ 358482 h 6858000"/>
                <a:gd name="connsiteX4" fmla="*/ 8421752 w 9313016"/>
                <a:gd name="connsiteY4" fmla="*/ 995405 h 6858000"/>
                <a:gd name="connsiteX5" fmla="*/ 8897059 w 9313016"/>
                <a:gd name="connsiteY5" fmla="*/ 1737211 h 6858000"/>
                <a:gd name="connsiteX6" fmla="*/ 9206633 w 9313016"/>
                <a:gd name="connsiteY6" fmla="*/ 2564460 h 6858000"/>
                <a:gd name="connsiteX7" fmla="*/ 9286787 w 9313016"/>
                <a:gd name="connsiteY7" fmla="*/ 3000164 h 6858000"/>
                <a:gd name="connsiteX8" fmla="*/ 9312914 w 9313016"/>
                <a:gd name="connsiteY8" fmla="*/ 3442493 h 6858000"/>
                <a:gd name="connsiteX9" fmla="*/ 9190562 w 9313016"/>
                <a:gd name="connsiteY9" fmla="*/ 4316686 h 6858000"/>
                <a:gd name="connsiteX10" fmla="*/ 9043416 w 9313016"/>
                <a:gd name="connsiteY10" fmla="*/ 4734917 h 6858000"/>
                <a:gd name="connsiteX11" fmla="*/ 8809657 w 9313016"/>
                <a:gd name="connsiteY11" fmla="*/ 5128718 h 6858000"/>
                <a:gd name="connsiteX12" fmla="*/ 8645997 w 9313016"/>
                <a:gd name="connsiteY12" fmla="*/ 5297441 h 6858000"/>
                <a:gd name="connsiteX13" fmla="*/ 8457787 w 9313016"/>
                <a:gd name="connsiteY13" fmla="*/ 5433763 h 6858000"/>
                <a:gd name="connsiteX14" fmla="*/ 8260803 w 9313016"/>
                <a:gd name="connsiteY14" fmla="*/ 5541237 h 6858000"/>
                <a:gd name="connsiteX15" fmla="*/ 8066136 w 9313016"/>
                <a:gd name="connsiteY15" fmla="*/ 5635704 h 6858000"/>
                <a:gd name="connsiteX16" fmla="*/ 7698638 w 9313016"/>
                <a:gd name="connsiteY16" fmla="*/ 5837163 h 6858000"/>
                <a:gd name="connsiteX17" fmla="*/ 7370135 w 9313016"/>
                <a:gd name="connsiteY17" fmla="*/ 6090081 h 6858000"/>
                <a:gd name="connsiteX18" fmla="*/ 7218897 w 9313016"/>
                <a:gd name="connsiteY18" fmla="*/ 6235860 h 6858000"/>
                <a:gd name="connsiteX19" fmla="*/ 7070665 w 9313016"/>
                <a:gd name="connsiteY19" fmla="*/ 6387205 h 6858000"/>
                <a:gd name="connsiteX20" fmla="*/ 6779035 w 9313016"/>
                <a:gd name="connsiteY20" fmla="*/ 6697100 h 6858000"/>
                <a:gd name="connsiteX21" fmla="*/ 6631837 w 9313016"/>
                <a:gd name="connsiteY21" fmla="*/ 6852239 h 6858000"/>
                <a:gd name="connsiteX22" fmla="*/ 6626221 w 9313016"/>
                <a:gd name="connsiteY22" fmla="*/ 6858000 h 6858000"/>
                <a:gd name="connsiteX23" fmla="*/ 6424725 w 9313016"/>
                <a:gd name="connsiteY23" fmla="*/ 6858000 h 6858000"/>
                <a:gd name="connsiteX24" fmla="*/ 6527382 w 9313016"/>
                <a:gd name="connsiteY24" fmla="*/ 6756333 h 6858000"/>
                <a:gd name="connsiteX25" fmla="*/ 6674233 w 9313016"/>
                <a:gd name="connsiteY25" fmla="*/ 6603450 h 6858000"/>
                <a:gd name="connsiteX26" fmla="*/ 6965813 w 9313016"/>
                <a:gd name="connsiteY26" fmla="*/ 6292932 h 6858000"/>
                <a:gd name="connsiteX27" fmla="*/ 7112961 w 9313016"/>
                <a:gd name="connsiteY27" fmla="*/ 6137505 h 6858000"/>
                <a:gd name="connsiteX28" fmla="*/ 7264790 w 9313016"/>
                <a:gd name="connsiteY28" fmla="*/ 5983710 h 6858000"/>
                <a:gd name="connsiteX29" fmla="*/ 7974595 w 9313016"/>
                <a:gd name="connsiteY29" fmla="*/ 5470773 h 6858000"/>
                <a:gd name="connsiteX30" fmla="*/ 8331591 w 9313016"/>
                <a:gd name="connsiteY30" fmla="*/ 5254048 h 6858000"/>
                <a:gd name="connsiteX31" fmla="*/ 8599807 w 9313016"/>
                <a:gd name="connsiteY31" fmla="*/ 4980010 h 6858000"/>
                <a:gd name="connsiteX32" fmla="*/ 8766474 w 9313016"/>
                <a:gd name="connsiteY32" fmla="*/ 4631524 h 6858000"/>
                <a:gd name="connsiteX33" fmla="*/ 8865755 w 9313016"/>
                <a:gd name="connsiteY33" fmla="*/ 4244445 h 6858000"/>
                <a:gd name="connsiteX34" fmla="*/ 8882911 w 9313016"/>
                <a:gd name="connsiteY34" fmla="*/ 4145659 h 6858000"/>
                <a:gd name="connsiteX35" fmla="*/ 8897403 w 9313016"/>
                <a:gd name="connsiteY35" fmla="*/ 4046633 h 6858000"/>
                <a:gd name="connsiteX36" fmla="*/ 8908298 w 9313016"/>
                <a:gd name="connsiteY36" fmla="*/ 3947271 h 6858000"/>
                <a:gd name="connsiteX37" fmla="*/ 8916184 w 9313016"/>
                <a:gd name="connsiteY37" fmla="*/ 3847765 h 6858000"/>
                <a:gd name="connsiteX38" fmla="*/ 8920670 w 9313016"/>
                <a:gd name="connsiteY38" fmla="*/ 3449597 h 6858000"/>
                <a:gd name="connsiteX39" fmla="*/ 8914607 w 9313016"/>
                <a:gd name="connsiteY39" fmla="*/ 3350283 h 6858000"/>
                <a:gd name="connsiteX40" fmla="*/ 8905340 w 9313016"/>
                <a:gd name="connsiteY40" fmla="*/ 3251209 h 6858000"/>
                <a:gd name="connsiteX41" fmla="*/ 8893854 w 9313016"/>
                <a:gd name="connsiteY41" fmla="*/ 3152376 h 6858000"/>
                <a:gd name="connsiteX42" fmla="*/ 8879706 w 9313016"/>
                <a:gd name="connsiteY42" fmla="*/ 3053878 h 6858000"/>
                <a:gd name="connsiteX43" fmla="*/ 8797531 w 9313016"/>
                <a:gd name="connsiteY43" fmla="*/ 2663966 h 6858000"/>
                <a:gd name="connsiteX44" fmla="*/ 8520442 w 9313016"/>
                <a:gd name="connsiteY44" fmla="*/ 1911983 h 6858000"/>
                <a:gd name="connsiteX45" fmla="*/ 8332626 w 9313016"/>
                <a:gd name="connsiteY45" fmla="*/ 1553608 h 6858000"/>
                <a:gd name="connsiteX46" fmla="*/ 8116317 w 9313016"/>
                <a:gd name="connsiteY46" fmla="*/ 1208529 h 6858000"/>
                <a:gd name="connsiteX47" fmla="*/ 7873293 w 9313016"/>
                <a:gd name="connsiteY47" fmla="*/ 878284 h 6858000"/>
                <a:gd name="connsiteX48" fmla="*/ 7604337 w 9313016"/>
                <a:gd name="connsiteY48" fmla="*/ 565125 h 6858000"/>
                <a:gd name="connsiteX49" fmla="*/ 7311128 w 9313016"/>
                <a:gd name="connsiteY49" fmla="*/ 270591 h 6858000"/>
                <a:gd name="connsiteX50" fmla="*/ 1752019 w 9313016"/>
                <a:gd name="connsiteY50" fmla="*/ 0 h 6858000"/>
                <a:gd name="connsiteX51" fmla="*/ 2155804 w 9313016"/>
                <a:gd name="connsiteY51" fmla="*/ 0 h 6858000"/>
                <a:gd name="connsiteX52" fmla="*/ 2103975 w 9313016"/>
                <a:gd name="connsiteY52" fmla="*/ 40789 h 6858000"/>
                <a:gd name="connsiteX53" fmla="*/ 1656310 w 9313016"/>
                <a:gd name="connsiteY53" fmla="*/ 470035 h 6858000"/>
                <a:gd name="connsiteX54" fmla="*/ 806013 w 9313016"/>
                <a:gd name="connsiteY54" fmla="*/ 1841133 h 6858000"/>
                <a:gd name="connsiteX55" fmla="*/ 580685 w 9313016"/>
                <a:gd name="connsiteY55" fmla="*/ 2606364 h 6858000"/>
                <a:gd name="connsiteX56" fmla="*/ 503489 w 9313016"/>
                <a:gd name="connsiteY56" fmla="*/ 3397276 h 6858000"/>
                <a:gd name="connsiteX57" fmla="*/ 570135 w 9313016"/>
                <a:gd name="connsiteY57" fmla="*/ 4188235 h 6858000"/>
                <a:gd name="connsiteX58" fmla="*/ 783387 w 9313016"/>
                <a:gd name="connsiteY58" fmla="*/ 4953850 h 6858000"/>
                <a:gd name="connsiteX59" fmla="*/ 1628014 w 9313016"/>
                <a:gd name="connsiteY59" fmla="*/ 6308245 h 6858000"/>
                <a:gd name="connsiteX60" fmla="*/ 2235998 w 9313016"/>
                <a:gd name="connsiteY60" fmla="*/ 6844829 h 6858000"/>
                <a:gd name="connsiteX61" fmla="*/ 2255028 w 9313016"/>
                <a:gd name="connsiteY61" fmla="*/ 6858000 h 6858000"/>
                <a:gd name="connsiteX62" fmla="*/ 1578787 w 9313016"/>
                <a:gd name="connsiteY62" fmla="*/ 6858000 h 6858000"/>
                <a:gd name="connsiteX63" fmla="*/ 1465153 w 9313016"/>
                <a:gd name="connsiteY63" fmla="*/ 6759050 h 6858000"/>
                <a:gd name="connsiteX64" fmla="*/ 1303650 w 9313016"/>
                <a:gd name="connsiteY64" fmla="*/ 6604267 h 6858000"/>
                <a:gd name="connsiteX65" fmla="*/ 323708 w 9313016"/>
                <a:gd name="connsiteY65" fmla="*/ 5126365 h 6858000"/>
                <a:gd name="connsiteX66" fmla="*/ 872 w 9313016"/>
                <a:gd name="connsiteY66" fmla="*/ 3391228 h 6858000"/>
                <a:gd name="connsiteX67" fmla="*/ 105428 w 9313016"/>
                <a:gd name="connsiteY67" fmla="*/ 2511899 h 6858000"/>
                <a:gd name="connsiteX68" fmla="*/ 384933 w 9313016"/>
                <a:gd name="connsiteY68" fmla="*/ 1670971 h 6858000"/>
                <a:gd name="connsiteX69" fmla="*/ 1433593 w 9313016"/>
                <a:gd name="connsiteY69" fmla="*/ 256095 h 6858000"/>
                <a:gd name="connsiteX70" fmla="*/ 1602664 w 9313016"/>
                <a:gd name="connsiteY70" fmla="*/ 1137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9313016" h="6858000">
                  <a:moveTo>
                    <a:pt x="6993556" y="0"/>
                  </a:moveTo>
                  <a:lnTo>
                    <a:pt x="7358516" y="0"/>
                  </a:lnTo>
                  <a:lnTo>
                    <a:pt x="7475006" y="82722"/>
                  </a:lnTo>
                  <a:cubicBezTo>
                    <a:pt x="7592423" y="169778"/>
                    <a:pt x="7706366" y="261748"/>
                    <a:pt x="7816357" y="358482"/>
                  </a:cubicBezTo>
                  <a:cubicBezTo>
                    <a:pt x="8036559" y="551589"/>
                    <a:pt x="8239655" y="764905"/>
                    <a:pt x="8421752" y="995405"/>
                  </a:cubicBezTo>
                  <a:cubicBezTo>
                    <a:pt x="8604736" y="1225282"/>
                    <a:pt x="8763567" y="1474646"/>
                    <a:pt x="8897059" y="1737211"/>
                  </a:cubicBezTo>
                  <a:cubicBezTo>
                    <a:pt x="9029909" y="2000162"/>
                    <a:pt x="9134317" y="2277990"/>
                    <a:pt x="9206633" y="2564460"/>
                  </a:cubicBezTo>
                  <a:cubicBezTo>
                    <a:pt x="9242322" y="2707791"/>
                    <a:pt x="9269041" y="2853474"/>
                    <a:pt x="9286787" y="3000164"/>
                  </a:cubicBezTo>
                  <a:cubicBezTo>
                    <a:pt x="9304977" y="3146856"/>
                    <a:pt x="9314097" y="3294698"/>
                    <a:pt x="9312914" y="3442493"/>
                  </a:cubicBezTo>
                  <a:cubicBezTo>
                    <a:pt x="9309906" y="3737987"/>
                    <a:pt x="9270717" y="4033288"/>
                    <a:pt x="9190562" y="4316686"/>
                  </a:cubicBezTo>
                  <a:cubicBezTo>
                    <a:pt x="9150486" y="4458240"/>
                    <a:pt x="9103951" y="4597587"/>
                    <a:pt x="9043416" y="4734917"/>
                  </a:cubicBezTo>
                  <a:cubicBezTo>
                    <a:pt x="8982980" y="4871817"/>
                    <a:pt x="8908740" y="5007131"/>
                    <a:pt x="8809657" y="5128718"/>
                  </a:cubicBezTo>
                  <a:cubicBezTo>
                    <a:pt x="8760312" y="5189247"/>
                    <a:pt x="8706137" y="5246945"/>
                    <a:pt x="8645997" y="5297441"/>
                  </a:cubicBezTo>
                  <a:cubicBezTo>
                    <a:pt x="8586252" y="5348274"/>
                    <a:pt x="8522809" y="5393730"/>
                    <a:pt x="8457787" y="5433763"/>
                  </a:cubicBezTo>
                  <a:cubicBezTo>
                    <a:pt x="8392816" y="5474132"/>
                    <a:pt x="8326219" y="5508213"/>
                    <a:pt x="8260803" y="5541237"/>
                  </a:cubicBezTo>
                  <a:cubicBezTo>
                    <a:pt x="8195289" y="5574071"/>
                    <a:pt x="8130023" y="5604838"/>
                    <a:pt x="8066136" y="5635704"/>
                  </a:cubicBezTo>
                  <a:cubicBezTo>
                    <a:pt x="7938313" y="5697433"/>
                    <a:pt x="7815222" y="5762186"/>
                    <a:pt x="7698638" y="5837163"/>
                  </a:cubicBezTo>
                  <a:cubicBezTo>
                    <a:pt x="7582449" y="5912381"/>
                    <a:pt x="7471881" y="5996094"/>
                    <a:pt x="7370135" y="6090081"/>
                  </a:cubicBezTo>
                  <a:cubicBezTo>
                    <a:pt x="7319460" y="6136593"/>
                    <a:pt x="7268881" y="6186082"/>
                    <a:pt x="7218897" y="6235860"/>
                  </a:cubicBezTo>
                  <a:cubicBezTo>
                    <a:pt x="7168763" y="6285493"/>
                    <a:pt x="7119665" y="6336229"/>
                    <a:pt x="7070665" y="6387205"/>
                  </a:cubicBezTo>
                  <a:cubicBezTo>
                    <a:pt x="6972715" y="6489208"/>
                    <a:pt x="6876195" y="6593131"/>
                    <a:pt x="6779035" y="6697100"/>
                  </a:cubicBezTo>
                  <a:cubicBezTo>
                    <a:pt x="6730379" y="6748989"/>
                    <a:pt x="6681528" y="6800878"/>
                    <a:pt x="6631837" y="6852239"/>
                  </a:cubicBezTo>
                  <a:lnTo>
                    <a:pt x="6626221" y="6858000"/>
                  </a:lnTo>
                  <a:lnTo>
                    <a:pt x="6424725" y="6858000"/>
                  </a:lnTo>
                  <a:lnTo>
                    <a:pt x="6527382" y="6756333"/>
                  </a:lnTo>
                  <a:cubicBezTo>
                    <a:pt x="6576726" y="6705932"/>
                    <a:pt x="6625480" y="6654811"/>
                    <a:pt x="6674233" y="6603450"/>
                  </a:cubicBezTo>
                  <a:cubicBezTo>
                    <a:pt x="6771788" y="6500920"/>
                    <a:pt x="6868309" y="6396757"/>
                    <a:pt x="6965813" y="6292932"/>
                  </a:cubicBezTo>
                  <a:lnTo>
                    <a:pt x="7112961" y="6137505"/>
                  </a:lnTo>
                  <a:cubicBezTo>
                    <a:pt x="7162354" y="6085808"/>
                    <a:pt x="7211945" y="6034640"/>
                    <a:pt x="7264790" y="5983710"/>
                  </a:cubicBezTo>
                  <a:cubicBezTo>
                    <a:pt x="7472373" y="5779130"/>
                    <a:pt x="7721610" y="5610648"/>
                    <a:pt x="7974595" y="5470773"/>
                  </a:cubicBezTo>
                  <a:cubicBezTo>
                    <a:pt x="8099903" y="5399395"/>
                    <a:pt x="8224127" y="5332529"/>
                    <a:pt x="8331591" y="5254048"/>
                  </a:cubicBezTo>
                  <a:cubicBezTo>
                    <a:pt x="8439351" y="5176047"/>
                    <a:pt x="8529660" y="5085949"/>
                    <a:pt x="8599807" y="4980010"/>
                  </a:cubicBezTo>
                  <a:cubicBezTo>
                    <a:pt x="8671187" y="4875128"/>
                    <a:pt x="8723982" y="4756086"/>
                    <a:pt x="8766474" y="4631524"/>
                  </a:cubicBezTo>
                  <a:cubicBezTo>
                    <a:pt x="8808968" y="4507010"/>
                    <a:pt x="8840615" y="4375872"/>
                    <a:pt x="8865755" y="4244445"/>
                  </a:cubicBezTo>
                  <a:cubicBezTo>
                    <a:pt x="8871375" y="4211468"/>
                    <a:pt x="8878129" y="4178731"/>
                    <a:pt x="8882911" y="4145659"/>
                  </a:cubicBezTo>
                  <a:lnTo>
                    <a:pt x="8897403" y="4046633"/>
                  </a:lnTo>
                  <a:lnTo>
                    <a:pt x="8908298" y="3947271"/>
                  </a:lnTo>
                  <a:cubicBezTo>
                    <a:pt x="8912389" y="3914247"/>
                    <a:pt x="8913425" y="3880886"/>
                    <a:pt x="8916184" y="3847765"/>
                  </a:cubicBezTo>
                  <a:cubicBezTo>
                    <a:pt x="8925797" y="3715091"/>
                    <a:pt x="8925945" y="3582127"/>
                    <a:pt x="8920670" y="3449597"/>
                  </a:cubicBezTo>
                  <a:lnTo>
                    <a:pt x="8914607" y="3350283"/>
                  </a:lnTo>
                  <a:cubicBezTo>
                    <a:pt x="8911995" y="3317211"/>
                    <a:pt x="8908348" y="3284233"/>
                    <a:pt x="8905340" y="3251209"/>
                  </a:cubicBezTo>
                  <a:cubicBezTo>
                    <a:pt x="8902628" y="3218185"/>
                    <a:pt x="8897551" y="3185305"/>
                    <a:pt x="8893854" y="3152376"/>
                  </a:cubicBezTo>
                  <a:cubicBezTo>
                    <a:pt x="8890305" y="3119399"/>
                    <a:pt x="8884932" y="3086662"/>
                    <a:pt x="8879706" y="3053878"/>
                  </a:cubicBezTo>
                  <a:cubicBezTo>
                    <a:pt x="8858707" y="2922835"/>
                    <a:pt x="8831249" y="2792705"/>
                    <a:pt x="8797531" y="2663966"/>
                  </a:cubicBezTo>
                  <a:cubicBezTo>
                    <a:pt x="8728616" y="2406777"/>
                    <a:pt x="8635497" y="2155109"/>
                    <a:pt x="8520442" y="1911983"/>
                  </a:cubicBezTo>
                  <a:cubicBezTo>
                    <a:pt x="8462667" y="1790541"/>
                    <a:pt x="8400112" y="1670923"/>
                    <a:pt x="8332626" y="1553608"/>
                  </a:cubicBezTo>
                  <a:cubicBezTo>
                    <a:pt x="8265683" y="1436006"/>
                    <a:pt x="8192973" y="1321188"/>
                    <a:pt x="8116317" y="1208529"/>
                  </a:cubicBezTo>
                  <a:cubicBezTo>
                    <a:pt x="8039811" y="1095776"/>
                    <a:pt x="7958079" y="986094"/>
                    <a:pt x="7873293" y="878284"/>
                  </a:cubicBezTo>
                  <a:cubicBezTo>
                    <a:pt x="7787814" y="771002"/>
                    <a:pt x="7697999" y="666551"/>
                    <a:pt x="7604337" y="565125"/>
                  </a:cubicBezTo>
                  <a:cubicBezTo>
                    <a:pt x="7510479" y="463891"/>
                    <a:pt x="7413367" y="364818"/>
                    <a:pt x="7311128" y="270591"/>
                  </a:cubicBezTo>
                  <a:close/>
                  <a:moveTo>
                    <a:pt x="1752019" y="0"/>
                  </a:moveTo>
                  <a:lnTo>
                    <a:pt x="2155804" y="0"/>
                  </a:lnTo>
                  <a:lnTo>
                    <a:pt x="2103975" y="40789"/>
                  </a:lnTo>
                  <a:cubicBezTo>
                    <a:pt x="1943592" y="173585"/>
                    <a:pt x="1793955" y="317500"/>
                    <a:pt x="1656310" y="470035"/>
                  </a:cubicBezTo>
                  <a:cubicBezTo>
                    <a:pt x="1288172" y="876939"/>
                    <a:pt x="1002998" y="1344708"/>
                    <a:pt x="806013" y="1841133"/>
                  </a:cubicBezTo>
                  <a:cubicBezTo>
                    <a:pt x="707818" y="2089538"/>
                    <a:pt x="630868" y="2345480"/>
                    <a:pt x="580685" y="2606364"/>
                  </a:cubicBezTo>
                  <a:cubicBezTo>
                    <a:pt x="530749" y="2867250"/>
                    <a:pt x="504868" y="3132119"/>
                    <a:pt x="503489" y="3397276"/>
                  </a:cubicBezTo>
                  <a:cubicBezTo>
                    <a:pt x="501467" y="3662434"/>
                    <a:pt x="524093" y="3927351"/>
                    <a:pt x="570135" y="4188235"/>
                  </a:cubicBezTo>
                  <a:cubicBezTo>
                    <a:pt x="615734" y="4449264"/>
                    <a:pt x="688642" y="4705493"/>
                    <a:pt x="783387" y="4953850"/>
                  </a:cubicBezTo>
                  <a:cubicBezTo>
                    <a:pt x="974357" y="5449796"/>
                    <a:pt x="1259630" y="5913773"/>
                    <a:pt x="1628014" y="6308245"/>
                  </a:cubicBezTo>
                  <a:cubicBezTo>
                    <a:pt x="1812182" y="6505481"/>
                    <a:pt x="2016215" y="6685052"/>
                    <a:pt x="2235998" y="6844829"/>
                  </a:cubicBezTo>
                  <a:lnTo>
                    <a:pt x="2255028" y="6858000"/>
                  </a:lnTo>
                  <a:lnTo>
                    <a:pt x="1578787" y="6858000"/>
                  </a:lnTo>
                  <a:lnTo>
                    <a:pt x="1465153" y="6759050"/>
                  </a:lnTo>
                  <a:cubicBezTo>
                    <a:pt x="1410086" y="6708726"/>
                    <a:pt x="1356236" y="6657104"/>
                    <a:pt x="1303650" y="6604267"/>
                  </a:cubicBezTo>
                  <a:cubicBezTo>
                    <a:pt x="883506" y="6181043"/>
                    <a:pt x="548150" y="5676072"/>
                    <a:pt x="323708" y="5126365"/>
                  </a:cubicBezTo>
                  <a:cubicBezTo>
                    <a:pt x="97737" y="4577139"/>
                    <a:pt x="-10958" y="3981927"/>
                    <a:pt x="872" y="3391228"/>
                  </a:cubicBezTo>
                  <a:cubicBezTo>
                    <a:pt x="5951" y="3095783"/>
                    <a:pt x="40506" y="2800528"/>
                    <a:pt x="105428" y="2511899"/>
                  </a:cubicBezTo>
                  <a:cubicBezTo>
                    <a:pt x="170104" y="2223317"/>
                    <a:pt x="262089" y="1940399"/>
                    <a:pt x="384933" y="1670971"/>
                  </a:cubicBezTo>
                  <a:cubicBezTo>
                    <a:pt x="629092" y="1131344"/>
                    <a:pt x="991955" y="646919"/>
                    <a:pt x="1433593" y="256095"/>
                  </a:cubicBezTo>
                  <a:cubicBezTo>
                    <a:pt x="1488791" y="207206"/>
                    <a:pt x="1545179" y="159733"/>
                    <a:pt x="1602664" y="113704"/>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Freeform: Shape 12">
              <a:extLst>
                <a:ext uri="{FF2B5EF4-FFF2-40B4-BE49-F238E27FC236}">
                  <a16:creationId xmlns:a16="http://schemas.microsoft.com/office/drawing/2014/main" id="{308677BE-069B-4A4D-8732-E26B6EF567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59468" y="3985"/>
              <a:ext cx="9065550" cy="6858000"/>
            </a:xfrm>
            <a:custGeom>
              <a:avLst/>
              <a:gdLst>
                <a:gd name="connsiteX0" fmla="*/ 1839951 w 9065550"/>
                <a:gd name="connsiteY0" fmla="*/ 0 h 6858000"/>
                <a:gd name="connsiteX1" fmla="*/ 6979427 w 9065550"/>
                <a:gd name="connsiteY1" fmla="*/ 0 h 6858000"/>
                <a:gd name="connsiteX2" fmla="*/ 6989586 w 9065550"/>
                <a:gd name="connsiteY2" fmla="*/ 6825 h 6858000"/>
                <a:gd name="connsiteX3" fmla="*/ 8932062 w 9065550"/>
                <a:gd name="connsiteY3" fmla="*/ 4580835 h 6858000"/>
                <a:gd name="connsiteX4" fmla="*/ 7166294 w 9065550"/>
                <a:gd name="connsiteY4" fmla="*/ 6259703 h 6858000"/>
                <a:gd name="connsiteX5" fmla="*/ 6868878 w 9065550"/>
                <a:gd name="connsiteY5" fmla="*/ 6564765 h 6858000"/>
                <a:gd name="connsiteX6" fmla="*/ 6591881 w 9065550"/>
                <a:gd name="connsiteY6" fmla="*/ 6858000 h 6858000"/>
                <a:gd name="connsiteX7" fmla="*/ 5184648 w 9065550"/>
                <a:gd name="connsiteY7" fmla="*/ 6858000 h 6858000"/>
                <a:gd name="connsiteX8" fmla="*/ 5244877 w 9065550"/>
                <a:gd name="connsiteY8" fmla="*/ 6817615 h 6858000"/>
                <a:gd name="connsiteX9" fmla="*/ 6033853 w 9065550"/>
                <a:gd name="connsiteY9" fmla="*/ 6069135 h 6858000"/>
                <a:gd name="connsiteX10" fmla="*/ 6480248 w 9065550"/>
                <a:gd name="connsiteY10" fmla="*/ 5607082 h 6858000"/>
                <a:gd name="connsiteX11" fmla="*/ 7551502 w 9065550"/>
                <a:gd name="connsiteY11" fmla="*/ 4859004 h 6858000"/>
                <a:gd name="connsiteX12" fmla="*/ 7844227 w 9065550"/>
                <a:gd name="connsiteY12" fmla="*/ 4683074 h 6858000"/>
                <a:gd name="connsiteX13" fmla="*/ 8005810 w 9065550"/>
                <a:gd name="connsiteY13" fmla="*/ 4330239 h 6858000"/>
                <a:gd name="connsiteX14" fmla="*/ 8016191 w 9065550"/>
                <a:gd name="connsiteY14" fmla="*/ 2956574 h 6858000"/>
                <a:gd name="connsiteX15" fmla="*/ 7346424 w 9065550"/>
                <a:gd name="connsiteY15" fmla="*/ 1636739 h 6858000"/>
                <a:gd name="connsiteX16" fmla="*/ 5995751 w 9065550"/>
                <a:gd name="connsiteY16" fmla="*/ 493319 h 6858000"/>
                <a:gd name="connsiteX17" fmla="*/ 4494836 w 9065550"/>
                <a:gd name="connsiteY17" fmla="*/ 75383 h 6858000"/>
                <a:gd name="connsiteX18" fmla="*/ 2002499 w 9065550"/>
                <a:gd name="connsiteY18" fmla="*/ 1094261 h 6858000"/>
                <a:gd name="connsiteX19" fmla="*/ 1241306 w 9065550"/>
                <a:gd name="connsiteY19" fmla="*/ 2206935 h 6858000"/>
                <a:gd name="connsiteX20" fmla="*/ 961736 w 9065550"/>
                <a:gd name="connsiteY20" fmla="*/ 3573719 h 6858000"/>
                <a:gd name="connsiteX21" fmla="*/ 1193878 w 9065550"/>
                <a:gd name="connsiteY21" fmla="*/ 4824208 h 6858000"/>
                <a:gd name="connsiteX22" fmla="*/ 1832096 w 9065550"/>
                <a:gd name="connsiteY22" fmla="*/ 5873050 h 6858000"/>
                <a:gd name="connsiteX23" fmla="*/ 3010752 w 9065550"/>
                <a:gd name="connsiteY23" fmla="*/ 6749475 h 6858000"/>
                <a:gd name="connsiteX24" fmla="*/ 3187037 w 9065550"/>
                <a:gd name="connsiteY24" fmla="*/ 6824756 h 6858000"/>
                <a:gd name="connsiteX25" fmla="*/ 3278211 w 9065550"/>
                <a:gd name="connsiteY25" fmla="*/ 6858000 h 6858000"/>
                <a:gd name="connsiteX26" fmla="*/ 1480830 w 9065550"/>
                <a:gd name="connsiteY26" fmla="*/ 6858000 h 6858000"/>
                <a:gd name="connsiteX27" fmla="*/ 1427607 w 9065550"/>
                <a:gd name="connsiteY27" fmla="*/ 6811515 h 6858000"/>
                <a:gd name="connsiteX28" fmla="*/ 1100739 w 9065550"/>
                <a:gd name="connsiteY28" fmla="*/ 6477651 h 6858000"/>
                <a:gd name="connsiteX29" fmla="*/ 0 w 9065550"/>
                <a:gd name="connsiteY29" fmla="*/ 3573620 h 6858000"/>
                <a:gd name="connsiteX30" fmla="*/ 1805513 w 9065550"/>
                <a:gd name="connsiteY30"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065550" h="6858000">
                  <a:moveTo>
                    <a:pt x="1839951" y="0"/>
                  </a:moveTo>
                  <a:lnTo>
                    <a:pt x="6979427" y="0"/>
                  </a:lnTo>
                  <a:lnTo>
                    <a:pt x="6989586" y="6825"/>
                  </a:lnTo>
                  <a:cubicBezTo>
                    <a:pt x="8438828" y="1031353"/>
                    <a:pt x="9439169" y="2823601"/>
                    <a:pt x="8932062" y="4580835"/>
                  </a:cubicBezTo>
                  <a:cubicBezTo>
                    <a:pt x="8592517" y="5757293"/>
                    <a:pt x="7979652" y="5458140"/>
                    <a:pt x="7166294" y="6259703"/>
                  </a:cubicBezTo>
                  <a:cubicBezTo>
                    <a:pt x="7064618" y="6359905"/>
                    <a:pt x="6966014" y="6462297"/>
                    <a:pt x="6868878" y="6564765"/>
                  </a:cubicBezTo>
                  <a:lnTo>
                    <a:pt x="6591881" y="6858000"/>
                  </a:lnTo>
                  <a:lnTo>
                    <a:pt x="5184648" y="6858000"/>
                  </a:lnTo>
                  <a:lnTo>
                    <a:pt x="5244877" y="6817615"/>
                  </a:lnTo>
                  <a:cubicBezTo>
                    <a:pt x="5481027" y="6649287"/>
                    <a:pt x="5723665" y="6398593"/>
                    <a:pt x="6033853" y="6069135"/>
                  </a:cubicBezTo>
                  <a:cubicBezTo>
                    <a:pt x="6175680" y="5918484"/>
                    <a:pt x="6322395" y="5762660"/>
                    <a:pt x="6480248" y="5607082"/>
                  </a:cubicBezTo>
                  <a:cubicBezTo>
                    <a:pt x="6893276" y="5200077"/>
                    <a:pt x="7273697" y="5002920"/>
                    <a:pt x="7551502" y="4859004"/>
                  </a:cubicBezTo>
                  <a:cubicBezTo>
                    <a:pt x="7687884" y="4788339"/>
                    <a:pt x="7795540" y="4732559"/>
                    <a:pt x="7844227" y="4683074"/>
                  </a:cubicBezTo>
                  <a:cubicBezTo>
                    <a:pt x="7898759" y="4627636"/>
                    <a:pt x="7956165" y="4502313"/>
                    <a:pt x="8005810" y="4330239"/>
                  </a:cubicBezTo>
                  <a:cubicBezTo>
                    <a:pt x="8132968" y="3889611"/>
                    <a:pt x="8136446" y="3427460"/>
                    <a:pt x="8016191" y="2956574"/>
                  </a:cubicBezTo>
                  <a:cubicBezTo>
                    <a:pt x="7900876" y="2505064"/>
                    <a:pt x="7669287" y="2048671"/>
                    <a:pt x="7346424" y="1636739"/>
                  </a:cubicBezTo>
                  <a:cubicBezTo>
                    <a:pt x="6979764" y="1168830"/>
                    <a:pt x="6512706" y="773489"/>
                    <a:pt x="5995751" y="493319"/>
                  </a:cubicBezTo>
                  <a:cubicBezTo>
                    <a:pt x="5491195" y="219884"/>
                    <a:pt x="4972174" y="75383"/>
                    <a:pt x="4494836" y="75383"/>
                  </a:cubicBezTo>
                  <a:cubicBezTo>
                    <a:pt x="3554318" y="75383"/>
                    <a:pt x="2669191" y="437197"/>
                    <a:pt x="2002499" y="1094261"/>
                  </a:cubicBezTo>
                  <a:cubicBezTo>
                    <a:pt x="1676360" y="1415667"/>
                    <a:pt x="1420225" y="1790023"/>
                    <a:pt x="1241306" y="2206935"/>
                  </a:cubicBezTo>
                  <a:cubicBezTo>
                    <a:pt x="1055782" y="2639169"/>
                    <a:pt x="961736" y="3099027"/>
                    <a:pt x="961736" y="3573719"/>
                  </a:cubicBezTo>
                  <a:cubicBezTo>
                    <a:pt x="961736" y="4005124"/>
                    <a:pt x="1039805" y="4425841"/>
                    <a:pt x="1193878" y="4824208"/>
                  </a:cubicBezTo>
                  <a:cubicBezTo>
                    <a:pt x="1342457" y="5208423"/>
                    <a:pt x="1557214" y="5561306"/>
                    <a:pt x="1832096" y="5873050"/>
                  </a:cubicBezTo>
                  <a:cubicBezTo>
                    <a:pt x="2157126" y="6241599"/>
                    <a:pt x="2564661" y="6544656"/>
                    <a:pt x="3010752" y="6749475"/>
                  </a:cubicBezTo>
                  <a:cubicBezTo>
                    <a:pt x="3069003" y="6776219"/>
                    <a:pt x="3127773" y="6801314"/>
                    <a:pt x="3187037" y="6824756"/>
                  </a:cubicBezTo>
                  <a:lnTo>
                    <a:pt x="3278211" y="6858000"/>
                  </a:lnTo>
                  <a:lnTo>
                    <a:pt x="1480830" y="6858000"/>
                  </a:lnTo>
                  <a:lnTo>
                    <a:pt x="1427607" y="6811515"/>
                  </a:lnTo>
                  <a:cubicBezTo>
                    <a:pt x="1312870" y="6705919"/>
                    <a:pt x="1203751" y="6594470"/>
                    <a:pt x="1100739" y="6477651"/>
                  </a:cubicBezTo>
                  <a:cubicBezTo>
                    <a:pt x="415045" y="5700097"/>
                    <a:pt x="0" y="4684635"/>
                    <a:pt x="0" y="3573620"/>
                  </a:cubicBezTo>
                  <a:cubicBezTo>
                    <a:pt x="0" y="2121118"/>
                    <a:pt x="709459" y="831902"/>
                    <a:pt x="1805513" y="24133"/>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Shape 13">
              <a:extLst>
                <a:ext uri="{FF2B5EF4-FFF2-40B4-BE49-F238E27FC236}">
                  <a16:creationId xmlns:a16="http://schemas.microsoft.com/office/drawing/2014/main" id="{9A9A575B-DD07-4388-963B-0AF3FDDCF3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48217" y="3985"/>
              <a:ext cx="9088051" cy="6858000"/>
            </a:xfrm>
            <a:custGeom>
              <a:avLst/>
              <a:gdLst>
                <a:gd name="connsiteX0" fmla="*/ 5158786 w 9088051"/>
                <a:gd name="connsiteY0" fmla="*/ 0 h 6858000"/>
                <a:gd name="connsiteX1" fmla="*/ 6996771 w 9088051"/>
                <a:gd name="connsiteY1" fmla="*/ 0 h 6858000"/>
                <a:gd name="connsiteX2" fmla="*/ 7006955 w 9088051"/>
                <a:gd name="connsiteY2" fmla="*/ 6825 h 6858000"/>
                <a:gd name="connsiteX3" fmla="*/ 8954230 w 9088051"/>
                <a:gd name="connsiteY3" fmla="*/ 4580835 h 6858000"/>
                <a:gd name="connsiteX4" fmla="*/ 7184080 w 9088051"/>
                <a:gd name="connsiteY4" fmla="*/ 6259703 h 6858000"/>
                <a:gd name="connsiteX5" fmla="*/ 6885926 w 9088051"/>
                <a:gd name="connsiteY5" fmla="*/ 6564765 h 6858000"/>
                <a:gd name="connsiteX6" fmla="*/ 6608241 w 9088051"/>
                <a:gd name="connsiteY6" fmla="*/ 6858000 h 6858000"/>
                <a:gd name="connsiteX7" fmla="*/ 5462870 w 9088051"/>
                <a:gd name="connsiteY7" fmla="*/ 6858000 h 6858000"/>
                <a:gd name="connsiteX8" fmla="*/ 5529056 w 9088051"/>
                <a:gd name="connsiteY8" fmla="*/ 6804645 h 6858000"/>
                <a:gd name="connsiteX9" fmla="*/ 6167613 w 9088051"/>
                <a:gd name="connsiteY9" fmla="*/ 6173667 h 6858000"/>
                <a:gd name="connsiteX10" fmla="*/ 6610973 w 9088051"/>
                <a:gd name="connsiteY10" fmla="*/ 5715860 h 6858000"/>
                <a:gd name="connsiteX11" fmla="*/ 7646083 w 9088051"/>
                <a:gd name="connsiteY11" fmla="*/ 4995842 h 6858000"/>
                <a:gd name="connsiteX12" fmla="*/ 7980054 w 9088051"/>
                <a:gd name="connsiteY12" fmla="*/ 4790095 h 6858000"/>
                <a:gd name="connsiteX13" fmla="*/ 8180437 w 9088051"/>
                <a:gd name="connsiteY13" fmla="*/ 4371964 h 6858000"/>
                <a:gd name="connsiteX14" fmla="*/ 8192058 w 9088051"/>
                <a:gd name="connsiteY14" fmla="*/ 2919242 h 6858000"/>
                <a:gd name="connsiteX15" fmla="*/ 7492638 w 9088051"/>
                <a:gd name="connsiteY15" fmla="*/ 1542845 h 6858000"/>
                <a:gd name="connsiteX16" fmla="*/ 6089097 w 9088051"/>
                <a:gd name="connsiteY16" fmla="*/ 357847 h 6858000"/>
                <a:gd name="connsiteX17" fmla="*/ 5288639 w 9088051"/>
                <a:gd name="connsiteY17" fmla="*/ 31627 h 6858000"/>
                <a:gd name="connsiteX18" fmla="*/ 1844517 w 9088051"/>
                <a:gd name="connsiteY18" fmla="*/ 0 h 6858000"/>
                <a:gd name="connsiteX19" fmla="*/ 3734467 w 9088051"/>
                <a:gd name="connsiteY19" fmla="*/ 0 h 6858000"/>
                <a:gd name="connsiteX20" fmla="*/ 3603618 w 9088051"/>
                <a:gd name="connsiteY20" fmla="*/ 28853 h 6858000"/>
                <a:gd name="connsiteX21" fmla="*/ 1892878 w 9088051"/>
                <a:gd name="connsiteY21" fmla="*/ 985434 h 6858000"/>
                <a:gd name="connsiteX22" fmla="*/ 1096045 w 9088051"/>
                <a:gd name="connsiteY22" fmla="*/ 2147349 h 6858000"/>
                <a:gd name="connsiteX23" fmla="*/ 803453 w 9088051"/>
                <a:gd name="connsiteY23" fmla="*/ 3573669 h 6858000"/>
                <a:gd name="connsiteX24" fmla="*/ 1046377 w 9088051"/>
                <a:gd name="connsiteY24" fmla="*/ 4878573 h 6858000"/>
                <a:gd name="connsiteX25" fmla="*/ 1714473 w 9088051"/>
                <a:gd name="connsiteY25" fmla="*/ 5973776 h 6858000"/>
                <a:gd name="connsiteX26" fmla="*/ 2776083 w 9088051"/>
                <a:gd name="connsiteY26" fmla="*/ 6804641 h 6858000"/>
                <a:gd name="connsiteX27" fmla="*/ 2884836 w 9088051"/>
                <a:gd name="connsiteY27" fmla="*/ 6858000 h 6858000"/>
                <a:gd name="connsiteX28" fmla="*/ 1484505 w 9088051"/>
                <a:gd name="connsiteY28" fmla="*/ 6858000 h 6858000"/>
                <a:gd name="connsiteX29" fmla="*/ 1431151 w 9088051"/>
                <a:gd name="connsiteY29" fmla="*/ 6811515 h 6858000"/>
                <a:gd name="connsiteX30" fmla="*/ 1103471 w 9088051"/>
                <a:gd name="connsiteY30" fmla="*/ 6477651 h 6858000"/>
                <a:gd name="connsiteX31" fmla="*/ 0 w 9088051"/>
                <a:gd name="connsiteY31" fmla="*/ 3573620 h 6858000"/>
                <a:gd name="connsiteX32" fmla="*/ 1809994 w 9088051"/>
                <a:gd name="connsiteY32"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088051" h="6858000">
                  <a:moveTo>
                    <a:pt x="5158786" y="0"/>
                  </a:moveTo>
                  <a:lnTo>
                    <a:pt x="6996771" y="0"/>
                  </a:lnTo>
                  <a:lnTo>
                    <a:pt x="7006955" y="6825"/>
                  </a:lnTo>
                  <a:cubicBezTo>
                    <a:pt x="8459794" y="1031353"/>
                    <a:pt x="9462596" y="2823601"/>
                    <a:pt x="8954230" y="4580835"/>
                  </a:cubicBezTo>
                  <a:cubicBezTo>
                    <a:pt x="8613842" y="5757293"/>
                    <a:pt x="7999457" y="5458140"/>
                    <a:pt x="7184080" y="6259703"/>
                  </a:cubicBezTo>
                  <a:cubicBezTo>
                    <a:pt x="7082152" y="6359905"/>
                    <a:pt x="6983303" y="6462297"/>
                    <a:pt x="6885926" y="6564765"/>
                  </a:cubicBezTo>
                  <a:lnTo>
                    <a:pt x="6608241" y="6858000"/>
                  </a:lnTo>
                  <a:lnTo>
                    <a:pt x="5462870" y="6858000"/>
                  </a:lnTo>
                  <a:lnTo>
                    <a:pt x="5529056" y="6804645"/>
                  </a:lnTo>
                  <a:cubicBezTo>
                    <a:pt x="5740217" y="6626505"/>
                    <a:pt x="5949382" y="6404876"/>
                    <a:pt x="6167613" y="6173667"/>
                  </a:cubicBezTo>
                  <a:cubicBezTo>
                    <a:pt x="6308782" y="6024091"/>
                    <a:pt x="6454799" y="5869390"/>
                    <a:pt x="6610973" y="5715860"/>
                  </a:cubicBezTo>
                  <a:cubicBezTo>
                    <a:pt x="7007847" y="5325741"/>
                    <a:pt x="7376733" y="5135074"/>
                    <a:pt x="7646083" y="4995842"/>
                  </a:cubicBezTo>
                  <a:cubicBezTo>
                    <a:pt x="7816858" y="4907561"/>
                    <a:pt x="7916545" y="4854514"/>
                    <a:pt x="7980054" y="4790095"/>
                  </a:cubicBezTo>
                  <a:cubicBezTo>
                    <a:pt x="8054629" y="4714405"/>
                    <a:pt x="8122031" y="4573758"/>
                    <a:pt x="8180437" y="4371964"/>
                  </a:cubicBezTo>
                  <a:cubicBezTo>
                    <a:pt x="8315441" y="3905228"/>
                    <a:pt x="8319381" y="3416431"/>
                    <a:pt x="8192058" y="2919242"/>
                  </a:cubicBezTo>
                  <a:cubicBezTo>
                    <a:pt x="8071251" y="2447381"/>
                    <a:pt x="7829388" y="1971467"/>
                    <a:pt x="7492638" y="1542845"/>
                  </a:cubicBezTo>
                  <a:cubicBezTo>
                    <a:pt x="7111829" y="1058099"/>
                    <a:pt x="6626484" y="648361"/>
                    <a:pt x="6089097" y="357847"/>
                  </a:cubicBezTo>
                  <a:cubicBezTo>
                    <a:pt x="5824244" y="214687"/>
                    <a:pt x="5554957" y="105262"/>
                    <a:pt x="5288639" y="31627"/>
                  </a:cubicBezTo>
                  <a:close/>
                  <a:moveTo>
                    <a:pt x="1844517" y="0"/>
                  </a:moveTo>
                  <a:lnTo>
                    <a:pt x="3734467" y="0"/>
                  </a:lnTo>
                  <a:lnTo>
                    <a:pt x="3603618" y="28853"/>
                  </a:lnTo>
                  <a:cubicBezTo>
                    <a:pt x="2962049" y="186733"/>
                    <a:pt x="2373277" y="513136"/>
                    <a:pt x="1892878" y="985434"/>
                  </a:cubicBezTo>
                  <a:cubicBezTo>
                    <a:pt x="1551428" y="1321091"/>
                    <a:pt x="1283341" y="1711990"/>
                    <a:pt x="1096045" y="2147349"/>
                  </a:cubicBezTo>
                  <a:cubicBezTo>
                    <a:pt x="901876" y="2598519"/>
                    <a:pt x="803453" y="3078432"/>
                    <a:pt x="803453" y="3573669"/>
                  </a:cubicBezTo>
                  <a:cubicBezTo>
                    <a:pt x="803453" y="4023717"/>
                    <a:pt x="885151" y="4462735"/>
                    <a:pt x="1046377" y="4878573"/>
                  </a:cubicBezTo>
                  <a:cubicBezTo>
                    <a:pt x="1201945" y="5279770"/>
                    <a:pt x="1426681" y="5648221"/>
                    <a:pt x="1714473" y="5973776"/>
                  </a:cubicBezTo>
                  <a:cubicBezTo>
                    <a:pt x="2012357" y="6310732"/>
                    <a:pt x="2376505" y="6595304"/>
                    <a:pt x="2776083" y="6804641"/>
                  </a:cubicBezTo>
                  <a:lnTo>
                    <a:pt x="2884836" y="6858000"/>
                  </a:lnTo>
                  <a:lnTo>
                    <a:pt x="1484505" y="6858000"/>
                  </a:lnTo>
                  <a:lnTo>
                    <a:pt x="1431151" y="6811515"/>
                  </a:lnTo>
                  <a:cubicBezTo>
                    <a:pt x="1316128" y="6705919"/>
                    <a:pt x="1206738" y="6594470"/>
                    <a:pt x="1103471" y="6477651"/>
                  </a:cubicBezTo>
                  <a:cubicBezTo>
                    <a:pt x="416075" y="5700097"/>
                    <a:pt x="0" y="4684635"/>
                    <a:pt x="0" y="3573620"/>
                  </a:cubicBezTo>
                  <a:cubicBezTo>
                    <a:pt x="0" y="2121118"/>
                    <a:pt x="711220" y="831902"/>
                    <a:pt x="1809994" y="24133"/>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 name="Freeform: Shape 14">
              <a:extLst>
                <a:ext uri="{FF2B5EF4-FFF2-40B4-BE49-F238E27FC236}">
                  <a16:creationId xmlns:a16="http://schemas.microsoft.com/office/drawing/2014/main" id="{D55285E4-21EB-4EC1-AB8E-36E881E899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29061" y="3985"/>
              <a:ext cx="9107210" cy="6858000"/>
            </a:xfrm>
            <a:custGeom>
              <a:avLst/>
              <a:gdLst>
                <a:gd name="connsiteX0" fmla="*/ 6184722 w 9107210"/>
                <a:gd name="connsiteY0" fmla="*/ 0 h 6858000"/>
                <a:gd name="connsiteX1" fmla="*/ 6985680 w 9107210"/>
                <a:gd name="connsiteY1" fmla="*/ 0 h 6858000"/>
                <a:gd name="connsiteX2" fmla="*/ 7324323 w 9107210"/>
                <a:gd name="connsiteY2" fmla="*/ 247136 h 6858000"/>
                <a:gd name="connsiteX3" fmla="*/ 7652712 w 9107210"/>
                <a:gd name="connsiteY3" fmla="*/ 528495 h 6858000"/>
                <a:gd name="connsiteX4" fmla="*/ 8236677 w 9107210"/>
                <a:gd name="connsiteY4" fmla="*/ 1166289 h 6858000"/>
                <a:gd name="connsiteX5" fmla="*/ 8704298 w 9107210"/>
                <a:gd name="connsiteY5" fmla="*/ 1897038 h 6858000"/>
                <a:gd name="connsiteX6" fmla="*/ 8885160 w 9107210"/>
                <a:gd name="connsiteY6" fmla="*/ 2294087 h 6858000"/>
                <a:gd name="connsiteX7" fmla="*/ 8924247 w 9107210"/>
                <a:gd name="connsiteY7" fmla="*/ 2396286 h 6858000"/>
                <a:gd name="connsiteX8" fmla="*/ 8960022 w 9107210"/>
                <a:gd name="connsiteY8" fmla="*/ 2499767 h 6858000"/>
                <a:gd name="connsiteX9" fmla="*/ 8991720 w 9107210"/>
                <a:gd name="connsiteY9" fmla="*/ 2604671 h 6858000"/>
                <a:gd name="connsiteX10" fmla="*/ 9019646 w 9107210"/>
                <a:gd name="connsiteY10" fmla="*/ 2710708 h 6858000"/>
                <a:gd name="connsiteX11" fmla="*/ 9105822 w 9107210"/>
                <a:gd name="connsiteY11" fmla="*/ 3582266 h 6858000"/>
                <a:gd name="connsiteX12" fmla="*/ 9057716 w 9107210"/>
                <a:gd name="connsiteY12" fmla="*/ 4017873 h 6858000"/>
                <a:gd name="connsiteX13" fmla="*/ 8945600 w 9107210"/>
                <a:gd name="connsiteY13" fmla="*/ 4439659 h 6858000"/>
                <a:gd name="connsiteX14" fmla="*/ 8796080 w 9107210"/>
                <a:gd name="connsiteY14" fmla="*/ 4847428 h 6858000"/>
                <a:gd name="connsiteX15" fmla="*/ 8702056 w 9107210"/>
                <a:gd name="connsiteY15" fmla="*/ 5050108 h 6858000"/>
                <a:gd name="connsiteX16" fmla="*/ 8581125 w 9107210"/>
                <a:gd name="connsiteY16" fmla="*/ 5247525 h 6858000"/>
                <a:gd name="connsiteX17" fmla="*/ 8426254 w 9107210"/>
                <a:gd name="connsiteY17" fmla="*/ 5429647 h 6858000"/>
                <a:gd name="connsiteX18" fmla="*/ 8337174 w 9107210"/>
                <a:gd name="connsiteY18" fmla="*/ 5510552 h 6858000"/>
                <a:gd name="connsiteX19" fmla="*/ 8243200 w 9107210"/>
                <a:gd name="connsiteY19" fmla="*/ 5582948 h 6858000"/>
                <a:gd name="connsiteX20" fmla="*/ 7868330 w 9107210"/>
                <a:gd name="connsiteY20" fmla="*/ 5811104 h 6858000"/>
                <a:gd name="connsiteX21" fmla="*/ 7538916 w 9107210"/>
                <a:gd name="connsiteY21" fmla="*/ 6018899 h 6858000"/>
                <a:gd name="connsiteX22" fmla="*/ 7391280 w 9107210"/>
                <a:gd name="connsiteY22" fmla="*/ 6134132 h 6858000"/>
                <a:gd name="connsiteX23" fmla="*/ 7252511 w 9107210"/>
                <a:gd name="connsiteY23" fmla="*/ 6259105 h 6858000"/>
                <a:gd name="connsiteX24" fmla="*/ 7185601 w 9107210"/>
                <a:gd name="connsiteY24" fmla="*/ 6325894 h 6858000"/>
                <a:gd name="connsiteX25" fmla="*/ 7116651 w 9107210"/>
                <a:gd name="connsiteY25" fmla="*/ 6397010 h 6858000"/>
                <a:gd name="connsiteX26" fmla="*/ 6978545 w 9107210"/>
                <a:gd name="connsiteY26" fmla="*/ 6541607 h 6858000"/>
                <a:gd name="connsiteX27" fmla="*/ 6693009 w 9107210"/>
                <a:gd name="connsiteY27" fmla="*/ 6832716 h 6858000"/>
                <a:gd name="connsiteX28" fmla="*/ 6667488 w 9107210"/>
                <a:gd name="connsiteY28" fmla="*/ 6858000 h 6858000"/>
                <a:gd name="connsiteX29" fmla="*/ 6056793 w 9107210"/>
                <a:gd name="connsiteY29" fmla="*/ 6858000 h 6858000"/>
                <a:gd name="connsiteX30" fmla="*/ 6077345 w 9107210"/>
                <a:gd name="connsiteY30" fmla="*/ 6835420 h 6858000"/>
                <a:gd name="connsiteX31" fmla="*/ 6208519 w 9107210"/>
                <a:gd name="connsiteY31" fmla="*/ 6683989 h 6858000"/>
                <a:gd name="connsiteX32" fmla="*/ 6340001 w 9107210"/>
                <a:gd name="connsiteY32" fmla="*/ 6529852 h 6858000"/>
                <a:gd name="connsiteX33" fmla="*/ 6611419 w 9107210"/>
                <a:gd name="connsiteY33" fmla="*/ 6219317 h 6858000"/>
                <a:gd name="connsiteX34" fmla="*/ 6757678 w 9107210"/>
                <a:gd name="connsiteY34" fmla="*/ 6068228 h 6858000"/>
                <a:gd name="connsiteX35" fmla="*/ 6833713 w 9107210"/>
                <a:gd name="connsiteY35" fmla="*/ 5994061 h 6858000"/>
                <a:gd name="connsiteX36" fmla="*/ 6915148 w 9107210"/>
                <a:gd name="connsiteY36" fmla="*/ 5918812 h 6858000"/>
                <a:gd name="connsiteX37" fmla="*/ 7276311 w 9107210"/>
                <a:gd name="connsiteY37" fmla="*/ 5650229 h 6858000"/>
                <a:gd name="connsiteX38" fmla="*/ 7664942 w 9107210"/>
                <a:gd name="connsiteY38" fmla="*/ 5445681 h 6858000"/>
                <a:gd name="connsiteX39" fmla="*/ 7848505 w 9107210"/>
                <a:gd name="connsiteY39" fmla="*/ 5358333 h 6858000"/>
                <a:gd name="connsiteX40" fmla="*/ 8011785 w 9107210"/>
                <a:gd name="connsiteY40" fmla="*/ 5267788 h 6858000"/>
                <a:gd name="connsiteX41" fmla="*/ 8260273 w 9107210"/>
                <a:gd name="connsiteY41" fmla="*/ 5034370 h 6858000"/>
                <a:gd name="connsiteX42" fmla="*/ 8417589 w 9107210"/>
                <a:gd name="connsiteY42" fmla="*/ 4714488 h 6858000"/>
                <a:gd name="connsiteX43" fmla="*/ 8495000 w 9107210"/>
                <a:gd name="connsiteY43" fmla="*/ 4346409 h 6858000"/>
                <a:gd name="connsiteX44" fmla="*/ 8508556 w 9107210"/>
                <a:gd name="connsiteY44" fmla="*/ 3971101 h 6858000"/>
                <a:gd name="connsiteX45" fmla="*/ 8483330 w 9107210"/>
                <a:gd name="connsiteY45" fmla="*/ 3600710 h 6858000"/>
                <a:gd name="connsiteX46" fmla="*/ 8425336 w 9107210"/>
                <a:gd name="connsiteY46" fmla="*/ 3236121 h 6858000"/>
                <a:gd name="connsiteX47" fmla="*/ 8334575 w 9107210"/>
                <a:gd name="connsiteY47" fmla="*/ 2877977 h 6858000"/>
                <a:gd name="connsiteX48" fmla="*/ 8087513 w 9107210"/>
                <a:gd name="connsiteY48" fmla="*/ 2174622 h 6858000"/>
                <a:gd name="connsiteX49" fmla="*/ 7723650 w 9107210"/>
                <a:gd name="connsiteY49" fmla="*/ 1507613 h 6858000"/>
                <a:gd name="connsiteX50" fmla="*/ 7501815 w 9107210"/>
                <a:gd name="connsiteY50" fmla="*/ 1192947 h 6858000"/>
                <a:gd name="connsiteX51" fmla="*/ 7254399 w 9107210"/>
                <a:gd name="connsiteY51" fmla="*/ 894361 h 6858000"/>
                <a:gd name="connsiteX52" fmla="*/ 6689339 w 9107210"/>
                <a:gd name="connsiteY52" fmla="*/ 354046 h 6858000"/>
                <a:gd name="connsiteX53" fmla="*/ 6206651 w 9107210"/>
                <a:gd name="connsiteY53" fmla="*/ 12626 h 6858000"/>
                <a:gd name="connsiteX54" fmla="*/ 1827105 w 9107210"/>
                <a:gd name="connsiteY54" fmla="*/ 0 h 6858000"/>
                <a:gd name="connsiteX55" fmla="*/ 2807607 w 9107210"/>
                <a:gd name="connsiteY55" fmla="*/ 0 h 6858000"/>
                <a:gd name="connsiteX56" fmla="*/ 2667958 w 9107210"/>
                <a:gd name="connsiteY56" fmla="*/ 88235 h 6858000"/>
                <a:gd name="connsiteX57" fmla="*/ 2354723 w 9107210"/>
                <a:gd name="connsiteY57" fmla="*/ 314947 h 6858000"/>
                <a:gd name="connsiteX58" fmla="*/ 2059963 w 9107210"/>
                <a:gd name="connsiteY58" fmla="*/ 561545 h 6858000"/>
                <a:gd name="connsiteX59" fmla="*/ 1780798 w 9107210"/>
                <a:gd name="connsiteY59" fmla="*/ 824425 h 6858000"/>
                <a:gd name="connsiteX60" fmla="*/ 954714 w 9107210"/>
                <a:gd name="connsiteY60" fmla="*/ 2094309 h 6858000"/>
                <a:gd name="connsiteX61" fmla="*/ 732676 w 9107210"/>
                <a:gd name="connsiteY61" fmla="*/ 2813646 h 6858000"/>
                <a:gd name="connsiteX62" fmla="*/ 673867 w 9107210"/>
                <a:gd name="connsiteY62" fmla="*/ 3183989 h 6858000"/>
                <a:gd name="connsiteX63" fmla="*/ 647621 w 9107210"/>
                <a:gd name="connsiteY63" fmla="*/ 3557281 h 6858000"/>
                <a:gd name="connsiteX64" fmla="*/ 653381 w 9107210"/>
                <a:gd name="connsiteY64" fmla="*/ 3931214 h 6858000"/>
                <a:gd name="connsiteX65" fmla="*/ 690428 w 9107210"/>
                <a:gd name="connsiteY65" fmla="*/ 4303719 h 6858000"/>
                <a:gd name="connsiteX66" fmla="*/ 871801 w 9107210"/>
                <a:gd name="connsiteY66" fmla="*/ 5033041 h 6858000"/>
                <a:gd name="connsiteX67" fmla="*/ 1197749 w 9107210"/>
                <a:gd name="connsiteY67" fmla="*/ 5718494 h 6858000"/>
                <a:gd name="connsiteX68" fmla="*/ 1411480 w 9107210"/>
                <a:gd name="connsiteY68" fmla="*/ 6036703 h 6858000"/>
                <a:gd name="connsiteX69" fmla="*/ 1530170 w 9107210"/>
                <a:gd name="connsiteY69" fmla="*/ 6188430 h 6858000"/>
                <a:gd name="connsiteX70" fmla="*/ 1657165 w 9107210"/>
                <a:gd name="connsiteY70" fmla="*/ 6335385 h 6858000"/>
                <a:gd name="connsiteX71" fmla="*/ 1931343 w 9107210"/>
                <a:gd name="connsiteY71" fmla="*/ 6612896 h 6858000"/>
                <a:gd name="connsiteX72" fmla="*/ 2220133 w 9107210"/>
                <a:gd name="connsiteY72" fmla="*/ 6858000 h 6858000"/>
                <a:gd name="connsiteX73" fmla="*/ 1539862 w 9107210"/>
                <a:gd name="connsiteY73" fmla="*/ 6858000 h 6858000"/>
                <a:gd name="connsiteX74" fmla="*/ 1307111 w 9107210"/>
                <a:gd name="connsiteY74" fmla="*/ 6648873 h 6858000"/>
                <a:gd name="connsiteX75" fmla="*/ 750258 w 9107210"/>
                <a:gd name="connsiteY75" fmla="*/ 5987570 h 6858000"/>
                <a:gd name="connsiteX76" fmla="*/ 335382 w 9107210"/>
                <a:gd name="connsiteY76" fmla="*/ 5229279 h 6858000"/>
                <a:gd name="connsiteX77" fmla="*/ 79351 w 9107210"/>
                <a:gd name="connsiteY77" fmla="*/ 4403854 h 6858000"/>
                <a:gd name="connsiteX78" fmla="*/ 16007 w 9107210"/>
                <a:gd name="connsiteY78" fmla="*/ 3975723 h 6858000"/>
                <a:gd name="connsiteX79" fmla="*/ 871 w 9107210"/>
                <a:gd name="connsiteY79" fmla="*/ 3543362 h 6858000"/>
                <a:gd name="connsiteX80" fmla="*/ 32519 w 9107210"/>
                <a:gd name="connsiteY80" fmla="*/ 3112085 h 6858000"/>
                <a:gd name="connsiteX81" fmla="*/ 108502 w 9107210"/>
                <a:gd name="connsiteY81" fmla="*/ 2686511 h 6858000"/>
                <a:gd name="connsiteX82" fmla="*/ 378239 w 9107210"/>
                <a:gd name="connsiteY82" fmla="*/ 1865955 h 6858000"/>
                <a:gd name="connsiteX83" fmla="*/ 1343701 w 9107210"/>
                <a:gd name="connsiteY83" fmla="*/ 431508 h 6858000"/>
                <a:gd name="connsiteX84" fmla="*/ 1661853 w 9107210"/>
                <a:gd name="connsiteY84" fmla="*/ 1302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9107210" h="6858000">
                  <a:moveTo>
                    <a:pt x="6184722" y="0"/>
                  </a:moveTo>
                  <a:lnTo>
                    <a:pt x="6985680" y="0"/>
                  </a:lnTo>
                  <a:lnTo>
                    <a:pt x="7324323" y="247136"/>
                  </a:lnTo>
                  <a:cubicBezTo>
                    <a:pt x="7437502" y="336500"/>
                    <a:pt x="7547171" y="430254"/>
                    <a:pt x="7652712" y="528495"/>
                  </a:cubicBezTo>
                  <a:cubicBezTo>
                    <a:pt x="7863743" y="724929"/>
                    <a:pt x="8060097" y="937593"/>
                    <a:pt x="8236677" y="1166289"/>
                  </a:cubicBezTo>
                  <a:cubicBezTo>
                    <a:pt x="8413818" y="1394594"/>
                    <a:pt x="8570168" y="1639471"/>
                    <a:pt x="8704298" y="1897038"/>
                  </a:cubicBezTo>
                  <a:cubicBezTo>
                    <a:pt x="8770803" y="2026141"/>
                    <a:pt x="8830836" y="2158786"/>
                    <a:pt x="8885160" y="2294087"/>
                  </a:cubicBezTo>
                  <a:cubicBezTo>
                    <a:pt x="8898360" y="2328071"/>
                    <a:pt x="8912169" y="2361810"/>
                    <a:pt x="8924247" y="2396286"/>
                  </a:cubicBezTo>
                  <a:lnTo>
                    <a:pt x="8960022" y="2499767"/>
                  </a:lnTo>
                  <a:lnTo>
                    <a:pt x="8991720" y="2604671"/>
                  </a:lnTo>
                  <a:cubicBezTo>
                    <a:pt x="9002116" y="2639690"/>
                    <a:pt x="9010474" y="2675346"/>
                    <a:pt x="9019646" y="2710708"/>
                  </a:cubicBezTo>
                  <a:cubicBezTo>
                    <a:pt x="9089055" y="2995079"/>
                    <a:pt x="9113620" y="3289927"/>
                    <a:pt x="9105822" y="3582266"/>
                  </a:cubicBezTo>
                  <a:cubicBezTo>
                    <a:pt x="9101796" y="3728484"/>
                    <a:pt x="9085744" y="3874458"/>
                    <a:pt x="9057716" y="4017873"/>
                  </a:cubicBezTo>
                  <a:cubicBezTo>
                    <a:pt x="9029534" y="4161336"/>
                    <a:pt x="8990497" y="4302046"/>
                    <a:pt x="8945600" y="4439659"/>
                  </a:cubicBezTo>
                  <a:cubicBezTo>
                    <a:pt x="8900857" y="4577566"/>
                    <a:pt x="8852901" y="4711784"/>
                    <a:pt x="8796080" y="4847428"/>
                  </a:cubicBezTo>
                  <a:cubicBezTo>
                    <a:pt x="8767695" y="4915152"/>
                    <a:pt x="8737016" y="4982926"/>
                    <a:pt x="8702056" y="5050108"/>
                  </a:cubicBezTo>
                  <a:cubicBezTo>
                    <a:pt x="8666485" y="5116997"/>
                    <a:pt x="8627347" y="5183687"/>
                    <a:pt x="8581125" y="5247525"/>
                  </a:cubicBezTo>
                  <a:cubicBezTo>
                    <a:pt x="8535565" y="5311660"/>
                    <a:pt x="8483534" y="5373185"/>
                    <a:pt x="8426254" y="5429647"/>
                  </a:cubicBezTo>
                  <a:cubicBezTo>
                    <a:pt x="8397512" y="5457779"/>
                    <a:pt x="8367801" y="5484879"/>
                    <a:pt x="8337174" y="5510552"/>
                  </a:cubicBezTo>
                  <a:cubicBezTo>
                    <a:pt x="8306444" y="5536077"/>
                    <a:pt x="8274899" y="5560029"/>
                    <a:pt x="8243200" y="5582948"/>
                  </a:cubicBezTo>
                  <a:cubicBezTo>
                    <a:pt x="8115543" y="5674574"/>
                    <a:pt x="7986203" y="5743233"/>
                    <a:pt x="7868330" y="5811104"/>
                  </a:cubicBezTo>
                  <a:cubicBezTo>
                    <a:pt x="7749844" y="5878385"/>
                    <a:pt x="7640685" y="5945126"/>
                    <a:pt x="7538916" y="6018899"/>
                  </a:cubicBezTo>
                  <a:cubicBezTo>
                    <a:pt x="7487749" y="6055392"/>
                    <a:pt x="7438777" y="6093950"/>
                    <a:pt x="7391280" y="6134132"/>
                  </a:cubicBezTo>
                  <a:cubicBezTo>
                    <a:pt x="7343427" y="6173921"/>
                    <a:pt x="7297511" y="6215922"/>
                    <a:pt x="7252511" y="6259105"/>
                  </a:cubicBezTo>
                  <a:cubicBezTo>
                    <a:pt x="7229784" y="6280990"/>
                    <a:pt x="7208635" y="6302433"/>
                    <a:pt x="7185601" y="6325894"/>
                  </a:cubicBezTo>
                  <a:lnTo>
                    <a:pt x="7116651" y="6397010"/>
                  </a:lnTo>
                  <a:lnTo>
                    <a:pt x="6978545" y="6541607"/>
                  </a:lnTo>
                  <a:cubicBezTo>
                    <a:pt x="6885693" y="6638397"/>
                    <a:pt x="6789885" y="6734943"/>
                    <a:pt x="6693009" y="6832716"/>
                  </a:cubicBezTo>
                  <a:lnTo>
                    <a:pt x="6667488" y="6858000"/>
                  </a:lnTo>
                  <a:lnTo>
                    <a:pt x="6056793" y="6858000"/>
                  </a:lnTo>
                  <a:lnTo>
                    <a:pt x="6077345" y="6835420"/>
                  </a:lnTo>
                  <a:cubicBezTo>
                    <a:pt x="6121427" y="6785747"/>
                    <a:pt x="6164948" y="6735090"/>
                    <a:pt x="6208519" y="6683989"/>
                  </a:cubicBezTo>
                  <a:lnTo>
                    <a:pt x="6340001" y="6529852"/>
                  </a:lnTo>
                  <a:cubicBezTo>
                    <a:pt x="6428315" y="6426667"/>
                    <a:pt x="6516733" y="6321417"/>
                    <a:pt x="6611419" y="6219317"/>
                  </a:cubicBezTo>
                  <a:cubicBezTo>
                    <a:pt x="6658864" y="6168363"/>
                    <a:pt x="6707584" y="6117950"/>
                    <a:pt x="6757678" y="6068228"/>
                  </a:cubicBezTo>
                  <a:lnTo>
                    <a:pt x="6833713" y="5994061"/>
                  </a:lnTo>
                  <a:cubicBezTo>
                    <a:pt x="6859346" y="5969422"/>
                    <a:pt x="6887579" y="5943404"/>
                    <a:pt x="6915148" y="5918812"/>
                  </a:cubicBezTo>
                  <a:cubicBezTo>
                    <a:pt x="7026295" y="5819219"/>
                    <a:pt x="7148602" y="5729117"/>
                    <a:pt x="7276311" y="5650229"/>
                  </a:cubicBezTo>
                  <a:cubicBezTo>
                    <a:pt x="7403918" y="5571046"/>
                    <a:pt x="7537794" y="5505190"/>
                    <a:pt x="7664942" y="5445681"/>
                  </a:cubicBezTo>
                  <a:cubicBezTo>
                    <a:pt x="7728491" y="5416024"/>
                    <a:pt x="7790410" y="5387449"/>
                    <a:pt x="7848505" y="5358333"/>
                  </a:cubicBezTo>
                  <a:cubicBezTo>
                    <a:pt x="7906805" y="5329315"/>
                    <a:pt x="7961843" y="5300101"/>
                    <a:pt x="8011785" y="5267788"/>
                  </a:cubicBezTo>
                  <a:cubicBezTo>
                    <a:pt x="8112281" y="5203950"/>
                    <a:pt x="8193615" y="5128111"/>
                    <a:pt x="8260273" y="5034370"/>
                  </a:cubicBezTo>
                  <a:cubicBezTo>
                    <a:pt x="8326370" y="4940776"/>
                    <a:pt x="8378657" y="4831640"/>
                    <a:pt x="8417589" y="4714488"/>
                  </a:cubicBezTo>
                  <a:cubicBezTo>
                    <a:pt x="8456372" y="4597485"/>
                    <a:pt x="8481140" y="4471332"/>
                    <a:pt x="8495000" y="4346409"/>
                  </a:cubicBezTo>
                  <a:cubicBezTo>
                    <a:pt x="8508404" y="4221044"/>
                    <a:pt x="8511359" y="4095482"/>
                    <a:pt x="8508556" y="3971101"/>
                  </a:cubicBezTo>
                  <a:cubicBezTo>
                    <a:pt x="8504530" y="3846571"/>
                    <a:pt x="8495663" y="3723222"/>
                    <a:pt x="8483330" y="3600710"/>
                  </a:cubicBezTo>
                  <a:cubicBezTo>
                    <a:pt x="8470793" y="3478148"/>
                    <a:pt x="8451888" y="3356421"/>
                    <a:pt x="8425336" y="3236121"/>
                  </a:cubicBezTo>
                  <a:cubicBezTo>
                    <a:pt x="8399091" y="3115774"/>
                    <a:pt x="8367801" y="2996655"/>
                    <a:pt x="8334575" y="2877977"/>
                  </a:cubicBezTo>
                  <a:cubicBezTo>
                    <a:pt x="8268222" y="2640772"/>
                    <a:pt x="8190100" y="2404057"/>
                    <a:pt x="8087513" y="2174622"/>
                  </a:cubicBezTo>
                  <a:cubicBezTo>
                    <a:pt x="7985081" y="1945237"/>
                    <a:pt x="7863233" y="1721900"/>
                    <a:pt x="7723650" y="1507613"/>
                  </a:cubicBezTo>
                  <a:cubicBezTo>
                    <a:pt x="7653527" y="1400692"/>
                    <a:pt x="7579684" y="1295589"/>
                    <a:pt x="7501815" y="1192947"/>
                  </a:cubicBezTo>
                  <a:cubicBezTo>
                    <a:pt x="7423844" y="1090353"/>
                    <a:pt x="7340778" y="991103"/>
                    <a:pt x="7254399" y="894361"/>
                  </a:cubicBezTo>
                  <a:cubicBezTo>
                    <a:pt x="7082047" y="700485"/>
                    <a:pt x="6893083" y="519052"/>
                    <a:pt x="6689339" y="354046"/>
                  </a:cubicBezTo>
                  <a:cubicBezTo>
                    <a:pt x="6536914" y="229775"/>
                    <a:pt x="6375602" y="115325"/>
                    <a:pt x="6206651" y="12626"/>
                  </a:cubicBezTo>
                  <a:close/>
                  <a:moveTo>
                    <a:pt x="1827105" y="0"/>
                  </a:moveTo>
                  <a:lnTo>
                    <a:pt x="2807607" y="0"/>
                  </a:lnTo>
                  <a:lnTo>
                    <a:pt x="2667958" y="88235"/>
                  </a:lnTo>
                  <a:cubicBezTo>
                    <a:pt x="2560098" y="159777"/>
                    <a:pt x="2455754" y="235690"/>
                    <a:pt x="2354723" y="314947"/>
                  </a:cubicBezTo>
                  <a:cubicBezTo>
                    <a:pt x="2253464" y="394030"/>
                    <a:pt x="2156943" y="478181"/>
                    <a:pt x="2059963" y="561545"/>
                  </a:cubicBezTo>
                  <a:cubicBezTo>
                    <a:pt x="1962831" y="644811"/>
                    <a:pt x="1868297" y="731322"/>
                    <a:pt x="1780798" y="824425"/>
                  </a:cubicBezTo>
                  <a:cubicBezTo>
                    <a:pt x="1429010" y="1195013"/>
                    <a:pt x="1148011" y="1628455"/>
                    <a:pt x="954714" y="2094309"/>
                  </a:cubicBezTo>
                  <a:cubicBezTo>
                    <a:pt x="857938" y="2327186"/>
                    <a:pt x="783229" y="2568326"/>
                    <a:pt x="732676" y="2813646"/>
                  </a:cubicBezTo>
                  <a:cubicBezTo>
                    <a:pt x="707552" y="2936307"/>
                    <a:pt x="688085" y="3059952"/>
                    <a:pt x="673867" y="3183989"/>
                  </a:cubicBezTo>
                  <a:cubicBezTo>
                    <a:pt x="660056" y="3308075"/>
                    <a:pt x="651341" y="3432605"/>
                    <a:pt x="647621" y="3557281"/>
                  </a:cubicBezTo>
                  <a:cubicBezTo>
                    <a:pt x="644411" y="3681958"/>
                    <a:pt x="645329" y="3806733"/>
                    <a:pt x="653381" y="3931214"/>
                  </a:cubicBezTo>
                  <a:cubicBezTo>
                    <a:pt x="659852" y="4055792"/>
                    <a:pt x="672949" y="4179977"/>
                    <a:pt x="690428" y="4303719"/>
                  </a:cubicBezTo>
                  <a:cubicBezTo>
                    <a:pt x="726408" y="4551057"/>
                    <a:pt x="786440" y="4795835"/>
                    <a:pt x="871801" y="5033041"/>
                  </a:cubicBezTo>
                  <a:cubicBezTo>
                    <a:pt x="957007" y="5270247"/>
                    <a:pt x="1065962" y="5500322"/>
                    <a:pt x="1197749" y="5718494"/>
                  </a:cubicBezTo>
                  <a:cubicBezTo>
                    <a:pt x="1263846" y="5827433"/>
                    <a:pt x="1334937" y="5933813"/>
                    <a:pt x="1411480" y="6036703"/>
                  </a:cubicBezTo>
                  <a:cubicBezTo>
                    <a:pt x="1449548" y="6088295"/>
                    <a:pt x="1489451" y="6138609"/>
                    <a:pt x="1530170" y="6188430"/>
                  </a:cubicBezTo>
                  <a:cubicBezTo>
                    <a:pt x="1571447" y="6238055"/>
                    <a:pt x="1613644" y="6287336"/>
                    <a:pt x="1657165" y="6335385"/>
                  </a:cubicBezTo>
                  <a:cubicBezTo>
                    <a:pt x="1744079" y="6431708"/>
                    <a:pt x="1835644" y="6524282"/>
                    <a:pt x="1931343" y="6612896"/>
                  </a:cubicBezTo>
                  <a:lnTo>
                    <a:pt x="2220133" y="6858000"/>
                  </a:lnTo>
                  <a:lnTo>
                    <a:pt x="1539862" y="6858000"/>
                  </a:lnTo>
                  <a:lnTo>
                    <a:pt x="1307111" y="6648873"/>
                  </a:lnTo>
                  <a:cubicBezTo>
                    <a:pt x="1101839" y="6448063"/>
                    <a:pt x="913180" y="6225465"/>
                    <a:pt x="750258" y="5987570"/>
                  </a:cubicBezTo>
                  <a:cubicBezTo>
                    <a:pt x="587232" y="5749281"/>
                    <a:pt x="448261" y="5494813"/>
                    <a:pt x="335382" y="5229279"/>
                  </a:cubicBezTo>
                  <a:cubicBezTo>
                    <a:pt x="222298" y="4963793"/>
                    <a:pt x="137040" y="4686652"/>
                    <a:pt x="79351" y="4403854"/>
                  </a:cubicBezTo>
                  <a:cubicBezTo>
                    <a:pt x="50150" y="4262456"/>
                    <a:pt x="29767" y="4119385"/>
                    <a:pt x="16007" y="3975723"/>
                  </a:cubicBezTo>
                  <a:cubicBezTo>
                    <a:pt x="3930" y="3831964"/>
                    <a:pt x="-2441" y="3687614"/>
                    <a:pt x="871" y="3543362"/>
                  </a:cubicBezTo>
                  <a:cubicBezTo>
                    <a:pt x="3522" y="3399160"/>
                    <a:pt x="14172" y="3255105"/>
                    <a:pt x="32519" y="3112085"/>
                  </a:cubicBezTo>
                  <a:cubicBezTo>
                    <a:pt x="50508" y="2969014"/>
                    <a:pt x="76090" y="2826925"/>
                    <a:pt x="108502" y="2686511"/>
                  </a:cubicBezTo>
                  <a:cubicBezTo>
                    <a:pt x="173019" y="2405533"/>
                    <a:pt x="263474" y="2130703"/>
                    <a:pt x="378239" y="1865955"/>
                  </a:cubicBezTo>
                  <a:cubicBezTo>
                    <a:pt x="607922" y="1336607"/>
                    <a:pt x="935706" y="848228"/>
                    <a:pt x="1343701" y="431508"/>
                  </a:cubicBezTo>
                  <a:cubicBezTo>
                    <a:pt x="1446133" y="327783"/>
                    <a:pt x="1550910" y="225926"/>
                    <a:pt x="1661853" y="130268"/>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Shape 15">
              <a:extLst>
                <a:ext uri="{FF2B5EF4-FFF2-40B4-BE49-F238E27FC236}">
                  <a16:creationId xmlns:a16="http://schemas.microsoft.com/office/drawing/2014/main" id="{6A0C77B5-3FAA-4D4F-9555-89D7516088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3402" y="3985"/>
              <a:ext cx="9767847" cy="6858000"/>
            </a:xfrm>
            <a:custGeom>
              <a:avLst/>
              <a:gdLst>
                <a:gd name="connsiteX0" fmla="*/ 7145704 w 9767847"/>
                <a:gd name="connsiteY0" fmla="*/ 0 h 6858000"/>
                <a:gd name="connsiteX1" fmla="*/ 7875738 w 9767847"/>
                <a:gd name="connsiteY1" fmla="*/ 0 h 6858000"/>
                <a:gd name="connsiteX2" fmla="*/ 7990553 w 9767847"/>
                <a:gd name="connsiteY2" fmla="*/ 85415 h 6858000"/>
                <a:gd name="connsiteX3" fmla="*/ 9767847 w 9767847"/>
                <a:gd name="connsiteY3" fmla="*/ 3653129 h 6858000"/>
                <a:gd name="connsiteX4" fmla="*/ 8652597 w 9767847"/>
                <a:gd name="connsiteY4" fmla="*/ 6594103 h 6858000"/>
                <a:gd name="connsiteX5" fmla="*/ 8399240 w 9767847"/>
                <a:gd name="connsiteY5" fmla="*/ 6858000 h 6858000"/>
                <a:gd name="connsiteX6" fmla="*/ 6766926 w 9767847"/>
                <a:gd name="connsiteY6" fmla="*/ 6858000 h 6858000"/>
                <a:gd name="connsiteX7" fmla="*/ 6804586 w 9767847"/>
                <a:gd name="connsiteY7" fmla="*/ 6821201 h 6858000"/>
                <a:gd name="connsiteX8" fmla="*/ 6881735 w 9767847"/>
                <a:gd name="connsiteY8" fmla="*/ 6745295 h 6858000"/>
                <a:gd name="connsiteX9" fmla="*/ 6958883 w 9767847"/>
                <a:gd name="connsiteY9" fmla="*/ 6668920 h 6858000"/>
                <a:gd name="connsiteX10" fmla="*/ 7267925 w 9767847"/>
                <a:gd name="connsiteY10" fmla="*/ 6359792 h 6858000"/>
                <a:gd name="connsiteX11" fmla="*/ 7424360 w 9767847"/>
                <a:gd name="connsiteY11" fmla="*/ 6204783 h 6858000"/>
                <a:gd name="connsiteX12" fmla="*/ 7504938 w 9767847"/>
                <a:gd name="connsiteY12" fmla="*/ 6126806 h 6858000"/>
                <a:gd name="connsiteX13" fmla="*/ 7546396 w 9767847"/>
                <a:gd name="connsiteY13" fmla="*/ 6087795 h 6858000"/>
                <a:gd name="connsiteX14" fmla="*/ 7588002 w 9767847"/>
                <a:gd name="connsiteY14" fmla="*/ 6049630 h 6858000"/>
                <a:gd name="connsiteX15" fmla="*/ 7631000 w 9767847"/>
                <a:gd name="connsiteY15" fmla="*/ 6010807 h 6858000"/>
                <a:gd name="connsiteX16" fmla="*/ 7675440 w 9767847"/>
                <a:gd name="connsiteY16" fmla="*/ 5972407 h 6858000"/>
                <a:gd name="connsiteX17" fmla="*/ 7720626 w 9767847"/>
                <a:gd name="connsiteY17" fmla="*/ 5934949 h 6858000"/>
                <a:gd name="connsiteX18" fmla="*/ 7766458 w 9767847"/>
                <a:gd name="connsiteY18" fmla="*/ 5898432 h 6858000"/>
                <a:gd name="connsiteX19" fmla="*/ 7955254 w 9767847"/>
                <a:gd name="connsiteY19" fmla="*/ 5760926 h 6858000"/>
                <a:gd name="connsiteX20" fmla="*/ 8352678 w 9767847"/>
                <a:gd name="connsiteY20" fmla="*/ 5521728 h 6858000"/>
                <a:gd name="connsiteX21" fmla="*/ 8451350 w 9767847"/>
                <a:gd name="connsiteY21" fmla="*/ 5469352 h 6858000"/>
                <a:gd name="connsiteX22" fmla="*/ 8548532 w 9767847"/>
                <a:gd name="connsiteY22" fmla="*/ 5417493 h 6858000"/>
                <a:gd name="connsiteX23" fmla="*/ 8729473 w 9767847"/>
                <a:gd name="connsiteY23" fmla="*/ 5314059 h 6858000"/>
                <a:gd name="connsiteX24" fmla="*/ 8770781 w 9767847"/>
                <a:gd name="connsiteY24" fmla="*/ 5287330 h 6858000"/>
                <a:gd name="connsiteX25" fmla="*/ 8790964 w 9767847"/>
                <a:gd name="connsiteY25" fmla="*/ 5273590 h 6858000"/>
                <a:gd name="connsiteX26" fmla="*/ 8810499 w 9767847"/>
                <a:gd name="connsiteY26" fmla="*/ 5259801 h 6858000"/>
                <a:gd name="connsiteX27" fmla="*/ 8883571 w 9767847"/>
                <a:gd name="connsiteY27" fmla="*/ 5202577 h 6858000"/>
                <a:gd name="connsiteX28" fmla="*/ 9006651 w 9767847"/>
                <a:gd name="connsiteY28" fmla="*/ 5074625 h 6858000"/>
                <a:gd name="connsiteX29" fmla="*/ 9033494 w 9767847"/>
                <a:gd name="connsiteY29" fmla="*/ 5038203 h 6858000"/>
                <a:gd name="connsiteX30" fmla="*/ 9040305 w 9767847"/>
                <a:gd name="connsiteY30" fmla="*/ 5028649 h 6858000"/>
                <a:gd name="connsiteX31" fmla="*/ 9046568 w 9767847"/>
                <a:gd name="connsiteY31" fmla="*/ 5019379 h 6858000"/>
                <a:gd name="connsiteX32" fmla="*/ 9058846 w 9767847"/>
                <a:gd name="connsiteY32" fmla="*/ 5000743 h 6858000"/>
                <a:gd name="connsiteX33" fmla="*/ 9104529 w 9767847"/>
                <a:gd name="connsiteY33" fmla="*/ 4922203 h 6858000"/>
                <a:gd name="connsiteX34" fmla="*/ 9181081 w 9767847"/>
                <a:gd name="connsiteY34" fmla="*/ 4748792 h 6858000"/>
                <a:gd name="connsiteX35" fmla="*/ 9240731 w 9767847"/>
                <a:gd name="connsiteY35" fmla="*/ 4561970 h 6858000"/>
                <a:gd name="connsiteX36" fmla="*/ 9265388 w 9767847"/>
                <a:gd name="connsiteY36" fmla="*/ 4465171 h 6858000"/>
                <a:gd name="connsiteX37" fmla="*/ 9276571 w 9767847"/>
                <a:gd name="connsiteY37" fmla="*/ 4416041 h 6858000"/>
                <a:gd name="connsiteX38" fmla="*/ 9281841 w 9767847"/>
                <a:gd name="connsiteY38" fmla="*/ 4391477 h 6858000"/>
                <a:gd name="connsiteX39" fmla="*/ 9286513 w 9767847"/>
                <a:gd name="connsiteY39" fmla="*/ 4368936 h 6858000"/>
                <a:gd name="connsiteX40" fmla="*/ 9296754 w 9767847"/>
                <a:gd name="connsiteY40" fmla="*/ 4316136 h 6858000"/>
                <a:gd name="connsiteX41" fmla="*/ 9301029 w 9767847"/>
                <a:gd name="connsiteY41" fmla="*/ 4293172 h 6858000"/>
                <a:gd name="connsiteX42" fmla="*/ 9302818 w 9767847"/>
                <a:gd name="connsiteY42" fmla="*/ 4282679 h 6858000"/>
                <a:gd name="connsiteX43" fmla="*/ 9304658 w 9767847"/>
                <a:gd name="connsiteY43" fmla="*/ 4270914 h 6858000"/>
                <a:gd name="connsiteX44" fmla="*/ 9312810 w 9767847"/>
                <a:gd name="connsiteY44" fmla="*/ 4220043 h 6858000"/>
                <a:gd name="connsiteX45" fmla="*/ 9316887 w 9767847"/>
                <a:gd name="connsiteY45" fmla="*/ 4194584 h 6858000"/>
                <a:gd name="connsiteX46" fmla="*/ 9318923 w 9767847"/>
                <a:gd name="connsiteY46" fmla="*/ 4181878 h 6858000"/>
                <a:gd name="connsiteX47" fmla="*/ 9320515 w 9767847"/>
                <a:gd name="connsiteY47" fmla="*/ 4168984 h 6858000"/>
                <a:gd name="connsiteX48" fmla="*/ 9332445 w 9767847"/>
                <a:gd name="connsiteY48" fmla="*/ 4069079 h 6858000"/>
                <a:gd name="connsiteX49" fmla="*/ 9336173 w 9767847"/>
                <a:gd name="connsiteY49" fmla="*/ 4022774 h 6858000"/>
                <a:gd name="connsiteX50" fmla="*/ 9340199 w 9767847"/>
                <a:gd name="connsiteY50" fmla="*/ 3969269 h 6858000"/>
                <a:gd name="connsiteX51" fmla="*/ 9347557 w 9767847"/>
                <a:gd name="connsiteY51" fmla="*/ 3770070 h 6858000"/>
                <a:gd name="connsiteX52" fmla="*/ 9346364 w 9767847"/>
                <a:gd name="connsiteY52" fmla="*/ 3669036 h 6858000"/>
                <a:gd name="connsiteX53" fmla="*/ 9344921 w 9767847"/>
                <a:gd name="connsiteY53" fmla="*/ 3619341 h 6858000"/>
                <a:gd name="connsiteX54" fmla="*/ 9344524 w 9767847"/>
                <a:gd name="connsiteY54" fmla="*/ 3607624 h 6858000"/>
                <a:gd name="connsiteX55" fmla="*/ 9343728 w 9767847"/>
                <a:gd name="connsiteY55" fmla="*/ 3594872 h 6858000"/>
                <a:gd name="connsiteX56" fmla="*/ 9342188 w 9767847"/>
                <a:gd name="connsiteY56" fmla="*/ 3569366 h 6858000"/>
                <a:gd name="connsiteX57" fmla="*/ 9339056 w 9767847"/>
                <a:gd name="connsiteY57" fmla="*/ 3518354 h 6858000"/>
                <a:gd name="connsiteX58" fmla="*/ 9334334 w 9767847"/>
                <a:gd name="connsiteY58" fmla="*/ 3467155 h 6858000"/>
                <a:gd name="connsiteX59" fmla="*/ 9329363 w 9767847"/>
                <a:gd name="connsiteY59" fmla="*/ 3415908 h 6858000"/>
                <a:gd name="connsiteX60" fmla="*/ 9328319 w 9767847"/>
                <a:gd name="connsiteY60" fmla="*/ 3404755 h 6858000"/>
                <a:gd name="connsiteX61" fmla="*/ 9327177 w 9767847"/>
                <a:gd name="connsiteY61" fmla="*/ 3394214 h 6858000"/>
                <a:gd name="connsiteX62" fmla="*/ 9324293 w 9767847"/>
                <a:gd name="connsiteY62" fmla="*/ 3370872 h 6858000"/>
                <a:gd name="connsiteX63" fmla="*/ 9320763 w 9767847"/>
                <a:gd name="connsiteY63" fmla="*/ 3344427 h 6858000"/>
                <a:gd name="connsiteX64" fmla="*/ 9317184 w 9767847"/>
                <a:gd name="connsiteY64" fmla="*/ 3315343 h 6858000"/>
                <a:gd name="connsiteX65" fmla="*/ 9311021 w 9767847"/>
                <a:gd name="connsiteY65" fmla="*/ 3270309 h 6858000"/>
                <a:gd name="connsiteX66" fmla="*/ 9302719 w 9767847"/>
                <a:gd name="connsiteY66" fmla="*/ 3219815 h 6858000"/>
                <a:gd name="connsiteX67" fmla="*/ 9293970 w 9767847"/>
                <a:gd name="connsiteY67" fmla="*/ 3169887 h 6858000"/>
                <a:gd name="connsiteX68" fmla="*/ 9252065 w 9767847"/>
                <a:gd name="connsiteY68" fmla="*/ 2971205 h 6858000"/>
                <a:gd name="connsiteX69" fmla="*/ 9227211 w 9767847"/>
                <a:gd name="connsiteY69" fmla="*/ 2872571 h 6858000"/>
                <a:gd name="connsiteX70" fmla="*/ 9220699 w 9767847"/>
                <a:gd name="connsiteY70" fmla="*/ 2848524 h 6858000"/>
                <a:gd name="connsiteX71" fmla="*/ 9213740 w 9767847"/>
                <a:gd name="connsiteY71" fmla="*/ 2824289 h 6858000"/>
                <a:gd name="connsiteX72" fmla="*/ 9199374 w 9767847"/>
                <a:gd name="connsiteY72" fmla="*/ 2775536 h 6858000"/>
                <a:gd name="connsiteX73" fmla="*/ 9061829 w 9767847"/>
                <a:gd name="connsiteY73" fmla="*/ 2389515 h 6858000"/>
                <a:gd name="connsiteX74" fmla="*/ 8978865 w 9767847"/>
                <a:gd name="connsiteY74" fmla="*/ 2200953 h 6858000"/>
                <a:gd name="connsiteX75" fmla="*/ 8956694 w 9767847"/>
                <a:gd name="connsiteY75" fmla="*/ 2154317 h 6858000"/>
                <a:gd name="connsiteX76" fmla="*/ 8934176 w 9767847"/>
                <a:gd name="connsiteY76" fmla="*/ 2108012 h 6858000"/>
                <a:gd name="connsiteX77" fmla="*/ 8887151 w 9767847"/>
                <a:gd name="connsiteY77" fmla="*/ 2015448 h 6858000"/>
                <a:gd name="connsiteX78" fmla="*/ 8787533 w 9767847"/>
                <a:gd name="connsiteY78" fmla="*/ 1832625 h 6858000"/>
                <a:gd name="connsiteX79" fmla="*/ 8761485 w 9767847"/>
                <a:gd name="connsiteY79" fmla="*/ 1787496 h 6858000"/>
                <a:gd name="connsiteX80" fmla="*/ 8734791 w 9767847"/>
                <a:gd name="connsiteY80" fmla="*/ 1741991 h 6858000"/>
                <a:gd name="connsiteX81" fmla="*/ 8680808 w 9767847"/>
                <a:gd name="connsiteY81" fmla="*/ 1652910 h 6858000"/>
                <a:gd name="connsiteX82" fmla="*/ 8567024 w 9767847"/>
                <a:gd name="connsiteY82" fmla="*/ 1477004 h 6858000"/>
                <a:gd name="connsiteX83" fmla="*/ 8537446 w 9767847"/>
                <a:gd name="connsiteY83" fmla="*/ 1433428 h 6858000"/>
                <a:gd name="connsiteX84" fmla="*/ 8507423 w 9767847"/>
                <a:gd name="connsiteY84" fmla="*/ 1389994 h 6858000"/>
                <a:gd name="connsiteX85" fmla="*/ 8446529 w 9767847"/>
                <a:gd name="connsiteY85" fmla="*/ 1304393 h 6858000"/>
                <a:gd name="connsiteX86" fmla="*/ 8319224 w 9767847"/>
                <a:gd name="connsiteY86" fmla="*/ 1135124 h 6858000"/>
                <a:gd name="connsiteX87" fmla="*/ 8286366 w 9767847"/>
                <a:gd name="connsiteY87" fmla="*/ 1093148 h 6858000"/>
                <a:gd name="connsiteX88" fmla="*/ 8270161 w 9767847"/>
                <a:gd name="connsiteY88" fmla="*/ 1072538 h 6858000"/>
                <a:gd name="connsiteX89" fmla="*/ 8253856 w 9767847"/>
                <a:gd name="connsiteY89" fmla="*/ 1052254 h 6858000"/>
                <a:gd name="connsiteX90" fmla="*/ 8186352 w 9767847"/>
                <a:gd name="connsiteY90" fmla="*/ 970373 h 6858000"/>
                <a:gd name="connsiteX91" fmla="*/ 8046768 w 9767847"/>
                <a:gd name="connsiteY91" fmla="*/ 809527 h 6858000"/>
                <a:gd name="connsiteX92" fmla="*/ 8010927 w 9767847"/>
                <a:gd name="connsiteY92" fmla="*/ 769951 h 6858000"/>
                <a:gd name="connsiteX93" fmla="*/ 7974788 w 9767847"/>
                <a:gd name="connsiteY93" fmla="*/ 730751 h 6858000"/>
                <a:gd name="connsiteX94" fmla="*/ 7901070 w 9767847"/>
                <a:gd name="connsiteY94" fmla="*/ 652823 h 6858000"/>
                <a:gd name="connsiteX95" fmla="*/ 7750054 w 9767847"/>
                <a:gd name="connsiteY95" fmla="*/ 501106 h 6858000"/>
                <a:gd name="connsiteX96" fmla="*/ 7592277 w 9767847"/>
                <a:gd name="connsiteY96" fmla="*/ 355319 h 6858000"/>
                <a:gd name="connsiteX97" fmla="*/ 7257734 w 9767847"/>
                <a:gd name="connsiteY97" fmla="*/ 81062 h 6858000"/>
                <a:gd name="connsiteX98" fmla="*/ 1892109 w 9767847"/>
                <a:gd name="connsiteY98" fmla="*/ 0 h 6858000"/>
                <a:gd name="connsiteX99" fmla="*/ 2298402 w 9767847"/>
                <a:gd name="connsiteY99" fmla="*/ 0 h 6858000"/>
                <a:gd name="connsiteX100" fmla="*/ 2135542 w 9767847"/>
                <a:gd name="connsiteY100" fmla="*/ 121879 h 6858000"/>
                <a:gd name="connsiteX101" fmla="*/ 1969576 w 9767847"/>
                <a:gd name="connsiteY101" fmla="*/ 259084 h 6858000"/>
                <a:gd name="connsiteX102" fmla="*/ 1659938 w 9767847"/>
                <a:gd name="connsiteY102" fmla="*/ 553953 h 6858000"/>
                <a:gd name="connsiteX103" fmla="*/ 729383 w 9767847"/>
                <a:gd name="connsiteY103" fmla="*/ 1940578 h 6858000"/>
                <a:gd name="connsiteX104" fmla="*/ 578465 w 9767847"/>
                <a:gd name="connsiteY104" fmla="*/ 2324905 h 6858000"/>
                <a:gd name="connsiteX105" fmla="*/ 465080 w 9767847"/>
                <a:gd name="connsiteY105" fmla="*/ 2718973 h 6858000"/>
                <a:gd name="connsiteX106" fmla="*/ 423820 w 9767847"/>
                <a:gd name="connsiteY106" fmla="*/ 2919535 h 6858000"/>
                <a:gd name="connsiteX107" fmla="*/ 392355 w 9767847"/>
                <a:gd name="connsiteY107" fmla="*/ 3122169 h 6858000"/>
                <a:gd name="connsiteX108" fmla="*/ 358801 w 9767847"/>
                <a:gd name="connsiteY108" fmla="*/ 3531013 h 6858000"/>
                <a:gd name="connsiteX109" fmla="*/ 410350 w 9767847"/>
                <a:gd name="connsiteY109" fmla="*/ 4352324 h 6858000"/>
                <a:gd name="connsiteX110" fmla="*/ 449022 w 9767847"/>
                <a:gd name="connsiteY110" fmla="*/ 4555147 h 6858000"/>
                <a:gd name="connsiteX111" fmla="*/ 498882 w 9767847"/>
                <a:gd name="connsiteY111" fmla="*/ 4756463 h 6858000"/>
                <a:gd name="connsiteX112" fmla="*/ 559775 w 9767847"/>
                <a:gd name="connsiteY112" fmla="*/ 4955755 h 6858000"/>
                <a:gd name="connsiteX113" fmla="*/ 631406 w 9767847"/>
                <a:gd name="connsiteY113" fmla="*/ 5152084 h 6858000"/>
                <a:gd name="connsiteX114" fmla="*/ 1023461 w 9767847"/>
                <a:gd name="connsiteY114" fmla="*/ 5898055 h 6858000"/>
                <a:gd name="connsiteX115" fmla="*/ 1575880 w 9767847"/>
                <a:gd name="connsiteY115" fmla="*/ 6551744 h 6858000"/>
                <a:gd name="connsiteX116" fmla="*/ 1905228 w 9767847"/>
                <a:gd name="connsiteY116" fmla="*/ 6833566 h 6858000"/>
                <a:gd name="connsiteX117" fmla="*/ 1938629 w 9767847"/>
                <a:gd name="connsiteY117" fmla="*/ 6858000 h 6858000"/>
                <a:gd name="connsiteX118" fmla="*/ 1368607 w 9767847"/>
                <a:gd name="connsiteY118" fmla="*/ 6858000 h 6858000"/>
                <a:gd name="connsiteX119" fmla="*/ 1115251 w 9767847"/>
                <a:gd name="connsiteY119" fmla="*/ 6594103 h 6858000"/>
                <a:gd name="connsiteX120" fmla="*/ 0 w 9767847"/>
                <a:gd name="connsiteY120" fmla="*/ 3653129 h 6858000"/>
                <a:gd name="connsiteX121" fmla="*/ 1777294 w 9767847"/>
                <a:gd name="connsiteY121" fmla="*/ 8541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9767847" h="6858000">
                  <a:moveTo>
                    <a:pt x="7145704" y="0"/>
                  </a:moveTo>
                  <a:lnTo>
                    <a:pt x="7875738" y="0"/>
                  </a:lnTo>
                  <a:lnTo>
                    <a:pt x="7990553" y="85415"/>
                  </a:lnTo>
                  <a:cubicBezTo>
                    <a:pt x="9075991" y="933432"/>
                    <a:pt x="9767847" y="2216793"/>
                    <a:pt x="9767847" y="3653129"/>
                  </a:cubicBezTo>
                  <a:cubicBezTo>
                    <a:pt x="9767847" y="4770280"/>
                    <a:pt x="9349317" y="5794890"/>
                    <a:pt x="8652597" y="6594103"/>
                  </a:cubicBezTo>
                  <a:lnTo>
                    <a:pt x="8399240" y="6858000"/>
                  </a:lnTo>
                  <a:lnTo>
                    <a:pt x="6766926" y="6858000"/>
                  </a:lnTo>
                  <a:lnTo>
                    <a:pt x="6804586" y="6821201"/>
                  </a:lnTo>
                  <a:lnTo>
                    <a:pt x="6881735" y="6745295"/>
                  </a:lnTo>
                  <a:cubicBezTo>
                    <a:pt x="6907435" y="6719979"/>
                    <a:pt x="6933134" y="6694896"/>
                    <a:pt x="6958883" y="6668920"/>
                  </a:cubicBezTo>
                  <a:lnTo>
                    <a:pt x="7267925" y="6359792"/>
                  </a:lnTo>
                  <a:lnTo>
                    <a:pt x="7424360" y="6204783"/>
                  </a:lnTo>
                  <a:cubicBezTo>
                    <a:pt x="7450754" y="6178900"/>
                    <a:pt x="7477598" y="6152829"/>
                    <a:pt x="7504938" y="6126806"/>
                  </a:cubicBezTo>
                  <a:lnTo>
                    <a:pt x="7546396" y="6087795"/>
                  </a:lnTo>
                  <a:cubicBezTo>
                    <a:pt x="7560264" y="6074901"/>
                    <a:pt x="7574780" y="6061630"/>
                    <a:pt x="7588002" y="6049630"/>
                  </a:cubicBezTo>
                  <a:lnTo>
                    <a:pt x="7631000" y="6010807"/>
                  </a:lnTo>
                  <a:lnTo>
                    <a:pt x="7675440" y="5972407"/>
                  </a:lnTo>
                  <a:cubicBezTo>
                    <a:pt x="7690404" y="5959796"/>
                    <a:pt x="7705564" y="5947419"/>
                    <a:pt x="7720626" y="5934949"/>
                  </a:cubicBezTo>
                  <a:cubicBezTo>
                    <a:pt x="7735738" y="5922525"/>
                    <a:pt x="7751197" y="5910619"/>
                    <a:pt x="7766458" y="5898432"/>
                  </a:cubicBezTo>
                  <a:cubicBezTo>
                    <a:pt x="7827949" y="5850290"/>
                    <a:pt x="7890979" y="5804597"/>
                    <a:pt x="7955254" y="5760926"/>
                  </a:cubicBezTo>
                  <a:cubicBezTo>
                    <a:pt x="8083800" y="5673632"/>
                    <a:pt x="8216872" y="5594434"/>
                    <a:pt x="8352678" y="5521728"/>
                  </a:cubicBezTo>
                  <a:lnTo>
                    <a:pt x="8451350" y="5469352"/>
                  </a:lnTo>
                  <a:lnTo>
                    <a:pt x="8548532" y="5417493"/>
                  </a:lnTo>
                  <a:cubicBezTo>
                    <a:pt x="8612110" y="5383188"/>
                    <a:pt x="8673251" y="5349306"/>
                    <a:pt x="8729473" y="5314059"/>
                  </a:cubicBezTo>
                  <a:cubicBezTo>
                    <a:pt x="8743591" y="5305213"/>
                    <a:pt x="8757161" y="5296459"/>
                    <a:pt x="8770781" y="5287330"/>
                  </a:cubicBezTo>
                  <a:cubicBezTo>
                    <a:pt x="8777591" y="5282765"/>
                    <a:pt x="8784451" y="5278201"/>
                    <a:pt x="8790964" y="5273590"/>
                  </a:cubicBezTo>
                  <a:cubicBezTo>
                    <a:pt x="8797574" y="5268977"/>
                    <a:pt x="8804235" y="5264412"/>
                    <a:pt x="8810499" y="5259801"/>
                  </a:cubicBezTo>
                  <a:cubicBezTo>
                    <a:pt x="8835999" y="5241401"/>
                    <a:pt x="8860407" y="5222389"/>
                    <a:pt x="8883571" y="5202577"/>
                  </a:cubicBezTo>
                  <a:cubicBezTo>
                    <a:pt x="8929900" y="5162954"/>
                    <a:pt x="8971258" y="5120413"/>
                    <a:pt x="9006651" y="5074625"/>
                  </a:cubicBezTo>
                  <a:cubicBezTo>
                    <a:pt x="9015351" y="5063426"/>
                    <a:pt x="9024398" y="5050955"/>
                    <a:pt x="9033494" y="5038203"/>
                  </a:cubicBezTo>
                  <a:lnTo>
                    <a:pt x="9040305" y="5028649"/>
                  </a:lnTo>
                  <a:lnTo>
                    <a:pt x="9046568" y="5019379"/>
                  </a:lnTo>
                  <a:cubicBezTo>
                    <a:pt x="9050743" y="5013261"/>
                    <a:pt x="9054819" y="5007050"/>
                    <a:pt x="9058846" y="5000743"/>
                  </a:cubicBezTo>
                  <a:cubicBezTo>
                    <a:pt x="9075002" y="4975615"/>
                    <a:pt x="9090212" y="4949403"/>
                    <a:pt x="9104529" y="4922203"/>
                  </a:cubicBezTo>
                  <a:cubicBezTo>
                    <a:pt x="9133211" y="4867850"/>
                    <a:pt x="9158313" y="4809545"/>
                    <a:pt x="9181081" y="4748792"/>
                  </a:cubicBezTo>
                  <a:cubicBezTo>
                    <a:pt x="9203748" y="4688276"/>
                    <a:pt x="9223383" y="4625876"/>
                    <a:pt x="9240731" y="4561970"/>
                  </a:cubicBezTo>
                  <a:cubicBezTo>
                    <a:pt x="9249481" y="4530064"/>
                    <a:pt x="9257682" y="4497782"/>
                    <a:pt x="9265388" y="4465171"/>
                  </a:cubicBezTo>
                  <a:cubicBezTo>
                    <a:pt x="9269215" y="4448842"/>
                    <a:pt x="9272943" y="4432465"/>
                    <a:pt x="9276571" y="4416041"/>
                  </a:cubicBezTo>
                  <a:lnTo>
                    <a:pt x="9281841" y="4391477"/>
                  </a:lnTo>
                  <a:lnTo>
                    <a:pt x="9286513" y="4368936"/>
                  </a:lnTo>
                  <a:lnTo>
                    <a:pt x="9296754" y="4316136"/>
                  </a:lnTo>
                  <a:lnTo>
                    <a:pt x="9301029" y="4293172"/>
                  </a:lnTo>
                  <a:lnTo>
                    <a:pt x="9302818" y="4282679"/>
                  </a:lnTo>
                  <a:lnTo>
                    <a:pt x="9304658" y="4270914"/>
                  </a:lnTo>
                  <a:lnTo>
                    <a:pt x="9312810" y="4220043"/>
                  </a:lnTo>
                  <a:lnTo>
                    <a:pt x="9316887" y="4194584"/>
                  </a:lnTo>
                  <a:lnTo>
                    <a:pt x="9318923" y="4181878"/>
                  </a:lnTo>
                  <a:cubicBezTo>
                    <a:pt x="9319570" y="4177644"/>
                    <a:pt x="9319969" y="4173267"/>
                    <a:pt x="9320515" y="4168984"/>
                  </a:cubicBezTo>
                  <a:lnTo>
                    <a:pt x="9332445" y="4069079"/>
                  </a:lnTo>
                  <a:cubicBezTo>
                    <a:pt x="9333836" y="4056468"/>
                    <a:pt x="9334880" y="4040986"/>
                    <a:pt x="9336173" y="4022774"/>
                  </a:cubicBezTo>
                  <a:lnTo>
                    <a:pt x="9340199" y="3969269"/>
                  </a:lnTo>
                  <a:cubicBezTo>
                    <a:pt x="9345071" y="3903904"/>
                    <a:pt x="9347358" y="3837081"/>
                    <a:pt x="9347557" y="3770070"/>
                  </a:cubicBezTo>
                  <a:cubicBezTo>
                    <a:pt x="9347656" y="3736518"/>
                    <a:pt x="9347209" y="3702871"/>
                    <a:pt x="9346364" y="3669036"/>
                  </a:cubicBezTo>
                  <a:lnTo>
                    <a:pt x="9344921" y="3619341"/>
                  </a:lnTo>
                  <a:lnTo>
                    <a:pt x="9344524" y="3607624"/>
                  </a:lnTo>
                  <a:lnTo>
                    <a:pt x="9343728" y="3594872"/>
                  </a:lnTo>
                  <a:lnTo>
                    <a:pt x="9342188" y="3569366"/>
                  </a:lnTo>
                  <a:lnTo>
                    <a:pt x="9339056" y="3518354"/>
                  </a:lnTo>
                  <a:cubicBezTo>
                    <a:pt x="9337914" y="3501319"/>
                    <a:pt x="9335874" y="3484236"/>
                    <a:pt x="9334334" y="3467155"/>
                  </a:cubicBezTo>
                  <a:lnTo>
                    <a:pt x="9329363" y="3415908"/>
                  </a:lnTo>
                  <a:lnTo>
                    <a:pt x="9328319" y="3404755"/>
                  </a:lnTo>
                  <a:lnTo>
                    <a:pt x="9327177" y="3394214"/>
                  </a:lnTo>
                  <a:lnTo>
                    <a:pt x="9324293" y="3370872"/>
                  </a:lnTo>
                  <a:lnTo>
                    <a:pt x="9320763" y="3344427"/>
                  </a:lnTo>
                  <a:lnTo>
                    <a:pt x="9317184" y="3315343"/>
                  </a:lnTo>
                  <a:cubicBezTo>
                    <a:pt x="9315594" y="3300991"/>
                    <a:pt x="9313506" y="3286404"/>
                    <a:pt x="9311021" y="3270309"/>
                  </a:cubicBezTo>
                  <a:lnTo>
                    <a:pt x="9302719" y="3219815"/>
                  </a:lnTo>
                  <a:cubicBezTo>
                    <a:pt x="9299936" y="3203157"/>
                    <a:pt x="9297003" y="3186498"/>
                    <a:pt x="9293970" y="3169887"/>
                  </a:cubicBezTo>
                  <a:cubicBezTo>
                    <a:pt x="9281891" y="3103393"/>
                    <a:pt x="9267674" y="3037182"/>
                    <a:pt x="9252065" y="2971205"/>
                  </a:cubicBezTo>
                  <a:cubicBezTo>
                    <a:pt x="9244261" y="2938265"/>
                    <a:pt x="9235959" y="2905371"/>
                    <a:pt x="9227211" y="2872571"/>
                  </a:cubicBezTo>
                  <a:lnTo>
                    <a:pt x="9220699" y="2848524"/>
                  </a:lnTo>
                  <a:lnTo>
                    <a:pt x="9213740" y="2824289"/>
                  </a:lnTo>
                  <a:cubicBezTo>
                    <a:pt x="9209216" y="2808147"/>
                    <a:pt x="9204345" y="2791866"/>
                    <a:pt x="9199374" y="2775536"/>
                  </a:cubicBezTo>
                  <a:cubicBezTo>
                    <a:pt x="9159855" y="2645184"/>
                    <a:pt x="9114272" y="2516197"/>
                    <a:pt x="9061829" y="2389515"/>
                  </a:cubicBezTo>
                  <a:cubicBezTo>
                    <a:pt x="9035582" y="2326175"/>
                    <a:pt x="9008043" y="2263258"/>
                    <a:pt x="8978865" y="2200953"/>
                  </a:cubicBezTo>
                  <a:lnTo>
                    <a:pt x="8956694" y="2154317"/>
                  </a:lnTo>
                  <a:lnTo>
                    <a:pt x="8934176" y="2108012"/>
                  </a:lnTo>
                  <a:cubicBezTo>
                    <a:pt x="8918915" y="2077189"/>
                    <a:pt x="8903157" y="2046130"/>
                    <a:pt x="8887151" y="2015448"/>
                  </a:cubicBezTo>
                  <a:cubicBezTo>
                    <a:pt x="8854988" y="1953989"/>
                    <a:pt x="8822082" y="1892908"/>
                    <a:pt x="8787533" y="1832625"/>
                  </a:cubicBezTo>
                  <a:lnTo>
                    <a:pt x="8761485" y="1787496"/>
                  </a:lnTo>
                  <a:lnTo>
                    <a:pt x="8734791" y="1741991"/>
                  </a:lnTo>
                  <a:cubicBezTo>
                    <a:pt x="8717047" y="1711921"/>
                    <a:pt x="8699200" y="1682461"/>
                    <a:pt x="8680808" y="1652910"/>
                  </a:cubicBezTo>
                  <a:cubicBezTo>
                    <a:pt x="8644322" y="1593756"/>
                    <a:pt x="8606194" y="1535216"/>
                    <a:pt x="8567024" y="1477004"/>
                  </a:cubicBezTo>
                  <a:lnTo>
                    <a:pt x="8537446" y="1433428"/>
                  </a:lnTo>
                  <a:lnTo>
                    <a:pt x="8507423" y="1389994"/>
                  </a:lnTo>
                  <a:cubicBezTo>
                    <a:pt x="8487390" y="1361382"/>
                    <a:pt x="8467158" y="1332817"/>
                    <a:pt x="8446529" y="1304393"/>
                  </a:cubicBezTo>
                  <a:cubicBezTo>
                    <a:pt x="8405271" y="1247595"/>
                    <a:pt x="8362718" y="1191218"/>
                    <a:pt x="8319224" y="1135124"/>
                  </a:cubicBezTo>
                  <a:lnTo>
                    <a:pt x="8286366" y="1093148"/>
                  </a:lnTo>
                  <a:lnTo>
                    <a:pt x="8270161" y="1072538"/>
                  </a:lnTo>
                  <a:lnTo>
                    <a:pt x="8253856" y="1052254"/>
                  </a:lnTo>
                  <a:cubicBezTo>
                    <a:pt x="8231636" y="1024773"/>
                    <a:pt x="8209117" y="997479"/>
                    <a:pt x="8186352" y="970373"/>
                  </a:cubicBezTo>
                  <a:cubicBezTo>
                    <a:pt x="8140917" y="916020"/>
                    <a:pt x="8094240" y="862515"/>
                    <a:pt x="8046768" y="809527"/>
                  </a:cubicBezTo>
                  <a:lnTo>
                    <a:pt x="8010927" y="769951"/>
                  </a:lnTo>
                  <a:lnTo>
                    <a:pt x="7974788" y="730751"/>
                  </a:lnTo>
                  <a:cubicBezTo>
                    <a:pt x="7950382" y="704587"/>
                    <a:pt x="7925824" y="678563"/>
                    <a:pt x="7901070" y="652823"/>
                  </a:cubicBezTo>
                  <a:cubicBezTo>
                    <a:pt x="7851510" y="601387"/>
                    <a:pt x="7801404" y="550612"/>
                    <a:pt x="7750054" y="501106"/>
                  </a:cubicBezTo>
                  <a:cubicBezTo>
                    <a:pt x="7698902" y="451742"/>
                    <a:pt x="7645913" y="403036"/>
                    <a:pt x="7592277" y="355319"/>
                  </a:cubicBezTo>
                  <a:cubicBezTo>
                    <a:pt x="7484856" y="259884"/>
                    <a:pt x="7373308" y="168402"/>
                    <a:pt x="7257734" y="81062"/>
                  </a:cubicBezTo>
                  <a:close/>
                  <a:moveTo>
                    <a:pt x="1892109" y="0"/>
                  </a:moveTo>
                  <a:lnTo>
                    <a:pt x="2298402" y="0"/>
                  </a:lnTo>
                  <a:lnTo>
                    <a:pt x="2135542" y="121879"/>
                  </a:lnTo>
                  <a:cubicBezTo>
                    <a:pt x="2078998" y="166378"/>
                    <a:pt x="2023659" y="212143"/>
                    <a:pt x="1969576" y="259084"/>
                  </a:cubicBezTo>
                  <a:cubicBezTo>
                    <a:pt x="1861309" y="352918"/>
                    <a:pt x="1758064" y="451412"/>
                    <a:pt x="1659938" y="553953"/>
                  </a:cubicBezTo>
                  <a:cubicBezTo>
                    <a:pt x="1266987" y="964444"/>
                    <a:pt x="953820" y="1435593"/>
                    <a:pt x="729383" y="1940578"/>
                  </a:cubicBezTo>
                  <a:cubicBezTo>
                    <a:pt x="673260" y="2066459"/>
                    <a:pt x="622855" y="2195070"/>
                    <a:pt x="578465" y="2324905"/>
                  </a:cubicBezTo>
                  <a:cubicBezTo>
                    <a:pt x="534125" y="2454785"/>
                    <a:pt x="496147" y="2586314"/>
                    <a:pt x="465080" y="2718973"/>
                  </a:cubicBezTo>
                  <a:cubicBezTo>
                    <a:pt x="449769" y="2785089"/>
                    <a:pt x="435850" y="2852289"/>
                    <a:pt x="423820" y="2919535"/>
                  </a:cubicBezTo>
                  <a:cubicBezTo>
                    <a:pt x="411840" y="2986829"/>
                    <a:pt x="401054" y="3054358"/>
                    <a:pt x="392355" y="3122169"/>
                  </a:cubicBezTo>
                  <a:cubicBezTo>
                    <a:pt x="374509" y="3257744"/>
                    <a:pt x="363424" y="3393978"/>
                    <a:pt x="358801" y="3531013"/>
                  </a:cubicBezTo>
                  <a:cubicBezTo>
                    <a:pt x="349009" y="3804941"/>
                    <a:pt x="366357" y="4079668"/>
                    <a:pt x="410350" y="4352324"/>
                  </a:cubicBezTo>
                  <a:cubicBezTo>
                    <a:pt x="421286" y="4420230"/>
                    <a:pt x="434209" y="4487758"/>
                    <a:pt x="449022" y="4555147"/>
                  </a:cubicBezTo>
                  <a:cubicBezTo>
                    <a:pt x="463737" y="4622534"/>
                    <a:pt x="480389" y="4689686"/>
                    <a:pt x="498882" y="4756463"/>
                  </a:cubicBezTo>
                  <a:cubicBezTo>
                    <a:pt x="517373" y="4823239"/>
                    <a:pt x="537704" y="4889733"/>
                    <a:pt x="559775" y="4955755"/>
                  </a:cubicBezTo>
                  <a:cubicBezTo>
                    <a:pt x="581946" y="5021873"/>
                    <a:pt x="605358" y="5087473"/>
                    <a:pt x="631406" y="5152084"/>
                  </a:cubicBezTo>
                  <a:cubicBezTo>
                    <a:pt x="734055" y="5411706"/>
                    <a:pt x="865188" y="5662668"/>
                    <a:pt x="1023461" y="5898055"/>
                  </a:cubicBezTo>
                  <a:cubicBezTo>
                    <a:pt x="1181487" y="6133676"/>
                    <a:pt x="1367051" y="6353345"/>
                    <a:pt x="1575880" y="6551744"/>
                  </a:cubicBezTo>
                  <a:cubicBezTo>
                    <a:pt x="1680269" y="6651014"/>
                    <a:pt x="1790338" y="6745037"/>
                    <a:pt x="1905228" y="6833566"/>
                  </a:cubicBezTo>
                  <a:lnTo>
                    <a:pt x="1938629" y="6858000"/>
                  </a:lnTo>
                  <a:lnTo>
                    <a:pt x="1368607" y="6858000"/>
                  </a:lnTo>
                  <a:lnTo>
                    <a:pt x="1115251" y="6594103"/>
                  </a:lnTo>
                  <a:cubicBezTo>
                    <a:pt x="418530" y="5794890"/>
                    <a:pt x="0" y="4770280"/>
                    <a:pt x="0" y="3653129"/>
                  </a:cubicBezTo>
                  <a:cubicBezTo>
                    <a:pt x="0" y="2216793"/>
                    <a:pt x="691856" y="933432"/>
                    <a:pt x="1777294" y="85415"/>
                  </a:cubicBezTo>
                  <a:close/>
                </a:path>
              </a:pathLst>
            </a:custGeom>
            <a:solidFill>
              <a:schemeClr val="bg1">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lt1"/>
                </a:solidFill>
              </a:endParaRPr>
            </a:p>
          </p:txBody>
        </p:sp>
        <p:sp>
          <p:nvSpPr>
            <p:cNvPr id="17" name="Freeform: Shape 16">
              <a:extLst>
                <a:ext uri="{FF2B5EF4-FFF2-40B4-BE49-F238E27FC236}">
                  <a16:creationId xmlns:a16="http://schemas.microsoft.com/office/drawing/2014/main" id="{5F0C96D1-A8B7-4C8E-9997-D823FD1591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18434" y="3985"/>
              <a:ext cx="9747620" cy="6858000"/>
            </a:xfrm>
            <a:custGeom>
              <a:avLst/>
              <a:gdLst>
                <a:gd name="connsiteX0" fmla="*/ 7235453 w 9747620"/>
                <a:gd name="connsiteY0" fmla="*/ 0 h 6858000"/>
                <a:gd name="connsiteX1" fmla="*/ 7548130 w 9747620"/>
                <a:gd name="connsiteY1" fmla="*/ 0 h 6858000"/>
                <a:gd name="connsiteX2" fmla="*/ 7710334 w 9747620"/>
                <a:gd name="connsiteY2" fmla="*/ 111973 h 6858000"/>
                <a:gd name="connsiteX3" fmla="*/ 7889188 w 9747620"/>
                <a:gd name="connsiteY3" fmla="*/ 251542 h 6858000"/>
                <a:gd name="connsiteX4" fmla="*/ 8061828 w 9747620"/>
                <a:gd name="connsiteY4" fmla="*/ 398586 h 6858000"/>
                <a:gd name="connsiteX5" fmla="*/ 8145637 w 9747620"/>
                <a:gd name="connsiteY5" fmla="*/ 474218 h 6858000"/>
                <a:gd name="connsiteX6" fmla="*/ 8187242 w 9747620"/>
                <a:gd name="connsiteY6" fmla="*/ 512753 h 6858000"/>
                <a:gd name="connsiteX7" fmla="*/ 8228402 w 9747620"/>
                <a:gd name="connsiteY7" fmla="*/ 551575 h 6858000"/>
                <a:gd name="connsiteX8" fmla="*/ 8389211 w 9747620"/>
                <a:gd name="connsiteY8" fmla="*/ 710937 h 6858000"/>
                <a:gd name="connsiteX9" fmla="*/ 8467206 w 9747620"/>
                <a:gd name="connsiteY9" fmla="*/ 793088 h 6858000"/>
                <a:gd name="connsiteX10" fmla="*/ 8486791 w 9747620"/>
                <a:gd name="connsiteY10" fmla="*/ 814223 h 6858000"/>
                <a:gd name="connsiteX11" fmla="*/ 8505979 w 9747620"/>
                <a:gd name="connsiteY11" fmla="*/ 835409 h 6858000"/>
                <a:gd name="connsiteX12" fmla="*/ 8543509 w 9747620"/>
                <a:gd name="connsiteY12" fmla="*/ 877346 h 6858000"/>
                <a:gd name="connsiteX13" fmla="*/ 8690549 w 9747620"/>
                <a:gd name="connsiteY13" fmla="*/ 1048978 h 6858000"/>
                <a:gd name="connsiteX14" fmla="*/ 8761732 w 9747620"/>
                <a:gd name="connsiteY14" fmla="*/ 1137502 h 6858000"/>
                <a:gd name="connsiteX15" fmla="*/ 8796379 w 9747620"/>
                <a:gd name="connsiteY15" fmla="*/ 1182077 h 6858000"/>
                <a:gd name="connsiteX16" fmla="*/ 8830678 w 9747620"/>
                <a:gd name="connsiteY16" fmla="*/ 1226986 h 6858000"/>
                <a:gd name="connsiteX17" fmla="*/ 8963353 w 9747620"/>
                <a:gd name="connsiteY17" fmla="*/ 1410936 h 6858000"/>
                <a:gd name="connsiteX18" fmla="*/ 9026483 w 9747620"/>
                <a:gd name="connsiteY18" fmla="*/ 1505499 h 6858000"/>
                <a:gd name="connsiteX19" fmla="*/ 9057004 w 9747620"/>
                <a:gd name="connsiteY19" fmla="*/ 1552613 h 6858000"/>
                <a:gd name="connsiteX20" fmla="*/ 9087278 w 9747620"/>
                <a:gd name="connsiteY20" fmla="*/ 1600542 h 6858000"/>
                <a:gd name="connsiteX21" fmla="*/ 9202851 w 9747620"/>
                <a:gd name="connsiteY21" fmla="*/ 1795515 h 6858000"/>
                <a:gd name="connsiteX22" fmla="*/ 9257332 w 9747620"/>
                <a:gd name="connsiteY22" fmla="*/ 1894920 h 6858000"/>
                <a:gd name="connsiteX23" fmla="*/ 9283778 w 9747620"/>
                <a:gd name="connsiteY23" fmla="*/ 1945436 h 6858000"/>
                <a:gd name="connsiteX24" fmla="*/ 9309428 w 9747620"/>
                <a:gd name="connsiteY24" fmla="*/ 1996193 h 6858000"/>
                <a:gd name="connsiteX25" fmla="*/ 9405714 w 9747620"/>
                <a:gd name="connsiteY25" fmla="*/ 2202191 h 6858000"/>
                <a:gd name="connsiteX26" fmla="*/ 9566524 w 9747620"/>
                <a:gd name="connsiteY26" fmla="*/ 2627653 h 6858000"/>
                <a:gd name="connsiteX27" fmla="*/ 9583573 w 9747620"/>
                <a:gd name="connsiteY27" fmla="*/ 2682195 h 6858000"/>
                <a:gd name="connsiteX28" fmla="*/ 9591974 w 9747620"/>
                <a:gd name="connsiteY28" fmla="*/ 2709707 h 6858000"/>
                <a:gd name="connsiteX29" fmla="*/ 9600027 w 9747620"/>
                <a:gd name="connsiteY29" fmla="*/ 2737650 h 6858000"/>
                <a:gd name="connsiteX30" fmla="*/ 9629803 w 9747620"/>
                <a:gd name="connsiteY30" fmla="*/ 2847694 h 6858000"/>
                <a:gd name="connsiteX31" fmla="*/ 9679909 w 9747620"/>
                <a:gd name="connsiteY31" fmla="*/ 3070131 h 6858000"/>
                <a:gd name="connsiteX32" fmla="*/ 9690498 w 9747620"/>
                <a:gd name="connsiteY32" fmla="*/ 3126159 h 6858000"/>
                <a:gd name="connsiteX33" fmla="*/ 9700390 w 9747620"/>
                <a:gd name="connsiteY33" fmla="*/ 3181805 h 6858000"/>
                <a:gd name="connsiteX34" fmla="*/ 9709685 w 9747620"/>
                <a:gd name="connsiteY34" fmla="*/ 3243392 h 6858000"/>
                <a:gd name="connsiteX35" fmla="*/ 9713016 w 9747620"/>
                <a:gd name="connsiteY35" fmla="*/ 3267597 h 6858000"/>
                <a:gd name="connsiteX36" fmla="*/ 9716844 w 9747620"/>
                <a:gd name="connsiteY36" fmla="*/ 3294437 h 6858000"/>
                <a:gd name="connsiteX37" fmla="*/ 9720820 w 9747620"/>
                <a:gd name="connsiteY37" fmla="*/ 3324488 h 6858000"/>
                <a:gd name="connsiteX38" fmla="*/ 9722709 w 9747620"/>
                <a:gd name="connsiteY38" fmla="*/ 3340737 h 6858000"/>
                <a:gd name="connsiteX39" fmla="*/ 9724301 w 9747620"/>
                <a:gd name="connsiteY39" fmla="*/ 3356361 h 6858000"/>
                <a:gd name="connsiteX40" fmla="*/ 9730166 w 9747620"/>
                <a:gd name="connsiteY40" fmla="*/ 3412197 h 6858000"/>
                <a:gd name="connsiteX41" fmla="*/ 9735783 w 9747620"/>
                <a:gd name="connsiteY41" fmla="*/ 3468083 h 6858000"/>
                <a:gd name="connsiteX42" fmla="*/ 9739760 w 9747620"/>
                <a:gd name="connsiteY42" fmla="*/ 3524399 h 6858000"/>
                <a:gd name="connsiteX43" fmla="*/ 9741748 w 9747620"/>
                <a:gd name="connsiteY43" fmla="*/ 3552580 h 6858000"/>
                <a:gd name="connsiteX44" fmla="*/ 9742742 w 9747620"/>
                <a:gd name="connsiteY44" fmla="*/ 3566672 h 6858000"/>
                <a:gd name="connsiteX45" fmla="*/ 9743488 w 9747620"/>
                <a:gd name="connsiteY45" fmla="*/ 3581865 h 6858000"/>
                <a:gd name="connsiteX46" fmla="*/ 9744731 w 9747620"/>
                <a:gd name="connsiteY46" fmla="*/ 3611341 h 6858000"/>
                <a:gd name="connsiteX47" fmla="*/ 9745725 w 9747620"/>
                <a:gd name="connsiteY47" fmla="*/ 3639715 h 6858000"/>
                <a:gd name="connsiteX48" fmla="*/ 9747613 w 9747620"/>
                <a:gd name="connsiteY48" fmla="*/ 3753786 h 6858000"/>
                <a:gd name="connsiteX49" fmla="*/ 9740405 w 9747620"/>
                <a:gd name="connsiteY49" fmla="*/ 3984609 h 6858000"/>
                <a:gd name="connsiteX50" fmla="*/ 9736329 w 9747620"/>
                <a:gd name="connsiteY50" fmla="*/ 4038434 h 6858000"/>
                <a:gd name="connsiteX51" fmla="*/ 9731408 w 9747620"/>
                <a:gd name="connsiteY51" fmla="*/ 4099446 h 6858000"/>
                <a:gd name="connsiteX52" fmla="*/ 9717987 w 9747620"/>
                <a:gd name="connsiteY52" fmla="*/ 4213325 h 6858000"/>
                <a:gd name="connsiteX53" fmla="*/ 9716297 w 9747620"/>
                <a:gd name="connsiteY53" fmla="*/ 4227129 h 6858000"/>
                <a:gd name="connsiteX54" fmla="*/ 9714110 w 9747620"/>
                <a:gd name="connsiteY54" fmla="*/ 4240981 h 6858000"/>
                <a:gd name="connsiteX55" fmla="*/ 9709785 w 9747620"/>
                <a:gd name="connsiteY55" fmla="*/ 4268731 h 6858000"/>
                <a:gd name="connsiteX56" fmla="*/ 9701086 w 9747620"/>
                <a:gd name="connsiteY56" fmla="*/ 4324185 h 6858000"/>
                <a:gd name="connsiteX57" fmla="*/ 9698699 w 9747620"/>
                <a:gd name="connsiteY57" fmla="*/ 4338994 h 6858000"/>
                <a:gd name="connsiteX58" fmla="*/ 9695966 w 9747620"/>
                <a:gd name="connsiteY58" fmla="*/ 4355050 h 6858000"/>
                <a:gd name="connsiteX59" fmla="*/ 9690299 w 9747620"/>
                <a:gd name="connsiteY59" fmla="*/ 4385054 h 6858000"/>
                <a:gd name="connsiteX60" fmla="*/ 9679909 w 9747620"/>
                <a:gd name="connsiteY60" fmla="*/ 4437919 h 6858000"/>
                <a:gd name="connsiteX61" fmla="*/ 9673647 w 9747620"/>
                <a:gd name="connsiteY61" fmla="*/ 4468162 h 6858000"/>
                <a:gd name="connsiteX62" fmla="*/ 9667532 w 9747620"/>
                <a:gd name="connsiteY62" fmla="*/ 4496296 h 6858000"/>
                <a:gd name="connsiteX63" fmla="*/ 9654658 w 9747620"/>
                <a:gd name="connsiteY63" fmla="*/ 4552277 h 6858000"/>
                <a:gd name="connsiteX64" fmla="*/ 9625876 w 9747620"/>
                <a:gd name="connsiteY64" fmla="*/ 4664478 h 6858000"/>
                <a:gd name="connsiteX65" fmla="*/ 9552803 w 9747620"/>
                <a:gd name="connsiteY65" fmla="*/ 4888737 h 6858000"/>
                <a:gd name="connsiteX66" fmla="*/ 9452639 w 9747620"/>
                <a:gd name="connsiteY66" fmla="*/ 5110934 h 6858000"/>
                <a:gd name="connsiteX67" fmla="*/ 9388017 w 9747620"/>
                <a:gd name="connsiteY67" fmla="*/ 5220020 h 6858000"/>
                <a:gd name="connsiteX68" fmla="*/ 9370073 w 9747620"/>
                <a:gd name="connsiteY68" fmla="*/ 5246811 h 6858000"/>
                <a:gd name="connsiteX69" fmla="*/ 9360926 w 9747620"/>
                <a:gd name="connsiteY69" fmla="*/ 5260040 h 6858000"/>
                <a:gd name="connsiteX70" fmla="*/ 9351829 w 9747620"/>
                <a:gd name="connsiteY70" fmla="*/ 5272646 h 6858000"/>
                <a:gd name="connsiteX71" fmla="*/ 9313305 w 9747620"/>
                <a:gd name="connsiteY71" fmla="*/ 5323881 h 6858000"/>
                <a:gd name="connsiteX72" fmla="*/ 9130375 w 9747620"/>
                <a:gd name="connsiteY72" fmla="*/ 5510802 h 6858000"/>
                <a:gd name="connsiteX73" fmla="*/ 9028422 w 9747620"/>
                <a:gd name="connsiteY73" fmla="*/ 5588878 h 6858000"/>
                <a:gd name="connsiteX74" fmla="*/ 9002424 w 9747620"/>
                <a:gd name="connsiteY74" fmla="*/ 5606707 h 6858000"/>
                <a:gd name="connsiteX75" fmla="*/ 8976525 w 9747620"/>
                <a:gd name="connsiteY75" fmla="*/ 5623866 h 6858000"/>
                <a:gd name="connsiteX76" fmla="*/ 8924181 w 9747620"/>
                <a:gd name="connsiteY76" fmla="*/ 5656793 h 6858000"/>
                <a:gd name="connsiteX77" fmla="*/ 8717291 w 9747620"/>
                <a:gd name="connsiteY77" fmla="*/ 5771582 h 6858000"/>
                <a:gd name="connsiteX78" fmla="*/ 8617129 w 9747620"/>
                <a:gd name="connsiteY78" fmla="*/ 5823105 h 6858000"/>
                <a:gd name="connsiteX79" fmla="*/ 8518207 w 9747620"/>
                <a:gd name="connsiteY79" fmla="*/ 5873671 h 6858000"/>
                <a:gd name="connsiteX80" fmla="*/ 8150558 w 9747620"/>
                <a:gd name="connsiteY80" fmla="*/ 6086761 h 6858000"/>
                <a:gd name="connsiteX81" fmla="*/ 7979410 w 9747620"/>
                <a:gd name="connsiteY81" fmla="*/ 6207158 h 6858000"/>
                <a:gd name="connsiteX82" fmla="*/ 7938300 w 9747620"/>
                <a:gd name="connsiteY82" fmla="*/ 6238887 h 6858000"/>
                <a:gd name="connsiteX83" fmla="*/ 7897936 w 9747620"/>
                <a:gd name="connsiteY83" fmla="*/ 6271286 h 6858000"/>
                <a:gd name="connsiteX84" fmla="*/ 7858367 w 9747620"/>
                <a:gd name="connsiteY84" fmla="*/ 6304357 h 6858000"/>
                <a:gd name="connsiteX85" fmla="*/ 7819048 w 9747620"/>
                <a:gd name="connsiteY85" fmla="*/ 6338770 h 6858000"/>
                <a:gd name="connsiteX86" fmla="*/ 7778882 w 9747620"/>
                <a:gd name="connsiteY86" fmla="*/ 6374477 h 6858000"/>
                <a:gd name="connsiteX87" fmla="*/ 7739563 w 9747620"/>
                <a:gd name="connsiteY87" fmla="*/ 6410328 h 6858000"/>
                <a:gd name="connsiteX88" fmla="*/ 7660824 w 9747620"/>
                <a:gd name="connsiteY88" fmla="*/ 6484138 h 6858000"/>
                <a:gd name="connsiteX89" fmla="*/ 7502302 w 9747620"/>
                <a:gd name="connsiteY89" fmla="*/ 6636360 h 6858000"/>
                <a:gd name="connsiteX90" fmla="*/ 7273394 w 9747620"/>
                <a:gd name="connsiteY90" fmla="*/ 6858000 h 6858000"/>
                <a:gd name="connsiteX91" fmla="*/ 6780690 w 9747620"/>
                <a:gd name="connsiteY91" fmla="*/ 6858000 h 6858000"/>
                <a:gd name="connsiteX92" fmla="*/ 6854939 w 9747620"/>
                <a:gd name="connsiteY92" fmla="*/ 6783597 h 6858000"/>
                <a:gd name="connsiteX93" fmla="*/ 6932087 w 9747620"/>
                <a:gd name="connsiteY93" fmla="*/ 6705809 h 6858000"/>
                <a:gd name="connsiteX94" fmla="*/ 7241130 w 9747620"/>
                <a:gd name="connsiteY94" fmla="*/ 6390965 h 6858000"/>
                <a:gd name="connsiteX95" fmla="*/ 7397564 w 9747620"/>
                <a:gd name="connsiteY95" fmla="*/ 6233087 h 6858000"/>
                <a:gd name="connsiteX96" fmla="*/ 7478142 w 9747620"/>
                <a:gd name="connsiteY96" fmla="*/ 6153670 h 6858000"/>
                <a:gd name="connsiteX97" fmla="*/ 7519600 w 9747620"/>
                <a:gd name="connsiteY97" fmla="*/ 6113937 h 6858000"/>
                <a:gd name="connsiteX98" fmla="*/ 7561207 w 9747620"/>
                <a:gd name="connsiteY98" fmla="*/ 6075067 h 6858000"/>
                <a:gd name="connsiteX99" fmla="*/ 7604204 w 9747620"/>
                <a:gd name="connsiteY99" fmla="*/ 6035526 h 6858000"/>
                <a:gd name="connsiteX100" fmla="*/ 7648644 w 9747620"/>
                <a:gd name="connsiteY100" fmla="*/ 5996416 h 6858000"/>
                <a:gd name="connsiteX101" fmla="*/ 7693830 w 9747620"/>
                <a:gd name="connsiteY101" fmla="*/ 5958264 h 6858000"/>
                <a:gd name="connsiteX102" fmla="*/ 7739662 w 9747620"/>
                <a:gd name="connsiteY102" fmla="*/ 5921073 h 6858000"/>
                <a:gd name="connsiteX103" fmla="*/ 7928458 w 9747620"/>
                <a:gd name="connsiteY103" fmla="*/ 5781025 h 6858000"/>
                <a:gd name="connsiteX104" fmla="*/ 8325882 w 9747620"/>
                <a:gd name="connsiteY104" fmla="*/ 5537450 h 6858000"/>
                <a:gd name="connsiteX105" fmla="*/ 8424555 w 9747620"/>
                <a:gd name="connsiteY105" fmla="*/ 5484106 h 6858000"/>
                <a:gd name="connsiteX106" fmla="*/ 8521737 w 9747620"/>
                <a:gd name="connsiteY106" fmla="*/ 5431289 h 6858000"/>
                <a:gd name="connsiteX107" fmla="*/ 8702677 w 9747620"/>
                <a:gd name="connsiteY107" fmla="*/ 5325942 h 6858000"/>
                <a:gd name="connsiteX108" fmla="*/ 8743986 w 9747620"/>
                <a:gd name="connsiteY108" fmla="*/ 5298717 h 6858000"/>
                <a:gd name="connsiteX109" fmla="*/ 8764167 w 9747620"/>
                <a:gd name="connsiteY109" fmla="*/ 5284723 h 6858000"/>
                <a:gd name="connsiteX110" fmla="*/ 8783704 w 9747620"/>
                <a:gd name="connsiteY110" fmla="*/ 5270679 h 6858000"/>
                <a:gd name="connsiteX111" fmla="*/ 8856776 w 9747620"/>
                <a:gd name="connsiteY111" fmla="*/ 5212399 h 6858000"/>
                <a:gd name="connsiteX112" fmla="*/ 8979856 w 9747620"/>
                <a:gd name="connsiteY112" fmla="*/ 5082081 h 6858000"/>
                <a:gd name="connsiteX113" fmla="*/ 9006699 w 9747620"/>
                <a:gd name="connsiteY113" fmla="*/ 5044984 h 6858000"/>
                <a:gd name="connsiteX114" fmla="*/ 9013509 w 9747620"/>
                <a:gd name="connsiteY114" fmla="*/ 5035254 h 6858000"/>
                <a:gd name="connsiteX115" fmla="*/ 9019773 w 9747620"/>
                <a:gd name="connsiteY115" fmla="*/ 5025812 h 6858000"/>
                <a:gd name="connsiteX116" fmla="*/ 9032050 w 9747620"/>
                <a:gd name="connsiteY116" fmla="*/ 5006833 h 6858000"/>
                <a:gd name="connsiteX117" fmla="*/ 9077733 w 9747620"/>
                <a:gd name="connsiteY117" fmla="*/ 4926839 h 6858000"/>
                <a:gd name="connsiteX118" fmla="*/ 9154285 w 9747620"/>
                <a:gd name="connsiteY118" fmla="*/ 4750223 h 6858000"/>
                <a:gd name="connsiteX119" fmla="*/ 9213936 w 9747620"/>
                <a:gd name="connsiteY119" fmla="*/ 4559945 h 6858000"/>
                <a:gd name="connsiteX120" fmla="*/ 9238592 w 9747620"/>
                <a:gd name="connsiteY120" fmla="*/ 4461357 h 6858000"/>
                <a:gd name="connsiteX121" fmla="*/ 9249776 w 9747620"/>
                <a:gd name="connsiteY121" fmla="*/ 4411319 h 6858000"/>
                <a:gd name="connsiteX122" fmla="*/ 9255046 w 9747620"/>
                <a:gd name="connsiteY122" fmla="*/ 4386299 h 6858000"/>
                <a:gd name="connsiteX123" fmla="*/ 9259718 w 9747620"/>
                <a:gd name="connsiteY123" fmla="*/ 4363342 h 6858000"/>
                <a:gd name="connsiteX124" fmla="*/ 9269959 w 9747620"/>
                <a:gd name="connsiteY124" fmla="*/ 4309566 h 6858000"/>
                <a:gd name="connsiteX125" fmla="*/ 9274233 w 9747620"/>
                <a:gd name="connsiteY125" fmla="*/ 4286176 h 6858000"/>
                <a:gd name="connsiteX126" fmla="*/ 9276022 w 9747620"/>
                <a:gd name="connsiteY126" fmla="*/ 4275489 h 6858000"/>
                <a:gd name="connsiteX127" fmla="*/ 9277861 w 9747620"/>
                <a:gd name="connsiteY127" fmla="*/ 4263506 h 6858000"/>
                <a:gd name="connsiteX128" fmla="*/ 9286014 w 9747620"/>
                <a:gd name="connsiteY128" fmla="*/ 4211696 h 6858000"/>
                <a:gd name="connsiteX129" fmla="*/ 9290092 w 9747620"/>
                <a:gd name="connsiteY129" fmla="*/ 4185767 h 6858000"/>
                <a:gd name="connsiteX130" fmla="*/ 9292128 w 9747620"/>
                <a:gd name="connsiteY130" fmla="*/ 4172826 h 6858000"/>
                <a:gd name="connsiteX131" fmla="*/ 9293720 w 9747620"/>
                <a:gd name="connsiteY131" fmla="*/ 4159693 h 6858000"/>
                <a:gd name="connsiteX132" fmla="*/ 9305650 w 9747620"/>
                <a:gd name="connsiteY132" fmla="*/ 4057941 h 6858000"/>
                <a:gd name="connsiteX133" fmla="*/ 9309378 w 9747620"/>
                <a:gd name="connsiteY133" fmla="*/ 4010779 h 6858000"/>
                <a:gd name="connsiteX134" fmla="*/ 9313454 w 9747620"/>
                <a:gd name="connsiteY134" fmla="*/ 3956428 h 6858000"/>
                <a:gd name="connsiteX135" fmla="*/ 9320811 w 9747620"/>
                <a:gd name="connsiteY135" fmla="*/ 3753546 h 6858000"/>
                <a:gd name="connsiteX136" fmla="*/ 9319617 w 9747620"/>
                <a:gd name="connsiteY136" fmla="*/ 3650643 h 6858000"/>
                <a:gd name="connsiteX137" fmla="*/ 9318176 w 9747620"/>
                <a:gd name="connsiteY137" fmla="*/ 3600030 h 6858000"/>
                <a:gd name="connsiteX138" fmla="*/ 9317778 w 9747620"/>
                <a:gd name="connsiteY138" fmla="*/ 3588096 h 6858000"/>
                <a:gd name="connsiteX139" fmla="*/ 9316983 w 9747620"/>
                <a:gd name="connsiteY139" fmla="*/ 3575107 h 6858000"/>
                <a:gd name="connsiteX140" fmla="*/ 9315443 w 9747620"/>
                <a:gd name="connsiteY140" fmla="*/ 3549130 h 6858000"/>
                <a:gd name="connsiteX141" fmla="*/ 9312311 w 9747620"/>
                <a:gd name="connsiteY141" fmla="*/ 3497176 h 6858000"/>
                <a:gd name="connsiteX142" fmla="*/ 9307587 w 9747620"/>
                <a:gd name="connsiteY142" fmla="*/ 3445029 h 6858000"/>
                <a:gd name="connsiteX143" fmla="*/ 9302618 w 9747620"/>
                <a:gd name="connsiteY143" fmla="*/ 3392835 h 6858000"/>
                <a:gd name="connsiteX144" fmla="*/ 9301574 w 9747620"/>
                <a:gd name="connsiteY144" fmla="*/ 3381476 h 6858000"/>
                <a:gd name="connsiteX145" fmla="*/ 9300430 w 9747620"/>
                <a:gd name="connsiteY145" fmla="*/ 3370740 h 6858000"/>
                <a:gd name="connsiteX146" fmla="*/ 9297547 w 9747620"/>
                <a:gd name="connsiteY146" fmla="*/ 3346966 h 6858000"/>
                <a:gd name="connsiteX147" fmla="*/ 9294017 w 9747620"/>
                <a:gd name="connsiteY147" fmla="*/ 3320030 h 6858000"/>
                <a:gd name="connsiteX148" fmla="*/ 9290439 w 9747620"/>
                <a:gd name="connsiteY148" fmla="*/ 3290410 h 6858000"/>
                <a:gd name="connsiteX149" fmla="*/ 9284275 w 9747620"/>
                <a:gd name="connsiteY149" fmla="*/ 3244544 h 6858000"/>
                <a:gd name="connsiteX150" fmla="*/ 9275974 w 9747620"/>
                <a:gd name="connsiteY150" fmla="*/ 3193116 h 6858000"/>
                <a:gd name="connsiteX151" fmla="*/ 9267224 w 9747620"/>
                <a:gd name="connsiteY151" fmla="*/ 3142264 h 6858000"/>
                <a:gd name="connsiteX152" fmla="*/ 9225320 w 9747620"/>
                <a:gd name="connsiteY152" fmla="*/ 2939909 h 6858000"/>
                <a:gd name="connsiteX153" fmla="*/ 9200466 w 9747620"/>
                <a:gd name="connsiteY153" fmla="*/ 2839449 h 6858000"/>
                <a:gd name="connsiteX154" fmla="*/ 9193953 w 9747620"/>
                <a:gd name="connsiteY154" fmla="*/ 2814958 h 6858000"/>
                <a:gd name="connsiteX155" fmla="*/ 9186993 w 9747620"/>
                <a:gd name="connsiteY155" fmla="*/ 2790276 h 6858000"/>
                <a:gd name="connsiteX156" fmla="*/ 9172628 w 9747620"/>
                <a:gd name="connsiteY156" fmla="*/ 2740621 h 6858000"/>
                <a:gd name="connsiteX157" fmla="*/ 9035082 w 9747620"/>
                <a:gd name="connsiteY157" fmla="*/ 2347463 h 6858000"/>
                <a:gd name="connsiteX158" fmla="*/ 8952118 w 9747620"/>
                <a:gd name="connsiteY158" fmla="*/ 2155413 h 6858000"/>
                <a:gd name="connsiteX159" fmla="*/ 8929948 w 9747620"/>
                <a:gd name="connsiteY159" fmla="*/ 2107915 h 6858000"/>
                <a:gd name="connsiteX160" fmla="*/ 8907429 w 9747620"/>
                <a:gd name="connsiteY160" fmla="*/ 2060753 h 6858000"/>
                <a:gd name="connsiteX161" fmla="*/ 8860404 w 9747620"/>
                <a:gd name="connsiteY161" fmla="*/ 1966478 h 6858000"/>
                <a:gd name="connsiteX162" fmla="*/ 8760788 w 9747620"/>
                <a:gd name="connsiteY162" fmla="*/ 1780274 h 6858000"/>
                <a:gd name="connsiteX163" fmla="*/ 8734740 w 9747620"/>
                <a:gd name="connsiteY163" fmla="*/ 1734311 h 6858000"/>
                <a:gd name="connsiteX164" fmla="*/ 8708046 w 9747620"/>
                <a:gd name="connsiteY164" fmla="*/ 1687963 h 6858000"/>
                <a:gd name="connsiteX165" fmla="*/ 8654062 w 9747620"/>
                <a:gd name="connsiteY165" fmla="*/ 1597234 h 6858000"/>
                <a:gd name="connsiteX166" fmla="*/ 8540278 w 9747620"/>
                <a:gd name="connsiteY166" fmla="*/ 1418077 h 6858000"/>
                <a:gd name="connsiteX167" fmla="*/ 8510701 w 9747620"/>
                <a:gd name="connsiteY167" fmla="*/ 1373695 h 6858000"/>
                <a:gd name="connsiteX168" fmla="*/ 8480676 w 9747620"/>
                <a:gd name="connsiteY168" fmla="*/ 1329457 h 6858000"/>
                <a:gd name="connsiteX169" fmla="*/ 8419782 w 9747620"/>
                <a:gd name="connsiteY169" fmla="*/ 1242275 h 6858000"/>
                <a:gd name="connsiteX170" fmla="*/ 8292478 w 9747620"/>
                <a:gd name="connsiteY170" fmla="*/ 1069875 h 6858000"/>
                <a:gd name="connsiteX171" fmla="*/ 8259620 w 9747620"/>
                <a:gd name="connsiteY171" fmla="*/ 1027123 h 6858000"/>
                <a:gd name="connsiteX172" fmla="*/ 8243416 w 9747620"/>
                <a:gd name="connsiteY172" fmla="*/ 1006130 h 6858000"/>
                <a:gd name="connsiteX173" fmla="*/ 8227110 w 9747620"/>
                <a:gd name="connsiteY173" fmla="*/ 985473 h 6858000"/>
                <a:gd name="connsiteX174" fmla="*/ 8159604 w 9747620"/>
                <a:gd name="connsiteY174" fmla="*/ 902029 h 6858000"/>
                <a:gd name="connsiteX175" fmla="*/ 8020022 w 9747620"/>
                <a:gd name="connsiteY175" fmla="*/ 738209 h 6858000"/>
                <a:gd name="connsiteX176" fmla="*/ 7984182 w 9747620"/>
                <a:gd name="connsiteY176" fmla="*/ 697901 h 6858000"/>
                <a:gd name="connsiteX177" fmla="*/ 7948043 w 9747620"/>
                <a:gd name="connsiteY177" fmla="*/ 657976 h 6858000"/>
                <a:gd name="connsiteX178" fmla="*/ 7874324 w 9747620"/>
                <a:gd name="connsiteY178" fmla="*/ 578607 h 6858000"/>
                <a:gd name="connsiteX179" fmla="*/ 7723308 w 9747620"/>
                <a:gd name="connsiteY179" fmla="*/ 424085 h 6858000"/>
                <a:gd name="connsiteX180" fmla="*/ 7565532 w 9747620"/>
                <a:gd name="connsiteY180" fmla="*/ 275602 h 6858000"/>
                <a:gd name="connsiteX181" fmla="*/ 1832515 w 9747620"/>
                <a:gd name="connsiteY181" fmla="*/ 0 h 6858000"/>
                <a:gd name="connsiteX182" fmla="*/ 2158449 w 9747620"/>
                <a:gd name="connsiteY182" fmla="*/ 0 h 6858000"/>
                <a:gd name="connsiteX183" fmla="*/ 2108797 w 9747620"/>
                <a:gd name="connsiteY183" fmla="*/ 37845 h 6858000"/>
                <a:gd name="connsiteX184" fmla="*/ 1942830 w 9747620"/>
                <a:gd name="connsiteY184" fmla="*/ 177587 h 6858000"/>
                <a:gd name="connsiteX185" fmla="*/ 1633191 w 9747620"/>
                <a:gd name="connsiteY185" fmla="*/ 477909 h 6858000"/>
                <a:gd name="connsiteX186" fmla="*/ 702686 w 9747620"/>
                <a:gd name="connsiteY186" fmla="*/ 1889935 h 6858000"/>
                <a:gd name="connsiteX187" fmla="*/ 551769 w 9747620"/>
                <a:gd name="connsiteY187" fmla="*/ 2281416 h 6858000"/>
                <a:gd name="connsiteX188" fmla="*/ 438383 w 9747620"/>
                <a:gd name="connsiteY188" fmla="*/ 2682772 h 6858000"/>
                <a:gd name="connsiteX189" fmla="*/ 397124 w 9747620"/>
                <a:gd name="connsiteY189" fmla="*/ 2887044 h 6858000"/>
                <a:gd name="connsiteX190" fmla="*/ 365658 w 9747620"/>
                <a:gd name="connsiteY190" fmla="*/ 3093424 h 6858000"/>
                <a:gd name="connsiteX191" fmla="*/ 332105 w 9747620"/>
                <a:gd name="connsiteY191" fmla="*/ 3509828 h 6858000"/>
                <a:gd name="connsiteX192" fmla="*/ 383653 w 9747620"/>
                <a:gd name="connsiteY192" fmla="*/ 4346327 h 6858000"/>
                <a:gd name="connsiteX193" fmla="*/ 422327 w 9747620"/>
                <a:gd name="connsiteY193" fmla="*/ 4552900 h 6858000"/>
                <a:gd name="connsiteX194" fmla="*/ 472184 w 9747620"/>
                <a:gd name="connsiteY194" fmla="*/ 4757939 h 6858000"/>
                <a:gd name="connsiteX195" fmla="*/ 533078 w 9747620"/>
                <a:gd name="connsiteY195" fmla="*/ 4960916 h 6858000"/>
                <a:gd name="connsiteX196" fmla="*/ 604710 w 9747620"/>
                <a:gd name="connsiteY196" fmla="*/ 5160875 h 6858000"/>
                <a:gd name="connsiteX197" fmla="*/ 996766 w 9747620"/>
                <a:gd name="connsiteY197" fmla="*/ 5920640 h 6858000"/>
                <a:gd name="connsiteX198" fmla="*/ 1549183 w 9747620"/>
                <a:gd name="connsiteY198" fmla="*/ 6586417 h 6858000"/>
                <a:gd name="connsiteX199" fmla="*/ 1709890 w 9747620"/>
                <a:gd name="connsiteY199" fmla="*/ 6734063 h 6858000"/>
                <a:gd name="connsiteX200" fmla="*/ 1859761 w 9747620"/>
                <a:gd name="connsiteY200" fmla="*/ 6858000 h 6858000"/>
                <a:gd name="connsiteX201" fmla="*/ 1671798 w 9747620"/>
                <a:gd name="connsiteY201" fmla="*/ 6858000 h 6858000"/>
                <a:gd name="connsiteX202" fmla="*/ 1628044 w 9747620"/>
                <a:gd name="connsiteY202" fmla="*/ 6822717 h 6858000"/>
                <a:gd name="connsiteX203" fmla="*/ 1459756 w 9747620"/>
                <a:gd name="connsiteY203" fmla="*/ 6674223 h 6858000"/>
                <a:gd name="connsiteX204" fmla="*/ 402543 w 9747620"/>
                <a:gd name="connsiteY204" fmla="*/ 5241588 h 6858000"/>
                <a:gd name="connsiteX205" fmla="*/ 311923 w 9747620"/>
                <a:gd name="connsiteY205" fmla="*/ 5036741 h 6858000"/>
                <a:gd name="connsiteX206" fmla="*/ 232140 w 9747620"/>
                <a:gd name="connsiteY206" fmla="*/ 4827483 h 6858000"/>
                <a:gd name="connsiteX207" fmla="*/ 163392 w 9747620"/>
                <a:gd name="connsiteY207" fmla="*/ 4613913 h 6858000"/>
                <a:gd name="connsiteX208" fmla="*/ 106823 w 9747620"/>
                <a:gd name="connsiteY208" fmla="*/ 4396365 h 6858000"/>
                <a:gd name="connsiteX209" fmla="*/ 29326 w 9747620"/>
                <a:gd name="connsiteY209" fmla="*/ 3954702 h 6858000"/>
                <a:gd name="connsiteX210" fmla="*/ 8647 w 9747620"/>
                <a:gd name="connsiteY210" fmla="*/ 3730971 h 6858000"/>
                <a:gd name="connsiteX211" fmla="*/ 2880 w 9747620"/>
                <a:gd name="connsiteY211" fmla="*/ 3618674 h 6858000"/>
                <a:gd name="connsiteX212" fmla="*/ 296 w 9747620"/>
                <a:gd name="connsiteY212" fmla="*/ 3506425 h 6858000"/>
                <a:gd name="connsiteX213" fmla="*/ 20030 w 9747620"/>
                <a:gd name="connsiteY213" fmla="*/ 3056711 h 6858000"/>
                <a:gd name="connsiteX214" fmla="*/ 48664 w 9747620"/>
                <a:gd name="connsiteY214" fmla="*/ 2832980 h 6858000"/>
                <a:gd name="connsiteX215" fmla="*/ 89922 w 9747620"/>
                <a:gd name="connsiteY215" fmla="*/ 2610639 h 6858000"/>
                <a:gd name="connsiteX216" fmla="*/ 211163 w 9747620"/>
                <a:gd name="connsiteY216" fmla="*/ 2174343 h 6858000"/>
                <a:gd name="connsiteX217" fmla="*/ 379129 w 9747620"/>
                <a:gd name="connsiteY217" fmla="*/ 1754393 h 6858000"/>
                <a:gd name="connsiteX218" fmla="*/ 841424 w 9747620"/>
                <a:gd name="connsiteY218" fmla="*/ 976270 h 6858000"/>
                <a:gd name="connsiteX219" fmla="*/ 1130234 w 9747620"/>
                <a:gd name="connsiteY219" fmla="*/ 625768 h 6858000"/>
                <a:gd name="connsiteX220" fmla="*/ 1452897 w 9747620"/>
                <a:gd name="connsiteY220" fmla="*/ 305748 h 6858000"/>
                <a:gd name="connsiteX221" fmla="*/ 1805682 w 9747620"/>
                <a:gd name="connsiteY221" fmla="*/ 1875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Lst>
              <a:rect l="l" t="t" r="r" b="b"/>
              <a:pathLst>
                <a:path w="9747620" h="6858000">
                  <a:moveTo>
                    <a:pt x="7235453" y="0"/>
                  </a:moveTo>
                  <a:lnTo>
                    <a:pt x="7548130" y="0"/>
                  </a:lnTo>
                  <a:lnTo>
                    <a:pt x="7710334" y="111973"/>
                  </a:lnTo>
                  <a:cubicBezTo>
                    <a:pt x="7770781" y="157314"/>
                    <a:pt x="7830282" y="203517"/>
                    <a:pt x="7889188" y="251542"/>
                  </a:cubicBezTo>
                  <a:cubicBezTo>
                    <a:pt x="7947894" y="299470"/>
                    <a:pt x="8005557" y="348453"/>
                    <a:pt x="8061828" y="398586"/>
                  </a:cubicBezTo>
                  <a:cubicBezTo>
                    <a:pt x="8090013" y="423605"/>
                    <a:pt x="8117948" y="448816"/>
                    <a:pt x="8145637" y="474218"/>
                  </a:cubicBezTo>
                  <a:cubicBezTo>
                    <a:pt x="8159506" y="486918"/>
                    <a:pt x="8173375" y="499764"/>
                    <a:pt x="8187242" y="512753"/>
                  </a:cubicBezTo>
                  <a:lnTo>
                    <a:pt x="8228402" y="551575"/>
                  </a:lnTo>
                  <a:cubicBezTo>
                    <a:pt x="8283082" y="603577"/>
                    <a:pt x="8336569" y="656778"/>
                    <a:pt x="8389211" y="710937"/>
                  </a:cubicBezTo>
                  <a:cubicBezTo>
                    <a:pt x="8415458" y="738065"/>
                    <a:pt x="8441455" y="765432"/>
                    <a:pt x="8467206" y="793088"/>
                  </a:cubicBezTo>
                  <a:lnTo>
                    <a:pt x="8486791" y="814223"/>
                  </a:lnTo>
                  <a:lnTo>
                    <a:pt x="8505979" y="835409"/>
                  </a:lnTo>
                  <a:lnTo>
                    <a:pt x="8543509" y="877346"/>
                  </a:lnTo>
                  <a:cubicBezTo>
                    <a:pt x="8593418" y="933423"/>
                    <a:pt x="8642579" y="990601"/>
                    <a:pt x="8690549" y="1048978"/>
                  </a:cubicBezTo>
                  <a:cubicBezTo>
                    <a:pt x="8714558" y="1078168"/>
                    <a:pt x="8738368" y="1107644"/>
                    <a:pt x="8761732" y="1137502"/>
                  </a:cubicBezTo>
                  <a:lnTo>
                    <a:pt x="8796379" y="1182077"/>
                  </a:lnTo>
                  <a:lnTo>
                    <a:pt x="8830678" y="1226986"/>
                  </a:lnTo>
                  <a:cubicBezTo>
                    <a:pt x="8876112" y="1287185"/>
                    <a:pt x="8920304" y="1348532"/>
                    <a:pt x="8963353" y="1410936"/>
                  </a:cubicBezTo>
                  <a:cubicBezTo>
                    <a:pt x="8984727" y="1442137"/>
                    <a:pt x="9005954" y="1473915"/>
                    <a:pt x="9026483" y="1505499"/>
                  </a:cubicBezTo>
                  <a:lnTo>
                    <a:pt x="9057004" y="1552613"/>
                  </a:lnTo>
                  <a:cubicBezTo>
                    <a:pt x="9067245" y="1568525"/>
                    <a:pt x="9077336" y="1584534"/>
                    <a:pt x="9087278" y="1600542"/>
                  </a:cubicBezTo>
                  <a:cubicBezTo>
                    <a:pt x="9127145" y="1664766"/>
                    <a:pt x="9165966" y="1729613"/>
                    <a:pt x="9202851" y="1795515"/>
                  </a:cubicBezTo>
                  <a:cubicBezTo>
                    <a:pt x="9221342" y="1828491"/>
                    <a:pt x="9239437" y="1861417"/>
                    <a:pt x="9257332" y="1894920"/>
                  </a:cubicBezTo>
                  <a:lnTo>
                    <a:pt x="9283778" y="1945436"/>
                  </a:lnTo>
                  <a:lnTo>
                    <a:pt x="9309428" y="1996193"/>
                  </a:lnTo>
                  <a:cubicBezTo>
                    <a:pt x="9343280" y="2064013"/>
                    <a:pt x="9375491" y="2132695"/>
                    <a:pt x="9405714" y="2202191"/>
                  </a:cubicBezTo>
                  <a:cubicBezTo>
                    <a:pt x="9466260" y="2341183"/>
                    <a:pt x="9520493" y="2483053"/>
                    <a:pt x="9566524" y="2627653"/>
                  </a:cubicBezTo>
                  <a:cubicBezTo>
                    <a:pt x="9572289" y="2645675"/>
                    <a:pt x="9578056" y="2663792"/>
                    <a:pt x="9583573" y="2682195"/>
                  </a:cubicBezTo>
                  <a:lnTo>
                    <a:pt x="9591974" y="2709707"/>
                  </a:lnTo>
                  <a:lnTo>
                    <a:pt x="9600027" y="2737650"/>
                  </a:lnTo>
                  <a:cubicBezTo>
                    <a:pt x="9610416" y="2774171"/>
                    <a:pt x="9620358" y="2810884"/>
                    <a:pt x="9629803" y="2847694"/>
                  </a:cubicBezTo>
                  <a:cubicBezTo>
                    <a:pt x="9648692" y="2921312"/>
                    <a:pt x="9665196" y="2995506"/>
                    <a:pt x="9679909" y="3070131"/>
                  </a:cubicBezTo>
                  <a:cubicBezTo>
                    <a:pt x="9683587" y="3088775"/>
                    <a:pt x="9687118" y="3107418"/>
                    <a:pt x="9690498" y="3126159"/>
                  </a:cubicBezTo>
                  <a:lnTo>
                    <a:pt x="9700390" y="3181805"/>
                  </a:lnTo>
                  <a:cubicBezTo>
                    <a:pt x="9703670" y="3201120"/>
                    <a:pt x="9706952" y="3222112"/>
                    <a:pt x="9709685" y="3243392"/>
                  </a:cubicBezTo>
                  <a:lnTo>
                    <a:pt x="9713016" y="3267597"/>
                  </a:lnTo>
                  <a:lnTo>
                    <a:pt x="9716844" y="3294437"/>
                  </a:lnTo>
                  <a:cubicBezTo>
                    <a:pt x="9718186" y="3303926"/>
                    <a:pt x="9719527" y="3313895"/>
                    <a:pt x="9720820" y="3324488"/>
                  </a:cubicBezTo>
                  <a:lnTo>
                    <a:pt x="9722709" y="3340737"/>
                  </a:lnTo>
                  <a:lnTo>
                    <a:pt x="9724301" y="3356361"/>
                  </a:lnTo>
                  <a:lnTo>
                    <a:pt x="9730166" y="3412197"/>
                  </a:lnTo>
                  <a:cubicBezTo>
                    <a:pt x="9732005" y="3430842"/>
                    <a:pt x="9734291" y="3449342"/>
                    <a:pt x="9735783" y="3468083"/>
                  </a:cubicBezTo>
                  <a:lnTo>
                    <a:pt x="9739760" y="3524399"/>
                  </a:lnTo>
                  <a:lnTo>
                    <a:pt x="9741748" y="3552580"/>
                  </a:lnTo>
                  <a:lnTo>
                    <a:pt x="9742742" y="3566672"/>
                  </a:lnTo>
                  <a:lnTo>
                    <a:pt x="9743488" y="3581865"/>
                  </a:lnTo>
                  <a:lnTo>
                    <a:pt x="9744731" y="3611341"/>
                  </a:lnTo>
                  <a:lnTo>
                    <a:pt x="9745725" y="3639715"/>
                  </a:lnTo>
                  <a:cubicBezTo>
                    <a:pt x="9746868" y="3677579"/>
                    <a:pt x="9747514" y="3715587"/>
                    <a:pt x="9747613" y="3753786"/>
                  </a:cubicBezTo>
                  <a:cubicBezTo>
                    <a:pt x="9747763" y="3830232"/>
                    <a:pt x="9745675" y="3906870"/>
                    <a:pt x="9740405" y="3984609"/>
                  </a:cubicBezTo>
                  <a:lnTo>
                    <a:pt x="9736329" y="4038434"/>
                  </a:lnTo>
                  <a:cubicBezTo>
                    <a:pt x="9735087" y="4055976"/>
                    <a:pt x="9733794" y="4076346"/>
                    <a:pt x="9731408" y="4099446"/>
                  </a:cubicBezTo>
                  <a:lnTo>
                    <a:pt x="9717987" y="4213325"/>
                  </a:lnTo>
                  <a:cubicBezTo>
                    <a:pt x="9717441" y="4217926"/>
                    <a:pt x="9716943" y="4222527"/>
                    <a:pt x="9716297" y="4227129"/>
                  </a:cubicBezTo>
                  <a:lnTo>
                    <a:pt x="9714110" y="4240981"/>
                  </a:lnTo>
                  <a:lnTo>
                    <a:pt x="9709785" y="4268731"/>
                  </a:lnTo>
                  <a:lnTo>
                    <a:pt x="9701086" y="4324185"/>
                  </a:lnTo>
                  <a:lnTo>
                    <a:pt x="9698699" y="4338994"/>
                  </a:lnTo>
                  <a:lnTo>
                    <a:pt x="9695966" y="4355050"/>
                  </a:lnTo>
                  <a:cubicBezTo>
                    <a:pt x="9694077" y="4365547"/>
                    <a:pt x="9692188" y="4375516"/>
                    <a:pt x="9690299" y="4385054"/>
                  </a:cubicBezTo>
                  <a:lnTo>
                    <a:pt x="9679909" y="4437919"/>
                  </a:lnTo>
                  <a:cubicBezTo>
                    <a:pt x="9677871" y="4448320"/>
                    <a:pt x="9675735" y="4458097"/>
                    <a:pt x="9673647" y="4468162"/>
                  </a:cubicBezTo>
                  <a:lnTo>
                    <a:pt x="9667532" y="4496296"/>
                  </a:lnTo>
                  <a:cubicBezTo>
                    <a:pt x="9663406" y="4514941"/>
                    <a:pt x="9659081" y="4533585"/>
                    <a:pt x="9654658" y="4552277"/>
                  </a:cubicBezTo>
                  <a:cubicBezTo>
                    <a:pt x="9645760" y="4589613"/>
                    <a:pt x="9636265" y="4627045"/>
                    <a:pt x="9625876" y="4664478"/>
                  </a:cubicBezTo>
                  <a:cubicBezTo>
                    <a:pt x="9605048" y="4739247"/>
                    <a:pt x="9581088" y="4814303"/>
                    <a:pt x="9552803" y="4888737"/>
                  </a:cubicBezTo>
                  <a:cubicBezTo>
                    <a:pt x="9524668" y="4962930"/>
                    <a:pt x="9492109" y="5037459"/>
                    <a:pt x="9452639" y="5110934"/>
                  </a:cubicBezTo>
                  <a:cubicBezTo>
                    <a:pt x="9432905" y="5147695"/>
                    <a:pt x="9411431" y="5184169"/>
                    <a:pt x="9388017" y="5220020"/>
                  </a:cubicBezTo>
                  <a:cubicBezTo>
                    <a:pt x="9382201" y="5228982"/>
                    <a:pt x="9376236" y="5237945"/>
                    <a:pt x="9370073" y="5246811"/>
                  </a:cubicBezTo>
                  <a:lnTo>
                    <a:pt x="9360926" y="5260040"/>
                  </a:lnTo>
                  <a:lnTo>
                    <a:pt x="9351829" y="5272646"/>
                  </a:lnTo>
                  <a:cubicBezTo>
                    <a:pt x="9339700" y="5289468"/>
                    <a:pt x="9327174" y="5306387"/>
                    <a:pt x="9313305" y="5323881"/>
                  </a:cubicBezTo>
                  <a:cubicBezTo>
                    <a:pt x="9258625" y="5393042"/>
                    <a:pt x="9196489" y="5455445"/>
                    <a:pt x="9130375" y="5510802"/>
                  </a:cubicBezTo>
                  <a:cubicBezTo>
                    <a:pt x="9097319" y="5538505"/>
                    <a:pt x="9063268" y="5564530"/>
                    <a:pt x="9028422" y="5588878"/>
                  </a:cubicBezTo>
                  <a:cubicBezTo>
                    <a:pt x="9019723" y="5595109"/>
                    <a:pt x="9011074" y="5600909"/>
                    <a:pt x="9002424" y="5606707"/>
                  </a:cubicBezTo>
                  <a:cubicBezTo>
                    <a:pt x="8993774" y="5612603"/>
                    <a:pt x="8985124" y="5618211"/>
                    <a:pt x="8976525" y="5623866"/>
                  </a:cubicBezTo>
                  <a:cubicBezTo>
                    <a:pt x="8959277" y="5635130"/>
                    <a:pt x="8941629" y="5646201"/>
                    <a:pt x="8924181" y="5656793"/>
                  </a:cubicBezTo>
                  <a:cubicBezTo>
                    <a:pt x="8854291" y="5699259"/>
                    <a:pt x="8784946" y="5736451"/>
                    <a:pt x="8717291" y="5771582"/>
                  </a:cubicBezTo>
                  <a:lnTo>
                    <a:pt x="8617129" y="5823105"/>
                  </a:lnTo>
                  <a:lnTo>
                    <a:pt x="8518207" y="5873671"/>
                  </a:lnTo>
                  <a:cubicBezTo>
                    <a:pt x="8391200" y="5939188"/>
                    <a:pt x="8267922" y="6009788"/>
                    <a:pt x="8150558" y="6086761"/>
                  </a:cubicBezTo>
                  <a:cubicBezTo>
                    <a:pt x="8091901" y="6125248"/>
                    <a:pt x="8034736" y="6165317"/>
                    <a:pt x="7979410" y="6207158"/>
                  </a:cubicBezTo>
                  <a:cubicBezTo>
                    <a:pt x="7965739" y="6217750"/>
                    <a:pt x="7951771" y="6228103"/>
                    <a:pt x="7938300" y="6238887"/>
                  </a:cubicBezTo>
                  <a:lnTo>
                    <a:pt x="7897936" y="6271286"/>
                  </a:lnTo>
                  <a:lnTo>
                    <a:pt x="7858367" y="6304357"/>
                  </a:lnTo>
                  <a:lnTo>
                    <a:pt x="7819048" y="6338770"/>
                  </a:lnTo>
                  <a:cubicBezTo>
                    <a:pt x="7804882" y="6351232"/>
                    <a:pt x="7792105" y="6362591"/>
                    <a:pt x="7778882" y="6374477"/>
                  </a:cubicBezTo>
                  <a:lnTo>
                    <a:pt x="7739563" y="6410328"/>
                  </a:lnTo>
                  <a:cubicBezTo>
                    <a:pt x="7713366" y="6434485"/>
                    <a:pt x="7687168" y="6459120"/>
                    <a:pt x="7660824" y="6484138"/>
                  </a:cubicBezTo>
                  <a:lnTo>
                    <a:pt x="7502302" y="6636360"/>
                  </a:lnTo>
                  <a:lnTo>
                    <a:pt x="7273394" y="6858000"/>
                  </a:lnTo>
                  <a:lnTo>
                    <a:pt x="6780690" y="6858000"/>
                  </a:lnTo>
                  <a:lnTo>
                    <a:pt x="6854939" y="6783597"/>
                  </a:lnTo>
                  <a:cubicBezTo>
                    <a:pt x="6880688" y="6757810"/>
                    <a:pt x="6906338" y="6732265"/>
                    <a:pt x="6932087" y="6705809"/>
                  </a:cubicBezTo>
                  <a:lnTo>
                    <a:pt x="7241130" y="6390965"/>
                  </a:lnTo>
                  <a:lnTo>
                    <a:pt x="7397564" y="6233087"/>
                  </a:lnTo>
                  <a:cubicBezTo>
                    <a:pt x="7424009" y="6206679"/>
                    <a:pt x="7450802" y="6180175"/>
                    <a:pt x="7478142" y="6153670"/>
                  </a:cubicBezTo>
                  <a:lnTo>
                    <a:pt x="7519600" y="6113937"/>
                  </a:lnTo>
                  <a:cubicBezTo>
                    <a:pt x="7533469" y="6100805"/>
                    <a:pt x="7547934" y="6087288"/>
                    <a:pt x="7561207" y="6075067"/>
                  </a:cubicBezTo>
                  <a:lnTo>
                    <a:pt x="7604204" y="6035526"/>
                  </a:lnTo>
                  <a:lnTo>
                    <a:pt x="7648644" y="5996416"/>
                  </a:lnTo>
                  <a:cubicBezTo>
                    <a:pt x="7663608" y="5983570"/>
                    <a:pt x="7678768" y="5971013"/>
                    <a:pt x="7693830" y="5958264"/>
                  </a:cubicBezTo>
                  <a:cubicBezTo>
                    <a:pt x="7708942" y="5945611"/>
                    <a:pt x="7724352" y="5933485"/>
                    <a:pt x="7739662" y="5921073"/>
                  </a:cubicBezTo>
                  <a:cubicBezTo>
                    <a:pt x="7801154" y="5872088"/>
                    <a:pt x="7864234" y="5825502"/>
                    <a:pt x="7928458" y="5781025"/>
                  </a:cubicBezTo>
                  <a:cubicBezTo>
                    <a:pt x="8057005" y="5692164"/>
                    <a:pt x="8190077" y="5611500"/>
                    <a:pt x="8325882" y="5537450"/>
                  </a:cubicBezTo>
                  <a:lnTo>
                    <a:pt x="8424555" y="5484106"/>
                  </a:lnTo>
                  <a:lnTo>
                    <a:pt x="8521737" y="5431289"/>
                  </a:lnTo>
                  <a:cubicBezTo>
                    <a:pt x="8585315" y="5396349"/>
                    <a:pt x="8646456" y="5361840"/>
                    <a:pt x="8702677" y="5325942"/>
                  </a:cubicBezTo>
                  <a:cubicBezTo>
                    <a:pt x="8716795" y="5316931"/>
                    <a:pt x="8730365" y="5308017"/>
                    <a:pt x="8743986" y="5298717"/>
                  </a:cubicBezTo>
                  <a:cubicBezTo>
                    <a:pt x="8750747" y="5294069"/>
                    <a:pt x="8757606" y="5289420"/>
                    <a:pt x="8764167" y="5284723"/>
                  </a:cubicBezTo>
                  <a:cubicBezTo>
                    <a:pt x="8770778" y="5280074"/>
                    <a:pt x="8777440" y="5275377"/>
                    <a:pt x="8783704" y="5270679"/>
                  </a:cubicBezTo>
                  <a:cubicBezTo>
                    <a:pt x="8809155" y="5251987"/>
                    <a:pt x="8833611" y="5232577"/>
                    <a:pt x="8856776" y="5212399"/>
                  </a:cubicBezTo>
                  <a:cubicBezTo>
                    <a:pt x="8903104" y="5172043"/>
                    <a:pt x="8944463" y="5128668"/>
                    <a:pt x="8979856" y="5082081"/>
                  </a:cubicBezTo>
                  <a:cubicBezTo>
                    <a:pt x="8988555" y="5070722"/>
                    <a:pt x="8997602" y="5057973"/>
                    <a:pt x="9006699" y="5044984"/>
                  </a:cubicBezTo>
                  <a:lnTo>
                    <a:pt x="9013509" y="5035254"/>
                  </a:lnTo>
                  <a:lnTo>
                    <a:pt x="9019773" y="5025812"/>
                  </a:lnTo>
                  <a:cubicBezTo>
                    <a:pt x="9023997" y="5019629"/>
                    <a:pt x="9028073" y="5013254"/>
                    <a:pt x="9032050" y="5006833"/>
                  </a:cubicBezTo>
                  <a:cubicBezTo>
                    <a:pt x="9048206" y="4981238"/>
                    <a:pt x="9063417" y="4954542"/>
                    <a:pt x="9077733" y="4926839"/>
                  </a:cubicBezTo>
                  <a:cubicBezTo>
                    <a:pt x="9106415" y="4871434"/>
                    <a:pt x="9131469" y="4812050"/>
                    <a:pt x="9154285" y="4750223"/>
                  </a:cubicBezTo>
                  <a:cubicBezTo>
                    <a:pt x="9176904" y="4688586"/>
                    <a:pt x="9196537" y="4625032"/>
                    <a:pt x="9213936" y="4559945"/>
                  </a:cubicBezTo>
                  <a:cubicBezTo>
                    <a:pt x="9222635" y="4527402"/>
                    <a:pt x="9230887" y="4494523"/>
                    <a:pt x="9238592" y="4461357"/>
                  </a:cubicBezTo>
                  <a:cubicBezTo>
                    <a:pt x="9242419" y="4444773"/>
                    <a:pt x="9246147" y="4428094"/>
                    <a:pt x="9249776" y="4411319"/>
                  </a:cubicBezTo>
                  <a:lnTo>
                    <a:pt x="9255046" y="4386299"/>
                  </a:lnTo>
                  <a:lnTo>
                    <a:pt x="9259718" y="4363342"/>
                  </a:lnTo>
                  <a:lnTo>
                    <a:pt x="9269959" y="4309566"/>
                  </a:lnTo>
                  <a:lnTo>
                    <a:pt x="9274233" y="4286176"/>
                  </a:lnTo>
                  <a:lnTo>
                    <a:pt x="9276022" y="4275489"/>
                  </a:lnTo>
                  <a:lnTo>
                    <a:pt x="9277861" y="4263506"/>
                  </a:lnTo>
                  <a:lnTo>
                    <a:pt x="9286014" y="4211696"/>
                  </a:lnTo>
                  <a:lnTo>
                    <a:pt x="9290092" y="4185767"/>
                  </a:lnTo>
                  <a:lnTo>
                    <a:pt x="9292128" y="4172826"/>
                  </a:lnTo>
                  <a:cubicBezTo>
                    <a:pt x="9292774" y="4168464"/>
                    <a:pt x="9293173" y="4164055"/>
                    <a:pt x="9293720" y="4159693"/>
                  </a:cubicBezTo>
                  <a:lnTo>
                    <a:pt x="9305650" y="4057941"/>
                  </a:lnTo>
                  <a:cubicBezTo>
                    <a:pt x="9306991" y="4045048"/>
                    <a:pt x="9308085" y="4029328"/>
                    <a:pt x="9309378" y="4010779"/>
                  </a:cubicBezTo>
                  <a:lnTo>
                    <a:pt x="9313454" y="3956428"/>
                  </a:lnTo>
                  <a:cubicBezTo>
                    <a:pt x="9318326" y="3889806"/>
                    <a:pt x="9320611" y="3821796"/>
                    <a:pt x="9320811" y="3753546"/>
                  </a:cubicBezTo>
                  <a:cubicBezTo>
                    <a:pt x="9320910" y="3719373"/>
                    <a:pt x="9320513" y="3685056"/>
                    <a:pt x="9319617" y="3650643"/>
                  </a:cubicBezTo>
                  <a:lnTo>
                    <a:pt x="9318176" y="3600030"/>
                  </a:lnTo>
                  <a:lnTo>
                    <a:pt x="9317778" y="3588096"/>
                  </a:lnTo>
                  <a:lnTo>
                    <a:pt x="9316983" y="3575107"/>
                  </a:lnTo>
                  <a:lnTo>
                    <a:pt x="9315443" y="3549130"/>
                  </a:lnTo>
                  <a:lnTo>
                    <a:pt x="9312311" y="3497176"/>
                  </a:lnTo>
                  <a:cubicBezTo>
                    <a:pt x="9311118" y="3479825"/>
                    <a:pt x="9309129" y="3462427"/>
                    <a:pt x="9307587" y="3445029"/>
                  </a:cubicBezTo>
                  <a:lnTo>
                    <a:pt x="9302618" y="3392835"/>
                  </a:lnTo>
                  <a:lnTo>
                    <a:pt x="9301574" y="3381476"/>
                  </a:lnTo>
                  <a:lnTo>
                    <a:pt x="9300430" y="3370740"/>
                  </a:lnTo>
                  <a:lnTo>
                    <a:pt x="9297547" y="3346966"/>
                  </a:lnTo>
                  <a:lnTo>
                    <a:pt x="9294017" y="3320030"/>
                  </a:lnTo>
                  <a:lnTo>
                    <a:pt x="9290439" y="3290410"/>
                  </a:lnTo>
                  <a:cubicBezTo>
                    <a:pt x="9288849" y="3275745"/>
                    <a:pt x="9286761" y="3260934"/>
                    <a:pt x="9284275" y="3244544"/>
                  </a:cubicBezTo>
                  <a:lnTo>
                    <a:pt x="9275974" y="3193116"/>
                  </a:lnTo>
                  <a:cubicBezTo>
                    <a:pt x="9273189" y="3176197"/>
                    <a:pt x="9270256" y="3159230"/>
                    <a:pt x="9267224" y="3142264"/>
                  </a:cubicBezTo>
                  <a:cubicBezTo>
                    <a:pt x="9255146" y="3074493"/>
                    <a:pt x="9240929" y="3007057"/>
                    <a:pt x="9225320" y="2939909"/>
                  </a:cubicBezTo>
                  <a:cubicBezTo>
                    <a:pt x="9217465" y="2906311"/>
                    <a:pt x="9209214" y="2872809"/>
                    <a:pt x="9200466" y="2839449"/>
                  </a:cubicBezTo>
                  <a:lnTo>
                    <a:pt x="9193953" y="2814958"/>
                  </a:lnTo>
                  <a:lnTo>
                    <a:pt x="9186993" y="2790276"/>
                  </a:lnTo>
                  <a:cubicBezTo>
                    <a:pt x="9182471" y="2773836"/>
                    <a:pt x="9177599" y="2757252"/>
                    <a:pt x="9172628" y="2740621"/>
                  </a:cubicBezTo>
                  <a:cubicBezTo>
                    <a:pt x="9133110" y="2607859"/>
                    <a:pt x="9087527" y="2476533"/>
                    <a:pt x="9035082" y="2347463"/>
                  </a:cubicBezTo>
                  <a:cubicBezTo>
                    <a:pt x="9008836" y="2282951"/>
                    <a:pt x="8981298" y="2218870"/>
                    <a:pt x="8952118" y="2155413"/>
                  </a:cubicBezTo>
                  <a:lnTo>
                    <a:pt x="8929948" y="2107915"/>
                  </a:lnTo>
                  <a:lnTo>
                    <a:pt x="8907429" y="2060753"/>
                  </a:lnTo>
                  <a:cubicBezTo>
                    <a:pt x="8892170" y="2029408"/>
                    <a:pt x="8876411" y="1997726"/>
                    <a:pt x="8860404" y="1966478"/>
                  </a:cubicBezTo>
                  <a:cubicBezTo>
                    <a:pt x="8828243" y="1903931"/>
                    <a:pt x="8795336" y="1841670"/>
                    <a:pt x="8760788" y="1780274"/>
                  </a:cubicBezTo>
                  <a:lnTo>
                    <a:pt x="8734740" y="1734311"/>
                  </a:lnTo>
                  <a:lnTo>
                    <a:pt x="8708046" y="1687963"/>
                  </a:lnTo>
                  <a:cubicBezTo>
                    <a:pt x="8690300" y="1657337"/>
                    <a:pt x="8672455" y="1627334"/>
                    <a:pt x="8654062" y="1597234"/>
                  </a:cubicBezTo>
                  <a:cubicBezTo>
                    <a:pt x="8617575" y="1536988"/>
                    <a:pt x="8579398" y="1477365"/>
                    <a:pt x="8540278" y="1418077"/>
                  </a:cubicBezTo>
                  <a:lnTo>
                    <a:pt x="8510701" y="1373695"/>
                  </a:lnTo>
                  <a:lnTo>
                    <a:pt x="8480676" y="1329457"/>
                  </a:lnTo>
                  <a:cubicBezTo>
                    <a:pt x="8460643" y="1300269"/>
                    <a:pt x="8440411" y="1271224"/>
                    <a:pt x="8419782" y="1242275"/>
                  </a:cubicBezTo>
                  <a:cubicBezTo>
                    <a:pt x="8378476" y="1184425"/>
                    <a:pt x="8335923" y="1127006"/>
                    <a:pt x="8292478" y="1069875"/>
                  </a:cubicBezTo>
                  <a:lnTo>
                    <a:pt x="8259620" y="1027123"/>
                  </a:lnTo>
                  <a:lnTo>
                    <a:pt x="8243416" y="1006130"/>
                  </a:lnTo>
                  <a:lnTo>
                    <a:pt x="8227110" y="985473"/>
                  </a:lnTo>
                  <a:cubicBezTo>
                    <a:pt x="8204890" y="957483"/>
                    <a:pt x="8182422" y="929684"/>
                    <a:pt x="8159604" y="902029"/>
                  </a:cubicBezTo>
                  <a:cubicBezTo>
                    <a:pt x="8114170" y="846671"/>
                    <a:pt x="8067494" y="792177"/>
                    <a:pt x="8020022" y="738209"/>
                  </a:cubicBezTo>
                  <a:lnTo>
                    <a:pt x="7984182" y="697901"/>
                  </a:lnTo>
                  <a:lnTo>
                    <a:pt x="7948043" y="657976"/>
                  </a:lnTo>
                  <a:cubicBezTo>
                    <a:pt x="7923636" y="631328"/>
                    <a:pt x="7899079" y="604823"/>
                    <a:pt x="7874324" y="578607"/>
                  </a:cubicBezTo>
                  <a:cubicBezTo>
                    <a:pt x="7824714" y="526221"/>
                    <a:pt x="7774608" y="474458"/>
                    <a:pt x="7723308" y="424085"/>
                  </a:cubicBezTo>
                  <a:cubicBezTo>
                    <a:pt x="7672157" y="373808"/>
                    <a:pt x="7619168" y="324153"/>
                    <a:pt x="7565532" y="275602"/>
                  </a:cubicBezTo>
                  <a:close/>
                  <a:moveTo>
                    <a:pt x="1832515" y="0"/>
                  </a:moveTo>
                  <a:lnTo>
                    <a:pt x="2158449" y="0"/>
                  </a:lnTo>
                  <a:lnTo>
                    <a:pt x="2108797" y="37845"/>
                  </a:lnTo>
                  <a:cubicBezTo>
                    <a:pt x="2052253" y="83168"/>
                    <a:pt x="1996914" y="129778"/>
                    <a:pt x="1942830" y="177587"/>
                  </a:cubicBezTo>
                  <a:cubicBezTo>
                    <a:pt x="1834563" y="273109"/>
                    <a:pt x="1731317" y="373472"/>
                    <a:pt x="1633191" y="477909"/>
                  </a:cubicBezTo>
                  <a:cubicBezTo>
                    <a:pt x="1240290" y="896038"/>
                    <a:pt x="927123" y="1375900"/>
                    <a:pt x="702686" y="1889935"/>
                  </a:cubicBezTo>
                  <a:cubicBezTo>
                    <a:pt x="646565" y="2018192"/>
                    <a:pt x="596210" y="2149182"/>
                    <a:pt x="551769" y="2281416"/>
                  </a:cubicBezTo>
                  <a:cubicBezTo>
                    <a:pt x="507429" y="2413700"/>
                    <a:pt x="469451" y="2547613"/>
                    <a:pt x="438383" y="2682772"/>
                  </a:cubicBezTo>
                  <a:cubicBezTo>
                    <a:pt x="423122" y="2750111"/>
                    <a:pt x="409203" y="2818553"/>
                    <a:pt x="397124" y="2887044"/>
                  </a:cubicBezTo>
                  <a:cubicBezTo>
                    <a:pt x="385144" y="2955581"/>
                    <a:pt x="374357" y="3024359"/>
                    <a:pt x="365658" y="3093424"/>
                  </a:cubicBezTo>
                  <a:cubicBezTo>
                    <a:pt x="347813" y="3231506"/>
                    <a:pt x="336727" y="3370260"/>
                    <a:pt x="332105" y="3509828"/>
                  </a:cubicBezTo>
                  <a:cubicBezTo>
                    <a:pt x="322311" y="3788822"/>
                    <a:pt x="339660" y="4068628"/>
                    <a:pt x="383653" y="4346327"/>
                  </a:cubicBezTo>
                  <a:cubicBezTo>
                    <a:pt x="394539" y="4415489"/>
                    <a:pt x="407464" y="4484267"/>
                    <a:pt x="422327" y="4552900"/>
                  </a:cubicBezTo>
                  <a:cubicBezTo>
                    <a:pt x="437041" y="4621534"/>
                    <a:pt x="453693" y="4689881"/>
                    <a:pt x="472184" y="4757939"/>
                  </a:cubicBezTo>
                  <a:cubicBezTo>
                    <a:pt x="490677" y="4825949"/>
                    <a:pt x="511007" y="4893673"/>
                    <a:pt x="533078" y="4960916"/>
                  </a:cubicBezTo>
                  <a:cubicBezTo>
                    <a:pt x="555249" y="5028208"/>
                    <a:pt x="578662" y="5095022"/>
                    <a:pt x="604710" y="5160875"/>
                  </a:cubicBezTo>
                  <a:cubicBezTo>
                    <a:pt x="707358" y="5425298"/>
                    <a:pt x="838443" y="5680902"/>
                    <a:pt x="996766" y="5920640"/>
                  </a:cubicBezTo>
                  <a:cubicBezTo>
                    <a:pt x="1154790" y="6160571"/>
                    <a:pt x="1340404" y="6384350"/>
                    <a:pt x="1549183" y="6586417"/>
                  </a:cubicBezTo>
                  <a:cubicBezTo>
                    <a:pt x="1601365" y="6636982"/>
                    <a:pt x="1654970" y="6686208"/>
                    <a:pt x="1709890" y="6734063"/>
                  </a:cubicBezTo>
                  <a:lnTo>
                    <a:pt x="1859761" y="6858000"/>
                  </a:lnTo>
                  <a:lnTo>
                    <a:pt x="1671798" y="6858000"/>
                  </a:lnTo>
                  <a:lnTo>
                    <a:pt x="1628044" y="6822717"/>
                  </a:lnTo>
                  <a:cubicBezTo>
                    <a:pt x="1570828" y="6774460"/>
                    <a:pt x="1514710" y="6724955"/>
                    <a:pt x="1459756" y="6674223"/>
                  </a:cubicBezTo>
                  <a:cubicBezTo>
                    <a:pt x="1019931" y="6268363"/>
                    <a:pt x="658296" y="5781216"/>
                    <a:pt x="402543" y="5241588"/>
                  </a:cubicBezTo>
                  <a:cubicBezTo>
                    <a:pt x="370231" y="5174103"/>
                    <a:pt x="340306" y="5105661"/>
                    <a:pt x="311923" y="5036741"/>
                  </a:cubicBezTo>
                  <a:cubicBezTo>
                    <a:pt x="283539" y="4967771"/>
                    <a:pt x="256895" y="4897986"/>
                    <a:pt x="232140" y="4827483"/>
                  </a:cubicBezTo>
                  <a:cubicBezTo>
                    <a:pt x="207334" y="4756981"/>
                    <a:pt x="184368" y="4685758"/>
                    <a:pt x="163392" y="4613913"/>
                  </a:cubicBezTo>
                  <a:cubicBezTo>
                    <a:pt x="142514" y="4542020"/>
                    <a:pt x="123624" y="4469360"/>
                    <a:pt x="106823" y="4396365"/>
                  </a:cubicBezTo>
                  <a:cubicBezTo>
                    <a:pt x="73120" y="4250902"/>
                    <a:pt x="47371" y="4103281"/>
                    <a:pt x="29326" y="3954702"/>
                  </a:cubicBezTo>
                  <a:cubicBezTo>
                    <a:pt x="20478" y="3880365"/>
                    <a:pt x="13320" y="3805789"/>
                    <a:pt x="8647" y="3730971"/>
                  </a:cubicBezTo>
                  <a:cubicBezTo>
                    <a:pt x="6311" y="3693587"/>
                    <a:pt x="4322" y="3656106"/>
                    <a:pt x="2880" y="3618674"/>
                  </a:cubicBezTo>
                  <a:cubicBezTo>
                    <a:pt x="1539" y="3581146"/>
                    <a:pt x="694" y="3543809"/>
                    <a:pt x="296" y="3506425"/>
                  </a:cubicBezTo>
                  <a:cubicBezTo>
                    <a:pt x="-1543" y="3356649"/>
                    <a:pt x="5217" y="3206200"/>
                    <a:pt x="20030" y="3056711"/>
                  </a:cubicBezTo>
                  <a:cubicBezTo>
                    <a:pt x="27686" y="2981942"/>
                    <a:pt x="36931" y="2907317"/>
                    <a:pt x="48664" y="2832980"/>
                  </a:cubicBezTo>
                  <a:cubicBezTo>
                    <a:pt x="60395" y="2758642"/>
                    <a:pt x="73716" y="2684784"/>
                    <a:pt x="89922" y="2610639"/>
                  </a:cubicBezTo>
                  <a:cubicBezTo>
                    <a:pt x="121736" y="2462826"/>
                    <a:pt x="162645" y="2317220"/>
                    <a:pt x="211163" y="2174343"/>
                  </a:cubicBezTo>
                  <a:cubicBezTo>
                    <a:pt x="259778" y="2031468"/>
                    <a:pt x="315601" y="1891517"/>
                    <a:pt x="379129" y="1754393"/>
                  </a:cubicBezTo>
                  <a:cubicBezTo>
                    <a:pt x="505540" y="1480433"/>
                    <a:pt x="660930" y="1219318"/>
                    <a:pt x="841424" y="976270"/>
                  </a:cubicBezTo>
                  <a:cubicBezTo>
                    <a:pt x="931498" y="854627"/>
                    <a:pt x="1028182" y="737777"/>
                    <a:pt x="1130234" y="625768"/>
                  </a:cubicBezTo>
                  <a:cubicBezTo>
                    <a:pt x="1232486" y="513855"/>
                    <a:pt x="1340157" y="407117"/>
                    <a:pt x="1452897" y="305748"/>
                  </a:cubicBezTo>
                  <a:cubicBezTo>
                    <a:pt x="1565736" y="204380"/>
                    <a:pt x="1683596" y="108665"/>
                    <a:pt x="1805682" y="18752"/>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Freeform: Shape 17">
              <a:extLst>
                <a:ext uri="{FF2B5EF4-FFF2-40B4-BE49-F238E27FC236}">
                  <a16:creationId xmlns:a16="http://schemas.microsoft.com/office/drawing/2014/main" id="{DA46556D-445B-4CD0-87A0-02A30BD1B1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8320" y="3985"/>
              <a:ext cx="9767847" cy="6858000"/>
            </a:xfrm>
            <a:custGeom>
              <a:avLst/>
              <a:gdLst>
                <a:gd name="connsiteX0" fmla="*/ 7151367 w 9767847"/>
                <a:gd name="connsiteY0" fmla="*/ 0 h 6858000"/>
                <a:gd name="connsiteX1" fmla="*/ 7881247 w 9767847"/>
                <a:gd name="connsiteY1" fmla="*/ 0 h 6858000"/>
                <a:gd name="connsiteX2" fmla="*/ 7990553 w 9767847"/>
                <a:gd name="connsiteY2" fmla="*/ 81317 h 6858000"/>
                <a:gd name="connsiteX3" fmla="*/ 9767847 w 9767847"/>
                <a:gd name="connsiteY3" fmla="*/ 3649031 h 6858000"/>
                <a:gd name="connsiteX4" fmla="*/ 8652597 w 9767847"/>
                <a:gd name="connsiteY4" fmla="*/ 6590005 h 6858000"/>
                <a:gd name="connsiteX5" fmla="*/ 8395306 w 9767847"/>
                <a:gd name="connsiteY5" fmla="*/ 6858000 h 6858000"/>
                <a:gd name="connsiteX6" fmla="*/ 6762603 w 9767847"/>
                <a:gd name="connsiteY6" fmla="*/ 6858000 h 6858000"/>
                <a:gd name="connsiteX7" fmla="*/ 6765962 w 9767847"/>
                <a:gd name="connsiteY7" fmla="*/ 6854844 h 6858000"/>
                <a:gd name="connsiteX8" fmla="*/ 6804586 w 9767847"/>
                <a:gd name="connsiteY8" fmla="*/ 6817103 h 6858000"/>
                <a:gd name="connsiteX9" fmla="*/ 6881735 w 9767847"/>
                <a:gd name="connsiteY9" fmla="*/ 6741197 h 6858000"/>
                <a:gd name="connsiteX10" fmla="*/ 6958883 w 9767847"/>
                <a:gd name="connsiteY10" fmla="*/ 6664822 h 6858000"/>
                <a:gd name="connsiteX11" fmla="*/ 7267925 w 9767847"/>
                <a:gd name="connsiteY11" fmla="*/ 6355694 h 6858000"/>
                <a:gd name="connsiteX12" fmla="*/ 7424360 w 9767847"/>
                <a:gd name="connsiteY12" fmla="*/ 6200685 h 6858000"/>
                <a:gd name="connsiteX13" fmla="*/ 7504938 w 9767847"/>
                <a:gd name="connsiteY13" fmla="*/ 6122708 h 6858000"/>
                <a:gd name="connsiteX14" fmla="*/ 7546396 w 9767847"/>
                <a:gd name="connsiteY14" fmla="*/ 6083697 h 6858000"/>
                <a:gd name="connsiteX15" fmla="*/ 7588002 w 9767847"/>
                <a:gd name="connsiteY15" fmla="*/ 6045532 h 6858000"/>
                <a:gd name="connsiteX16" fmla="*/ 7631000 w 9767847"/>
                <a:gd name="connsiteY16" fmla="*/ 6006709 h 6858000"/>
                <a:gd name="connsiteX17" fmla="*/ 7675440 w 9767847"/>
                <a:gd name="connsiteY17" fmla="*/ 5968309 h 6858000"/>
                <a:gd name="connsiteX18" fmla="*/ 7720626 w 9767847"/>
                <a:gd name="connsiteY18" fmla="*/ 5930851 h 6858000"/>
                <a:gd name="connsiteX19" fmla="*/ 7766458 w 9767847"/>
                <a:gd name="connsiteY19" fmla="*/ 5894334 h 6858000"/>
                <a:gd name="connsiteX20" fmla="*/ 7955254 w 9767847"/>
                <a:gd name="connsiteY20" fmla="*/ 5756828 h 6858000"/>
                <a:gd name="connsiteX21" fmla="*/ 8352678 w 9767847"/>
                <a:gd name="connsiteY21" fmla="*/ 5517630 h 6858000"/>
                <a:gd name="connsiteX22" fmla="*/ 8451350 w 9767847"/>
                <a:gd name="connsiteY22" fmla="*/ 5465254 h 6858000"/>
                <a:gd name="connsiteX23" fmla="*/ 8548532 w 9767847"/>
                <a:gd name="connsiteY23" fmla="*/ 5413395 h 6858000"/>
                <a:gd name="connsiteX24" fmla="*/ 8729473 w 9767847"/>
                <a:gd name="connsiteY24" fmla="*/ 5309961 h 6858000"/>
                <a:gd name="connsiteX25" fmla="*/ 8770781 w 9767847"/>
                <a:gd name="connsiteY25" fmla="*/ 5283232 h 6858000"/>
                <a:gd name="connsiteX26" fmla="*/ 8790964 w 9767847"/>
                <a:gd name="connsiteY26" fmla="*/ 5269492 h 6858000"/>
                <a:gd name="connsiteX27" fmla="*/ 8810499 w 9767847"/>
                <a:gd name="connsiteY27" fmla="*/ 5255703 h 6858000"/>
                <a:gd name="connsiteX28" fmla="*/ 8883571 w 9767847"/>
                <a:gd name="connsiteY28" fmla="*/ 5198479 h 6858000"/>
                <a:gd name="connsiteX29" fmla="*/ 9006651 w 9767847"/>
                <a:gd name="connsiteY29" fmla="*/ 5070527 h 6858000"/>
                <a:gd name="connsiteX30" fmla="*/ 9033494 w 9767847"/>
                <a:gd name="connsiteY30" fmla="*/ 5034105 h 6858000"/>
                <a:gd name="connsiteX31" fmla="*/ 9040305 w 9767847"/>
                <a:gd name="connsiteY31" fmla="*/ 5024551 h 6858000"/>
                <a:gd name="connsiteX32" fmla="*/ 9046568 w 9767847"/>
                <a:gd name="connsiteY32" fmla="*/ 5015281 h 6858000"/>
                <a:gd name="connsiteX33" fmla="*/ 9058846 w 9767847"/>
                <a:gd name="connsiteY33" fmla="*/ 4996645 h 6858000"/>
                <a:gd name="connsiteX34" fmla="*/ 9104529 w 9767847"/>
                <a:gd name="connsiteY34" fmla="*/ 4918105 h 6858000"/>
                <a:gd name="connsiteX35" fmla="*/ 9181081 w 9767847"/>
                <a:gd name="connsiteY35" fmla="*/ 4744694 h 6858000"/>
                <a:gd name="connsiteX36" fmla="*/ 9240731 w 9767847"/>
                <a:gd name="connsiteY36" fmla="*/ 4557872 h 6858000"/>
                <a:gd name="connsiteX37" fmla="*/ 9265388 w 9767847"/>
                <a:gd name="connsiteY37" fmla="*/ 4461073 h 6858000"/>
                <a:gd name="connsiteX38" fmla="*/ 9276571 w 9767847"/>
                <a:gd name="connsiteY38" fmla="*/ 4411943 h 6858000"/>
                <a:gd name="connsiteX39" fmla="*/ 9281841 w 9767847"/>
                <a:gd name="connsiteY39" fmla="*/ 4387379 h 6858000"/>
                <a:gd name="connsiteX40" fmla="*/ 9286513 w 9767847"/>
                <a:gd name="connsiteY40" fmla="*/ 4364838 h 6858000"/>
                <a:gd name="connsiteX41" fmla="*/ 9296754 w 9767847"/>
                <a:gd name="connsiteY41" fmla="*/ 4312038 h 6858000"/>
                <a:gd name="connsiteX42" fmla="*/ 9301029 w 9767847"/>
                <a:gd name="connsiteY42" fmla="*/ 4289074 h 6858000"/>
                <a:gd name="connsiteX43" fmla="*/ 9302818 w 9767847"/>
                <a:gd name="connsiteY43" fmla="*/ 4278581 h 6858000"/>
                <a:gd name="connsiteX44" fmla="*/ 9304658 w 9767847"/>
                <a:gd name="connsiteY44" fmla="*/ 4266816 h 6858000"/>
                <a:gd name="connsiteX45" fmla="*/ 9312810 w 9767847"/>
                <a:gd name="connsiteY45" fmla="*/ 4215945 h 6858000"/>
                <a:gd name="connsiteX46" fmla="*/ 9316887 w 9767847"/>
                <a:gd name="connsiteY46" fmla="*/ 4190486 h 6858000"/>
                <a:gd name="connsiteX47" fmla="*/ 9318923 w 9767847"/>
                <a:gd name="connsiteY47" fmla="*/ 4177780 h 6858000"/>
                <a:gd name="connsiteX48" fmla="*/ 9320515 w 9767847"/>
                <a:gd name="connsiteY48" fmla="*/ 4164886 h 6858000"/>
                <a:gd name="connsiteX49" fmla="*/ 9332445 w 9767847"/>
                <a:gd name="connsiteY49" fmla="*/ 4064981 h 6858000"/>
                <a:gd name="connsiteX50" fmla="*/ 9336173 w 9767847"/>
                <a:gd name="connsiteY50" fmla="*/ 4018676 h 6858000"/>
                <a:gd name="connsiteX51" fmla="*/ 9340199 w 9767847"/>
                <a:gd name="connsiteY51" fmla="*/ 3965171 h 6858000"/>
                <a:gd name="connsiteX52" fmla="*/ 9347557 w 9767847"/>
                <a:gd name="connsiteY52" fmla="*/ 3765972 h 6858000"/>
                <a:gd name="connsiteX53" fmla="*/ 9346364 w 9767847"/>
                <a:gd name="connsiteY53" fmla="*/ 3664938 h 6858000"/>
                <a:gd name="connsiteX54" fmla="*/ 9344921 w 9767847"/>
                <a:gd name="connsiteY54" fmla="*/ 3615243 h 6858000"/>
                <a:gd name="connsiteX55" fmla="*/ 9344524 w 9767847"/>
                <a:gd name="connsiteY55" fmla="*/ 3603526 h 6858000"/>
                <a:gd name="connsiteX56" fmla="*/ 9343728 w 9767847"/>
                <a:gd name="connsiteY56" fmla="*/ 3590774 h 6858000"/>
                <a:gd name="connsiteX57" fmla="*/ 9342188 w 9767847"/>
                <a:gd name="connsiteY57" fmla="*/ 3565268 h 6858000"/>
                <a:gd name="connsiteX58" fmla="*/ 9339056 w 9767847"/>
                <a:gd name="connsiteY58" fmla="*/ 3514256 h 6858000"/>
                <a:gd name="connsiteX59" fmla="*/ 9334334 w 9767847"/>
                <a:gd name="connsiteY59" fmla="*/ 3463057 h 6858000"/>
                <a:gd name="connsiteX60" fmla="*/ 9329363 w 9767847"/>
                <a:gd name="connsiteY60" fmla="*/ 3411810 h 6858000"/>
                <a:gd name="connsiteX61" fmla="*/ 9328319 w 9767847"/>
                <a:gd name="connsiteY61" fmla="*/ 3400657 h 6858000"/>
                <a:gd name="connsiteX62" fmla="*/ 9327177 w 9767847"/>
                <a:gd name="connsiteY62" fmla="*/ 3390116 h 6858000"/>
                <a:gd name="connsiteX63" fmla="*/ 9324293 w 9767847"/>
                <a:gd name="connsiteY63" fmla="*/ 3366774 h 6858000"/>
                <a:gd name="connsiteX64" fmla="*/ 9320763 w 9767847"/>
                <a:gd name="connsiteY64" fmla="*/ 3340329 h 6858000"/>
                <a:gd name="connsiteX65" fmla="*/ 9317184 w 9767847"/>
                <a:gd name="connsiteY65" fmla="*/ 3311245 h 6858000"/>
                <a:gd name="connsiteX66" fmla="*/ 9311021 w 9767847"/>
                <a:gd name="connsiteY66" fmla="*/ 3266211 h 6858000"/>
                <a:gd name="connsiteX67" fmla="*/ 9302719 w 9767847"/>
                <a:gd name="connsiteY67" fmla="*/ 3215717 h 6858000"/>
                <a:gd name="connsiteX68" fmla="*/ 9293970 w 9767847"/>
                <a:gd name="connsiteY68" fmla="*/ 3165789 h 6858000"/>
                <a:gd name="connsiteX69" fmla="*/ 9252065 w 9767847"/>
                <a:gd name="connsiteY69" fmla="*/ 2967107 h 6858000"/>
                <a:gd name="connsiteX70" fmla="*/ 9227211 w 9767847"/>
                <a:gd name="connsiteY70" fmla="*/ 2868473 h 6858000"/>
                <a:gd name="connsiteX71" fmla="*/ 9220699 w 9767847"/>
                <a:gd name="connsiteY71" fmla="*/ 2844426 h 6858000"/>
                <a:gd name="connsiteX72" fmla="*/ 9213740 w 9767847"/>
                <a:gd name="connsiteY72" fmla="*/ 2820191 h 6858000"/>
                <a:gd name="connsiteX73" fmla="*/ 9199374 w 9767847"/>
                <a:gd name="connsiteY73" fmla="*/ 2771438 h 6858000"/>
                <a:gd name="connsiteX74" fmla="*/ 9061829 w 9767847"/>
                <a:gd name="connsiteY74" fmla="*/ 2385418 h 6858000"/>
                <a:gd name="connsiteX75" fmla="*/ 8978865 w 9767847"/>
                <a:gd name="connsiteY75" fmla="*/ 2196855 h 6858000"/>
                <a:gd name="connsiteX76" fmla="*/ 8956694 w 9767847"/>
                <a:gd name="connsiteY76" fmla="*/ 2150219 h 6858000"/>
                <a:gd name="connsiteX77" fmla="*/ 8934176 w 9767847"/>
                <a:gd name="connsiteY77" fmla="*/ 2103914 h 6858000"/>
                <a:gd name="connsiteX78" fmla="*/ 8887151 w 9767847"/>
                <a:gd name="connsiteY78" fmla="*/ 2011350 h 6858000"/>
                <a:gd name="connsiteX79" fmla="*/ 8787533 w 9767847"/>
                <a:gd name="connsiteY79" fmla="*/ 1828527 h 6858000"/>
                <a:gd name="connsiteX80" fmla="*/ 8761485 w 9767847"/>
                <a:gd name="connsiteY80" fmla="*/ 1783398 h 6858000"/>
                <a:gd name="connsiteX81" fmla="*/ 8734791 w 9767847"/>
                <a:gd name="connsiteY81" fmla="*/ 1737893 h 6858000"/>
                <a:gd name="connsiteX82" fmla="*/ 8680808 w 9767847"/>
                <a:gd name="connsiteY82" fmla="*/ 1648812 h 6858000"/>
                <a:gd name="connsiteX83" fmla="*/ 8567024 w 9767847"/>
                <a:gd name="connsiteY83" fmla="*/ 1472906 h 6858000"/>
                <a:gd name="connsiteX84" fmla="*/ 8537446 w 9767847"/>
                <a:gd name="connsiteY84" fmla="*/ 1429330 h 6858000"/>
                <a:gd name="connsiteX85" fmla="*/ 8507423 w 9767847"/>
                <a:gd name="connsiteY85" fmla="*/ 1385896 h 6858000"/>
                <a:gd name="connsiteX86" fmla="*/ 8446529 w 9767847"/>
                <a:gd name="connsiteY86" fmla="*/ 1300295 h 6858000"/>
                <a:gd name="connsiteX87" fmla="*/ 8319224 w 9767847"/>
                <a:gd name="connsiteY87" fmla="*/ 1131026 h 6858000"/>
                <a:gd name="connsiteX88" fmla="*/ 8286366 w 9767847"/>
                <a:gd name="connsiteY88" fmla="*/ 1089050 h 6858000"/>
                <a:gd name="connsiteX89" fmla="*/ 8270161 w 9767847"/>
                <a:gd name="connsiteY89" fmla="*/ 1068439 h 6858000"/>
                <a:gd name="connsiteX90" fmla="*/ 8253856 w 9767847"/>
                <a:gd name="connsiteY90" fmla="*/ 1048156 h 6858000"/>
                <a:gd name="connsiteX91" fmla="*/ 8186352 w 9767847"/>
                <a:gd name="connsiteY91" fmla="*/ 966275 h 6858000"/>
                <a:gd name="connsiteX92" fmla="*/ 8046768 w 9767847"/>
                <a:gd name="connsiteY92" fmla="*/ 805429 h 6858000"/>
                <a:gd name="connsiteX93" fmla="*/ 8010927 w 9767847"/>
                <a:gd name="connsiteY93" fmla="*/ 765853 h 6858000"/>
                <a:gd name="connsiteX94" fmla="*/ 7974788 w 9767847"/>
                <a:gd name="connsiteY94" fmla="*/ 726653 h 6858000"/>
                <a:gd name="connsiteX95" fmla="*/ 7901070 w 9767847"/>
                <a:gd name="connsiteY95" fmla="*/ 648724 h 6858000"/>
                <a:gd name="connsiteX96" fmla="*/ 7750054 w 9767847"/>
                <a:gd name="connsiteY96" fmla="*/ 497008 h 6858000"/>
                <a:gd name="connsiteX97" fmla="*/ 7592277 w 9767847"/>
                <a:gd name="connsiteY97" fmla="*/ 351221 h 6858000"/>
                <a:gd name="connsiteX98" fmla="*/ 7257734 w 9767847"/>
                <a:gd name="connsiteY98" fmla="*/ 76964 h 6858000"/>
                <a:gd name="connsiteX99" fmla="*/ 1886601 w 9767847"/>
                <a:gd name="connsiteY99" fmla="*/ 0 h 6858000"/>
                <a:gd name="connsiteX100" fmla="*/ 2292926 w 9767847"/>
                <a:gd name="connsiteY100" fmla="*/ 0 h 6858000"/>
                <a:gd name="connsiteX101" fmla="*/ 2135542 w 9767847"/>
                <a:gd name="connsiteY101" fmla="*/ 117781 h 6858000"/>
                <a:gd name="connsiteX102" fmla="*/ 1969576 w 9767847"/>
                <a:gd name="connsiteY102" fmla="*/ 254986 h 6858000"/>
                <a:gd name="connsiteX103" fmla="*/ 1659938 w 9767847"/>
                <a:gd name="connsiteY103" fmla="*/ 549855 h 6858000"/>
                <a:gd name="connsiteX104" fmla="*/ 729383 w 9767847"/>
                <a:gd name="connsiteY104" fmla="*/ 1936480 h 6858000"/>
                <a:gd name="connsiteX105" fmla="*/ 578465 w 9767847"/>
                <a:gd name="connsiteY105" fmla="*/ 2320807 h 6858000"/>
                <a:gd name="connsiteX106" fmla="*/ 465080 w 9767847"/>
                <a:gd name="connsiteY106" fmla="*/ 2714875 h 6858000"/>
                <a:gd name="connsiteX107" fmla="*/ 423820 w 9767847"/>
                <a:gd name="connsiteY107" fmla="*/ 2915436 h 6858000"/>
                <a:gd name="connsiteX108" fmla="*/ 392355 w 9767847"/>
                <a:gd name="connsiteY108" fmla="*/ 3118071 h 6858000"/>
                <a:gd name="connsiteX109" fmla="*/ 358801 w 9767847"/>
                <a:gd name="connsiteY109" fmla="*/ 3526915 h 6858000"/>
                <a:gd name="connsiteX110" fmla="*/ 410350 w 9767847"/>
                <a:gd name="connsiteY110" fmla="*/ 4348226 h 6858000"/>
                <a:gd name="connsiteX111" fmla="*/ 449022 w 9767847"/>
                <a:gd name="connsiteY111" fmla="*/ 4551049 h 6858000"/>
                <a:gd name="connsiteX112" fmla="*/ 498882 w 9767847"/>
                <a:gd name="connsiteY112" fmla="*/ 4752365 h 6858000"/>
                <a:gd name="connsiteX113" fmla="*/ 559775 w 9767847"/>
                <a:gd name="connsiteY113" fmla="*/ 4951657 h 6858000"/>
                <a:gd name="connsiteX114" fmla="*/ 631406 w 9767847"/>
                <a:gd name="connsiteY114" fmla="*/ 5147986 h 6858000"/>
                <a:gd name="connsiteX115" fmla="*/ 1023461 w 9767847"/>
                <a:gd name="connsiteY115" fmla="*/ 5893957 h 6858000"/>
                <a:gd name="connsiteX116" fmla="*/ 1575880 w 9767847"/>
                <a:gd name="connsiteY116" fmla="*/ 6547646 h 6858000"/>
                <a:gd name="connsiteX117" fmla="*/ 1905228 w 9767847"/>
                <a:gd name="connsiteY117" fmla="*/ 6829468 h 6858000"/>
                <a:gd name="connsiteX118" fmla="*/ 1944230 w 9767847"/>
                <a:gd name="connsiteY118" fmla="*/ 6858000 h 6858000"/>
                <a:gd name="connsiteX119" fmla="*/ 1372541 w 9767847"/>
                <a:gd name="connsiteY119" fmla="*/ 6858000 h 6858000"/>
                <a:gd name="connsiteX120" fmla="*/ 1115251 w 9767847"/>
                <a:gd name="connsiteY120" fmla="*/ 6590005 h 6858000"/>
                <a:gd name="connsiteX121" fmla="*/ 0 w 9767847"/>
                <a:gd name="connsiteY121" fmla="*/ 3649031 h 6858000"/>
                <a:gd name="connsiteX122" fmla="*/ 1777294 w 9767847"/>
                <a:gd name="connsiteY122" fmla="*/ 8131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9767847" h="6858000">
                  <a:moveTo>
                    <a:pt x="7151367" y="0"/>
                  </a:moveTo>
                  <a:lnTo>
                    <a:pt x="7881247" y="0"/>
                  </a:lnTo>
                  <a:lnTo>
                    <a:pt x="7990553" y="81317"/>
                  </a:lnTo>
                  <a:cubicBezTo>
                    <a:pt x="9075991" y="929334"/>
                    <a:pt x="9767847" y="2212695"/>
                    <a:pt x="9767847" y="3649031"/>
                  </a:cubicBezTo>
                  <a:cubicBezTo>
                    <a:pt x="9767847" y="4766182"/>
                    <a:pt x="9349317" y="5790792"/>
                    <a:pt x="8652597" y="6590005"/>
                  </a:cubicBezTo>
                  <a:lnTo>
                    <a:pt x="8395306" y="6858000"/>
                  </a:lnTo>
                  <a:lnTo>
                    <a:pt x="6762603" y="6858000"/>
                  </a:lnTo>
                  <a:lnTo>
                    <a:pt x="6765962" y="6854844"/>
                  </a:lnTo>
                  <a:cubicBezTo>
                    <a:pt x="6779036" y="6842703"/>
                    <a:pt x="6791663" y="6829621"/>
                    <a:pt x="6804586" y="6817103"/>
                  </a:cubicBezTo>
                  <a:lnTo>
                    <a:pt x="6881735" y="6741197"/>
                  </a:lnTo>
                  <a:cubicBezTo>
                    <a:pt x="6907435" y="6715881"/>
                    <a:pt x="6933134" y="6690798"/>
                    <a:pt x="6958883" y="6664822"/>
                  </a:cubicBezTo>
                  <a:lnTo>
                    <a:pt x="7267925" y="6355694"/>
                  </a:lnTo>
                  <a:lnTo>
                    <a:pt x="7424360" y="6200685"/>
                  </a:lnTo>
                  <a:cubicBezTo>
                    <a:pt x="7450754" y="6174802"/>
                    <a:pt x="7477598" y="6148731"/>
                    <a:pt x="7504938" y="6122708"/>
                  </a:cubicBezTo>
                  <a:lnTo>
                    <a:pt x="7546396" y="6083697"/>
                  </a:lnTo>
                  <a:cubicBezTo>
                    <a:pt x="7560264" y="6070803"/>
                    <a:pt x="7574780" y="6057532"/>
                    <a:pt x="7588002" y="6045532"/>
                  </a:cubicBezTo>
                  <a:lnTo>
                    <a:pt x="7631000" y="6006709"/>
                  </a:lnTo>
                  <a:lnTo>
                    <a:pt x="7675440" y="5968309"/>
                  </a:lnTo>
                  <a:cubicBezTo>
                    <a:pt x="7690404" y="5955698"/>
                    <a:pt x="7705564" y="5943321"/>
                    <a:pt x="7720626" y="5930851"/>
                  </a:cubicBezTo>
                  <a:cubicBezTo>
                    <a:pt x="7735738" y="5918427"/>
                    <a:pt x="7751197" y="5906521"/>
                    <a:pt x="7766458" y="5894334"/>
                  </a:cubicBezTo>
                  <a:cubicBezTo>
                    <a:pt x="7827949" y="5846192"/>
                    <a:pt x="7890979" y="5800499"/>
                    <a:pt x="7955254" y="5756828"/>
                  </a:cubicBezTo>
                  <a:cubicBezTo>
                    <a:pt x="8083800" y="5669534"/>
                    <a:pt x="8216872" y="5590336"/>
                    <a:pt x="8352678" y="5517630"/>
                  </a:cubicBezTo>
                  <a:lnTo>
                    <a:pt x="8451350" y="5465254"/>
                  </a:lnTo>
                  <a:lnTo>
                    <a:pt x="8548532" y="5413395"/>
                  </a:lnTo>
                  <a:cubicBezTo>
                    <a:pt x="8612110" y="5379090"/>
                    <a:pt x="8673251" y="5345208"/>
                    <a:pt x="8729473" y="5309961"/>
                  </a:cubicBezTo>
                  <a:cubicBezTo>
                    <a:pt x="8743591" y="5301115"/>
                    <a:pt x="8757161" y="5292361"/>
                    <a:pt x="8770781" y="5283232"/>
                  </a:cubicBezTo>
                  <a:cubicBezTo>
                    <a:pt x="8777591" y="5278667"/>
                    <a:pt x="8784451" y="5274103"/>
                    <a:pt x="8790964" y="5269492"/>
                  </a:cubicBezTo>
                  <a:cubicBezTo>
                    <a:pt x="8797574" y="5264879"/>
                    <a:pt x="8804235" y="5260314"/>
                    <a:pt x="8810499" y="5255703"/>
                  </a:cubicBezTo>
                  <a:cubicBezTo>
                    <a:pt x="8835999" y="5237303"/>
                    <a:pt x="8860407" y="5218291"/>
                    <a:pt x="8883571" y="5198479"/>
                  </a:cubicBezTo>
                  <a:cubicBezTo>
                    <a:pt x="8929900" y="5158856"/>
                    <a:pt x="8971258" y="5116315"/>
                    <a:pt x="9006651" y="5070527"/>
                  </a:cubicBezTo>
                  <a:cubicBezTo>
                    <a:pt x="9015351" y="5059328"/>
                    <a:pt x="9024398" y="5046857"/>
                    <a:pt x="9033494" y="5034105"/>
                  </a:cubicBezTo>
                  <a:lnTo>
                    <a:pt x="9040305" y="5024551"/>
                  </a:lnTo>
                  <a:lnTo>
                    <a:pt x="9046568" y="5015281"/>
                  </a:lnTo>
                  <a:cubicBezTo>
                    <a:pt x="9050743" y="5009163"/>
                    <a:pt x="9054819" y="5002952"/>
                    <a:pt x="9058846" y="4996645"/>
                  </a:cubicBezTo>
                  <a:cubicBezTo>
                    <a:pt x="9075002" y="4971517"/>
                    <a:pt x="9090212" y="4945305"/>
                    <a:pt x="9104529" y="4918105"/>
                  </a:cubicBezTo>
                  <a:cubicBezTo>
                    <a:pt x="9133211" y="4863752"/>
                    <a:pt x="9158313" y="4805447"/>
                    <a:pt x="9181081" y="4744694"/>
                  </a:cubicBezTo>
                  <a:cubicBezTo>
                    <a:pt x="9203748" y="4684178"/>
                    <a:pt x="9223383" y="4621778"/>
                    <a:pt x="9240731" y="4557872"/>
                  </a:cubicBezTo>
                  <a:cubicBezTo>
                    <a:pt x="9249481" y="4525966"/>
                    <a:pt x="9257682" y="4493684"/>
                    <a:pt x="9265388" y="4461073"/>
                  </a:cubicBezTo>
                  <a:cubicBezTo>
                    <a:pt x="9269215" y="4444744"/>
                    <a:pt x="9272943" y="4428367"/>
                    <a:pt x="9276571" y="4411943"/>
                  </a:cubicBezTo>
                  <a:lnTo>
                    <a:pt x="9281841" y="4387379"/>
                  </a:lnTo>
                  <a:lnTo>
                    <a:pt x="9286513" y="4364838"/>
                  </a:lnTo>
                  <a:lnTo>
                    <a:pt x="9296754" y="4312038"/>
                  </a:lnTo>
                  <a:lnTo>
                    <a:pt x="9301029" y="4289074"/>
                  </a:lnTo>
                  <a:lnTo>
                    <a:pt x="9302818" y="4278581"/>
                  </a:lnTo>
                  <a:lnTo>
                    <a:pt x="9304658" y="4266816"/>
                  </a:lnTo>
                  <a:lnTo>
                    <a:pt x="9312810" y="4215945"/>
                  </a:lnTo>
                  <a:lnTo>
                    <a:pt x="9316887" y="4190486"/>
                  </a:lnTo>
                  <a:lnTo>
                    <a:pt x="9318923" y="4177780"/>
                  </a:lnTo>
                  <a:cubicBezTo>
                    <a:pt x="9319570" y="4173546"/>
                    <a:pt x="9319969" y="4169169"/>
                    <a:pt x="9320515" y="4164886"/>
                  </a:cubicBezTo>
                  <a:lnTo>
                    <a:pt x="9332445" y="4064981"/>
                  </a:lnTo>
                  <a:cubicBezTo>
                    <a:pt x="9333836" y="4052370"/>
                    <a:pt x="9334880" y="4036888"/>
                    <a:pt x="9336173" y="4018676"/>
                  </a:cubicBezTo>
                  <a:lnTo>
                    <a:pt x="9340199" y="3965171"/>
                  </a:lnTo>
                  <a:cubicBezTo>
                    <a:pt x="9345071" y="3899806"/>
                    <a:pt x="9347358" y="3832983"/>
                    <a:pt x="9347557" y="3765972"/>
                  </a:cubicBezTo>
                  <a:cubicBezTo>
                    <a:pt x="9347656" y="3732420"/>
                    <a:pt x="9347209" y="3698773"/>
                    <a:pt x="9346364" y="3664938"/>
                  </a:cubicBezTo>
                  <a:lnTo>
                    <a:pt x="9344921" y="3615243"/>
                  </a:lnTo>
                  <a:lnTo>
                    <a:pt x="9344524" y="3603526"/>
                  </a:lnTo>
                  <a:lnTo>
                    <a:pt x="9343728" y="3590774"/>
                  </a:lnTo>
                  <a:lnTo>
                    <a:pt x="9342188" y="3565268"/>
                  </a:lnTo>
                  <a:lnTo>
                    <a:pt x="9339056" y="3514256"/>
                  </a:lnTo>
                  <a:cubicBezTo>
                    <a:pt x="9337914" y="3497221"/>
                    <a:pt x="9335874" y="3480138"/>
                    <a:pt x="9334334" y="3463057"/>
                  </a:cubicBezTo>
                  <a:lnTo>
                    <a:pt x="9329363" y="3411810"/>
                  </a:lnTo>
                  <a:lnTo>
                    <a:pt x="9328319" y="3400657"/>
                  </a:lnTo>
                  <a:lnTo>
                    <a:pt x="9327177" y="3390116"/>
                  </a:lnTo>
                  <a:lnTo>
                    <a:pt x="9324293" y="3366774"/>
                  </a:lnTo>
                  <a:lnTo>
                    <a:pt x="9320763" y="3340329"/>
                  </a:lnTo>
                  <a:lnTo>
                    <a:pt x="9317184" y="3311245"/>
                  </a:lnTo>
                  <a:cubicBezTo>
                    <a:pt x="9315594" y="3296893"/>
                    <a:pt x="9313506" y="3282306"/>
                    <a:pt x="9311021" y="3266211"/>
                  </a:cubicBezTo>
                  <a:lnTo>
                    <a:pt x="9302719" y="3215717"/>
                  </a:lnTo>
                  <a:cubicBezTo>
                    <a:pt x="9299936" y="3199059"/>
                    <a:pt x="9297003" y="3182400"/>
                    <a:pt x="9293970" y="3165789"/>
                  </a:cubicBezTo>
                  <a:cubicBezTo>
                    <a:pt x="9281891" y="3099295"/>
                    <a:pt x="9267674" y="3033084"/>
                    <a:pt x="9252065" y="2967107"/>
                  </a:cubicBezTo>
                  <a:cubicBezTo>
                    <a:pt x="9244261" y="2934167"/>
                    <a:pt x="9235959" y="2901273"/>
                    <a:pt x="9227211" y="2868473"/>
                  </a:cubicBezTo>
                  <a:lnTo>
                    <a:pt x="9220699" y="2844426"/>
                  </a:lnTo>
                  <a:lnTo>
                    <a:pt x="9213740" y="2820191"/>
                  </a:lnTo>
                  <a:cubicBezTo>
                    <a:pt x="9209216" y="2804049"/>
                    <a:pt x="9204345" y="2787768"/>
                    <a:pt x="9199374" y="2771438"/>
                  </a:cubicBezTo>
                  <a:cubicBezTo>
                    <a:pt x="9159855" y="2641086"/>
                    <a:pt x="9114272" y="2512099"/>
                    <a:pt x="9061829" y="2385418"/>
                  </a:cubicBezTo>
                  <a:cubicBezTo>
                    <a:pt x="9035582" y="2322077"/>
                    <a:pt x="9008043" y="2259160"/>
                    <a:pt x="8978865" y="2196855"/>
                  </a:cubicBezTo>
                  <a:lnTo>
                    <a:pt x="8956694" y="2150219"/>
                  </a:lnTo>
                  <a:lnTo>
                    <a:pt x="8934176" y="2103914"/>
                  </a:lnTo>
                  <a:cubicBezTo>
                    <a:pt x="8918915" y="2073091"/>
                    <a:pt x="8903157" y="2042032"/>
                    <a:pt x="8887151" y="2011350"/>
                  </a:cubicBezTo>
                  <a:cubicBezTo>
                    <a:pt x="8854988" y="1949891"/>
                    <a:pt x="8822082" y="1888810"/>
                    <a:pt x="8787533" y="1828527"/>
                  </a:cubicBezTo>
                  <a:lnTo>
                    <a:pt x="8761485" y="1783398"/>
                  </a:lnTo>
                  <a:lnTo>
                    <a:pt x="8734791" y="1737893"/>
                  </a:lnTo>
                  <a:cubicBezTo>
                    <a:pt x="8717047" y="1707823"/>
                    <a:pt x="8699200" y="1678363"/>
                    <a:pt x="8680808" y="1648812"/>
                  </a:cubicBezTo>
                  <a:cubicBezTo>
                    <a:pt x="8644322" y="1589658"/>
                    <a:pt x="8606194" y="1531118"/>
                    <a:pt x="8567024" y="1472906"/>
                  </a:cubicBezTo>
                  <a:lnTo>
                    <a:pt x="8537446" y="1429330"/>
                  </a:lnTo>
                  <a:lnTo>
                    <a:pt x="8507423" y="1385896"/>
                  </a:lnTo>
                  <a:cubicBezTo>
                    <a:pt x="8487390" y="1357284"/>
                    <a:pt x="8467158" y="1328719"/>
                    <a:pt x="8446529" y="1300295"/>
                  </a:cubicBezTo>
                  <a:cubicBezTo>
                    <a:pt x="8405271" y="1243496"/>
                    <a:pt x="8362718" y="1187120"/>
                    <a:pt x="8319224" y="1131026"/>
                  </a:cubicBezTo>
                  <a:lnTo>
                    <a:pt x="8286366" y="1089050"/>
                  </a:lnTo>
                  <a:lnTo>
                    <a:pt x="8270161" y="1068439"/>
                  </a:lnTo>
                  <a:lnTo>
                    <a:pt x="8253856" y="1048156"/>
                  </a:lnTo>
                  <a:cubicBezTo>
                    <a:pt x="8231636" y="1020675"/>
                    <a:pt x="8209117" y="993381"/>
                    <a:pt x="8186352" y="966275"/>
                  </a:cubicBezTo>
                  <a:cubicBezTo>
                    <a:pt x="8140917" y="911922"/>
                    <a:pt x="8094240" y="858417"/>
                    <a:pt x="8046768" y="805429"/>
                  </a:cubicBezTo>
                  <a:lnTo>
                    <a:pt x="8010927" y="765853"/>
                  </a:lnTo>
                  <a:lnTo>
                    <a:pt x="7974788" y="726653"/>
                  </a:lnTo>
                  <a:cubicBezTo>
                    <a:pt x="7950382" y="700489"/>
                    <a:pt x="7925824" y="674465"/>
                    <a:pt x="7901070" y="648724"/>
                  </a:cubicBezTo>
                  <a:cubicBezTo>
                    <a:pt x="7851510" y="597289"/>
                    <a:pt x="7801404" y="546514"/>
                    <a:pt x="7750054" y="497008"/>
                  </a:cubicBezTo>
                  <a:cubicBezTo>
                    <a:pt x="7698902" y="447644"/>
                    <a:pt x="7645913" y="398938"/>
                    <a:pt x="7592277" y="351221"/>
                  </a:cubicBezTo>
                  <a:cubicBezTo>
                    <a:pt x="7484856" y="255786"/>
                    <a:pt x="7373308" y="164304"/>
                    <a:pt x="7257734" y="76964"/>
                  </a:cubicBezTo>
                  <a:close/>
                  <a:moveTo>
                    <a:pt x="1886601" y="0"/>
                  </a:moveTo>
                  <a:lnTo>
                    <a:pt x="2292926" y="0"/>
                  </a:lnTo>
                  <a:lnTo>
                    <a:pt x="2135542" y="117781"/>
                  </a:lnTo>
                  <a:cubicBezTo>
                    <a:pt x="2078998" y="162280"/>
                    <a:pt x="2023659" y="208045"/>
                    <a:pt x="1969576" y="254986"/>
                  </a:cubicBezTo>
                  <a:cubicBezTo>
                    <a:pt x="1861309" y="348820"/>
                    <a:pt x="1758064" y="447314"/>
                    <a:pt x="1659938" y="549855"/>
                  </a:cubicBezTo>
                  <a:cubicBezTo>
                    <a:pt x="1266987" y="960346"/>
                    <a:pt x="953820" y="1431495"/>
                    <a:pt x="729383" y="1936480"/>
                  </a:cubicBezTo>
                  <a:cubicBezTo>
                    <a:pt x="673260" y="2062362"/>
                    <a:pt x="622855" y="2190972"/>
                    <a:pt x="578465" y="2320807"/>
                  </a:cubicBezTo>
                  <a:cubicBezTo>
                    <a:pt x="534125" y="2450687"/>
                    <a:pt x="496147" y="2582216"/>
                    <a:pt x="465080" y="2714875"/>
                  </a:cubicBezTo>
                  <a:cubicBezTo>
                    <a:pt x="449769" y="2780991"/>
                    <a:pt x="435850" y="2848191"/>
                    <a:pt x="423820" y="2915436"/>
                  </a:cubicBezTo>
                  <a:cubicBezTo>
                    <a:pt x="411840" y="2982731"/>
                    <a:pt x="401054" y="3050260"/>
                    <a:pt x="392355" y="3118071"/>
                  </a:cubicBezTo>
                  <a:cubicBezTo>
                    <a:pt x="374509" y="3253646"/>
                    <a:pt x="363424" y="3389880"/>
                    <a:pt x="358801" y="3526915"/>
                  </a:cubicBezTo>
                  <a:cubicBezTo>
                    <a:pt x="349009" y="3800843"/>
                    <a:pt x="366357" y="4075570"/>
                    <a:pt x="410350" y="4348226"/>
                  </a:cubicBezTo>
                  <a:cubicBezTo>
                    <a:pt x="421286" y="4416132"/>
                    <a:pt x="434209" y="4483660"/>
                    <a:pt x="449022" y="4551049"/>
                  </a:cubicBezTo>
                  <a:cubicBezTo>
                    <a:pt x="463737" y="4618436"/>
                    <a:pt x="480389" y="4685588"/>
                    <a:pt x="498882" y="4752365"/>
                  </a:cubicBezTo>
                  <a:cubicBezTo>
                    <a:pt x="517373" y="4819141"/>
                    <a:pt x="537704" y="4885635"/>
                    <a:pt x="559775" y="4951657"/>
                  </a:cubicBezTo>
                  <a:cubicBezTo>
                    <a:pt x="581946" y="5017775"/>
                    <a:pt x="605358" y="5083375"/>
                    <a:pt x="631406" y="5147986"/>
                  </a:cubicBezTo>
                  <a:cubicBezTo>
                    <a:pt x="734055" y="5407608"/>
                    <a:pt x="865188" y="5658570"/>
                    <a:pt x="1023461" y="5893957"/>
                  </a:cubicBezTo>
                  <a:cubicBezTo>
                    <a:pt x="1181487" y="6129578"/>
                    <a:pt x="1367051" y="6349247"/>
                    <a:pt x="1575880" y="6547646"/>
                  </a:cubicBezTo>
                  <a:cubicBezTo>
                    <a:pt x="1680269" y="6646916"/>
                    <a:pt x="1790338" y="6740939"/>
                    <a:pt x="1905228" y="6829468"/>
                  </a:cubicBezTo>
                  <a:lnTo>
                    <a:pt x="1944230" y="6858000"/>
                  </a:lnTo>
                  <a:lnTo>
                    <a:pt x="1372541" y="6858000"/>
                  </a:lnTo>
                  <a:lnTo>
                    <a:pt x="1115251" y="6590005"/>
                  </a:lnTo>
                  <a:cubicBezTo>
                    <a:pt x="418530" y="5790792"/>
                    <a:pt x="0" y="4766182"/>
                    <a:pt x="0" y="3649031"/>
                  </a:cubicBezTo>
                  <a:cubicBezTo>
                    <a:pt x="0" y="2212695"/>
                    <a:pt x="691856" y="929334"/>
                    <a:pt x="1777294" y="81317"/>
                  </a:cubicBezTo>
                  <a:close/>
                </a:path>
              </a:pathLst>
            </a:cu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 name="Title 1">
            <a:extLst>
              <a:ext uri="{FF2B5EF4-FFF2-40B4-BE49-F238E27FC236}">
                <a16:creationId xmlns:a16="http://schemas.microsoft.com/office/drawing/2014/main" id="{73CFFE44-829E-4D99-B43A-33AF3B3CBB5A}"/>
              </a:ext>
            </a:extLst>
          </p:cNvPr>
          <p:cNvSpPr>
            <a:spLocks noGrp="1"/>
          </p:cNvSpPr>
          <p:nvPr>
            <p:ph type="title"/>
          </p:nvPr>
        </p:nvSpPr>
        <p:spPr>
          <a:xfrm>
            <a:off x="3215729" y="1764407"/>
            <a:ext cx="5760846" cy="2310312"/>
          </a:xfrm>
        </p:spPr>
        <p:txBody>
          <a:bodyPr vert="horz" lIns="91440" tIns="45720" rIns="91440" bIns="45720" rtlCol="0" anchor="b">
            <a:normAutofit/>
          </a:bodyPr>
          <a:lstStyle/>
          <a:p>
            <a:pPr algn="ctr"/>
            <a:r>
              <a:rPr lang="en-US" sz="5200" dirty="0">
                <a:solidFill>
                  <a:schemeClr val="tx2"/>
                </a:solidFill>
                <a:cs typeface="Calibri Light"/>
              </a:rPr>
              <a:t>Variables</a:t>
            </a:r>
            <a:endParaRPr lang="en-US" dirty="0">
              <a:solidFill>
                <a:schemeClr val="tx2"/>
              </a:solidFill>
            </a:endParaRPr>
          </a:p>
        </p:txBody>
      </p:sp>
    </p:spTree>
    <p:extLst>
      <p:ext uri="{BB962C8B-B14F-4D97-AF65-F5344CB8AC3E}">
        <p14:creationId xmlns:p14="http://schemas.microsoft.com/office/powerpoint/2010/main" val="210764822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0">
            <a:extLst>
              <a:ext uri="{FF2B5EF4-FFF2-40B4-BE49-F238E27FC236}">
                <a16:creationId xmlns:a16="http://schemas.microsoft.com/office/drawing/2014/main" id="{3B854194-185D-494D-905C-7C7CB2E3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211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2">
            <a:extLst>
              <a:ext uri="{FF2B5EF4-FFF2-40B4-BE49-F238E27FC236}">
                <a16:creationId xmlns:a16="http://schemas.microsoft.com/office/drawing/2014/main" id="{B4F5FA0D-0104-4987-8241-EFF7C85B8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8" cy="6858000"/>
          </a:xfrm>
          <a:prstGeom prst="rect">
            <a:avLst/>
          </a:prstGeom>
          <a:gradFill>
            <a:gsLst>
              <a:gs pos="0">
                <a:schemeClr val="accent6"/>
              </a:gs>
              <a:gs pos="25000">
                <a:schemeClr val="accent6"/>
              </a:gs>
              <a:gs pos="94000">
                <a:schemeClr val="accent1"/>
              </a:gs>
              <a:gs pos="100000">
                <a:schemeClr val="accent1"/>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4">
            <a:extLst>
              <a:ext uri="{FF2B5EF4-FFF2-40B4-BE49-F238E27FC236}">
                <a16:creationId xmlns:a16="http://schemas.microsoft.com/office/drawing/2014/main" id="{2897127E-6CEF-446C-BE87-93B7C46E49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90ED1041-0827-4B79-8A54-9FE082D54D84}"/>
              </a:ext>
            </a:extLst>
          </p:cNvPr>
          <p:cNvSpPr>
            <a:spLocks noGrp="1"/>
          </p:cNvSpPr>
          <p:nvPr>
            <p:ph type="title"/>
          </p:nvPr>
        </p:nvSpPr>
        <p:spPr>
          <a:xfrm>
            <a:off x="640079" y="2053641"/>
            <a:ext cx="3669161" cy="2760098"/>
          </a:xfrm>
        </p:spPr>
        <p:txBody>
          <a:bodyPr>
            <a:normAutofit/>
          </a:bodyPr>
          <a:lstStyle/>
          <a:p>
            <a:r>
              <a:rPr lang="en-US">
                <a:solidFill>
                  <a:srgbClr val="FFFFFF"/>
                </a:solidFill>
                <a:cs typeface="Calibri Light"/>
              </a:rPr>
              <a:t>Variables </a:t>
            </a:r>
          </a:p>
        </p:txBody>
      </p:sp>
      <p:sp>
        <p:nvSpPr>
          <p:cNvPr id="3" name="Content Placeholder 2">
            <a:extLst>
              <a:ext uri="{FF2B5EF4-FFF2-40B4-BE49-F238E27FC236}">
                <a16:creationId xmlns:a16="http://schemas.microsoft.com/office/drawing/2014/main" id="{1408CEA0-C756-4B7C-BE8D-5AC3E088FA04}"/>
              </a:ext>
            </a:extLst>
          </p:cNvPr>
          <p:cNvSpPr>
            <a:spLocks noGrp="1"/>
          </p:cNvSpPr>
          <p:nvPr>
            <p:ph idx="1"/>
          </p:nvPr>
        </p:nvSpPr>
        <p:spPr>
          <a:xfrm>
            <a:off x="5441005" y="801866"/>
            <a:ext cx="6595352" cy="5230634"/>
          </a:xfrm>
        </p:spPr>
        <p:txBody>
          <a:bodyPr vert="horz" lIns="91440" tIns="45720" rIns="91440" bIns="45720" rtlCol="0" anchor="ctr">
            <a:normAutofit/>
          </a:bodyPr>
          <a:lstStyle/>
          <a:p>
            <a:pPr algn="r" rtl="1"/>
            <a:r>
              <a:rPr lang="en-US" sz="2200" dirty="0">
                <a:solidFill>
                  <a:srgbClr val="000000"/>
                </a:solidFill>
                <a:ea typeface="+mn-lt"/>
                <a:cs typeface="+mn-lt"/>
              </a:rPr>
              <a:t>Variables</a:t>
            </a:r>
            <a:r>
              <a:rPr lang="he-IL" sz="2200" dirty="0">
                <a:solidFill>
                  <a:srgbClr val="000000"/>
                </a:solidFill>
                <a:ea typeface="+mn-lt"/>
                <a:cs typeface="+mn-lt"/>
              </a:rPr>
              <a:t> מיוצרים ומאותחלים ב</a:t>
            </a:r>
            <a:r>
              <a:rPr lang="en-US" sz="2200" dirty="0">
                <a:solidFill>
                  <a:srgbClr val="000000"/>
                </a:solidFill>
                <a:ea typeface="+mn-lt"/>
                <a:cs typeface="+mn-lt"/>
              </a:rPr>
              <a:t>NIFI UI</a:t>
            </a:r>
            <a:r>
              <a:rPr lang="he-IL" sz="2200" dirty="0">
                <a:solidFill>
                  <a:srgbClr val="000000"/>
                </a:solidFill>
                <a:ea typeface="+mn-lt"/>
                <a:cs typeface="+mn-lt"/>
              </a:rPr>
              <a:t>.</a:t>
            </a:r>
            <a:endParaRPr lang="en-US" sz="2200" dirty="0">
              <a:solidFill>
                <a:srgbClr val="000000"/>
              </a:solidFill>
              <a:cs typeface="Calibri"/>
            </a:endParaRPr>
          </a:p>
          <a:p>
            <a:pPr algn="r" rtl="1"/>
            <a:endParaRPr lang="en-US" sz="2200" dirty="0">
              <a:solidFill>
                <a:srgbClr val="000000"/>
              </a:solidFill>
              <a:ea typeface="+mn-lt"/>
              <a:cs typeface="+mn-lt"/>
            </a:endParaRPr>
          </a:p>
          <a:p>
            <a:pPr algn="r" rtl="1"/>
            <a:r>
              <a:rPr lang="he-IL" sz="2200" dirty="0">
                <a:solidFill>
                  <a:srgbClr val="000000"/>
                </a:solidFill>
                <a:ea typeface="+mn-lt"/>
                <a:cs typeface="+mn-lt"/>
              </a:rPr>
              <a:t>הם יכולים להיותת משומשים בכל שדה שתומך ב</a:t>
            </a:r>
            <a:r>
              <a:rPr lang="en-US" sz="2200" dirty="0">
                <a:solidFill>
                  <a:srgbClr val="000000"/>
                </a:solidFill>
                <a:ea typeface="+mn-lt"/>
                <a:cs typeface="+mn-lt"/>
              </a:rPr>
              <a:t>expression language</a:t>
            </a:r>
            <a:r>
              <a:rPr lang="he-IL" sz="2200" dirty="0">
                <a:solidFill>
                  <a:srgbClr val="000000"/>
                </a:solidFill>
                <a:ea typeface="+mn-lt"/>
                <a:cs typeface="+mn-lt"/>
              </a:rPr>
              <a:t>.</a:t>
            </a:r>
            <a:endParaRPr lang="en-US" sz="2200" dirty="0">
              <a:solidFill>
                <a:srgbClr val="000000"/>
              </a:solidFill>
              <a:ea typeface="+mn-lt"/>
              <a:cs typeface="+mn-lt"/>
            </a:endParaRPr>
          </a:p>
          <a:p>
            <a:pPr algn="r" rtl="1"/>
            <a:endParaRPr lang="en-US" sz="2200" dirty="0">
              <a:solidFill>
                <a:srgbClr val="000000"/>
              </a:solidFill>
              <a:ea typeface="+mn-lt"/>
              <a:cs typeface="+mn-lt"/>
            </a:endParaRPr>
          </a:p>
          <a:p>
            <a:pPr algn="r" rtl="1"/>
            <a:r>
              <a:rPr lang="en-US" sz="2200" dirty="0">
                <a:solidFill>
                  <a:srgbClr val="000000"/>
                </a:solidFill>
                <a:ea typeface="+mn-lt"/>
                <a:cs typeface="+mn-lt"/>
              </a:rPr>
              <a:t>Variables</a:t>
            </a:r>
            <a:r>
              <a:rPr lang="he-IL" sz="2200" dirty="0">
                <a:solidFill>
                  <a:srgbClr val="000000"/>
                </a:solidFill>
                <a:ea typeface="+mn-lt"/>
                <a:cs typeface="+mn-lt"/>
              </a:rPr>
              <a:t> לא יכולים להיות משומשים בתור ערכים רגישים.</a:t>
            </a:r>
            <a:endParaRPr lang="en-US" sz="2200" dirty="0">
              <a:solidFill>
                <a:srgbClr val="000000"/>
              </a:solidFill>
              <a:ea typeface="+mn-lt"/>
              <a:cs typeface="+mn-lt"/>
            </a:endParaRPr>
          </a:p>
          <a:p>
            <a:pPr algn="r" rtl="1"/>
            <a:r>
              <a:rPr lang="en-US" sz="2200" dirty="0">
                <a:solidFill>
                  <a:srgbClr val="000000"/>
                </a:solidFill>
                <a:ea typeface="+mn-lt"/>
                <a:cs typeface="+mn-lt"/>
              </a:rPr>
              <a:t>Variables</a:t>
            </a:r>
            <a:r>
              <a:rPr lang="he-IL" sz="2200" dirty="0">
                <a:solidFill>
                  <a:srgbClr val="000000"/>
                </a:solidFill>
                <a:ea typeface="+mn-lt"/>
                <a:cs typeface="+mn-lt"/>
              </a:rPr>
              <a:t> מוגדרים ברמת ה</a:t>
            </a:r>
            <a:r>
              <a:rPr lang="en-US" sz="2200" dirty="0">
                <a:solidFill>
                  <a:srgbClr val="000000"/>
                </a:solidFill>
                <a:ea typeface="+mn-lt"/>
                <a:cs typeface="+mn-lt"/>
              </a:rPr>
              <a:t>process group</a:t>
            </a:r>
            <a:r>
              <a:rPr lang="he-IL" sz="2200" dirty="0">
                <a:solidFill>
                  <a:srgbClr val="000000"/>
                </a:solidFill>
                <a:ea typeface="+mn-lt"/>
                <a:cs typeface="+mn-lt"/>
              </a:rPr>
              <a:t>, ולכן, מדיניות הגישה אליהם נגזרת ממידיניות הגישה ל</a:t>
            </a:r>
            <a:r>
              <a:rPr lang="en-US" sz="2200" dirty="0">
                <a:solidFill>
                  <a:srgbClr val="000000"/>
                </a:solidFill>
                <a:ea typeface="+mn-lt"/>
                <a:cs typeface="+mn-lt"/>
              </a:rPr>
              <a:t>process group</a:t>
            </a:r>
            <a:r>
              <a:rPr lang="he-IL" sz="2200" dirty="0">
                <a:solidFill>
                  <a:srgbClr val="000000"/>
                </a:solidFill>
                <a:ea typeface="+mn-lt"/>
                <a:cs typeface="+mn-lt"/>
              </a:rPr>
              <a:t>.</a:t>
            </a:r>
            <a:endParaRPr lang="en-US" sz="2200" dirty="0">
              <a:solidFill>
                <a:srgbClr val="000000"/>
              </a:solidFill>
              <a:cs typeface="Calibri"/>
            </a:endParaRPr>
          </a:p>
        </p:txBody>
      </p:sp>
    </p:spTree>
    <p:extLst>
      <p:ext uri="{BB962C8B-B14F-4D97-AF65-F5344CB8AC3E}">
        <p14:creationId xmlns:p14="http://schemas.microsoft.com/office/powerpoint/2010/main" val="72469923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5" descr="Graphical user interface, application&#10;&#10;Description automatically generated">
            <a:extLst>
              <a:ext uri="{FF2B5EF4-FFF2-40B4-BE49-F238E27FC236}">
                <a16:creationId xmlns:a16="http://schemas.microsoft.com/office/drawing/2014/main" id="{2D1819A5-DDF3-44AB-B219-EC68433A2CD1}"/>
              </a:ext>
            </a:extLst>
          </p:cNvPr>
          <p:cNvPicPr>
            <a:picLocks noChangeAspect="1"/>
          </p:cNvPicPr>
          <p:nvPr/>
        </p:nvPicPr>
        <p:blipFill rotWithShape="1">
          <a:blip r:embed="rId2"/>
          <a:srcRect t="11221" b="6059"/>
          <a:stretch/>
        </p:blipFill>
        <p:spPr>
          <a:xfrm>
            <a:off x="6096020" y="10"/>
            <a:ext cx="6095980" cy="3428990"/>
          </a:xfrm>
          <a:prstGeom prst="rect">
            <a:avLst/>
          </a:prstGeom>
        </p:spPr>
      </p:pic>
      <p:pic>
        <p:nvPicPr>
          <p:cNvPr id="4" name="Picture 4" descr="Table, Excel&#10;&#10;Description automatically generated">
            <a:extLst>
              <a:ext uri="{FF2B5EF4-FFF2-40B4-BE49-F238E27FC236}">
                <a16:creationId xmlns:a16="http://schemas.microsoft.com/office/drawing/2014/main" id="{14A444A9-7477-4A61-B833-AB50833F3E73}"/>
              </a:ext>
            </a:extLst>
          </p:cNvPr>
          <p:cNvPicPr>
            <a:picLocks noGrp="1" noChangeAspect="1"/>
          </p:cNvPicPr>
          <p:nvPr>
            <p:ph idx="1"/>
          </p:nvPr>
        </p:nvPicPr>
        <p:blipFill rotWithShape="1">
          <a:blip r:embed="rId3"/>
          <a:srcRect t="2174"/>
          <a:stretch/>
        </p:blipFill>
        <p:spPr>
          <a:xfrm>
            <a:off x="0" y="-6733"/>
            <a:ext cx="6096000" cy="3428990"/>
          </a:xfrm>
          <a:prstGeom prst="rect">
            <a:avLst/>
          </a:prstGeom>
        </p:spPr>
      </p:pic>
      <p:pic>
        <p:nvPicPr>
          <p:cNvPr id="6" name="Picture 6" descr="Graphical user interface&#10;&#10;Description automatically generated">
            <a:extLst>
              <a:ext uri="{FF2B5EF4-FFF2-40B4-BE49-F238E27FC236}">
                <a16:creationId xmlns:a16="http://schemas.microsoft.com/office/drawing/2014/main" id="{BECFFA83-EBDF-4580-97A5-8F5DB185877F}"/>
              </a:ext>
            </a:extLst>
          </p:cNvPr>
          <p:cNvPicPr>
            <a:picLocks noChangeAspect="1"/>
          </p:cNvPicPr>
          <p:nvPr/>
        </p:nvPicPr>
        <p:blipFill rotWithShape="1">
          <a:blip r:embed="rId4"/>
          <a:srcRect b="16974"/>
          <a:stretch/>
        </p:blipFill>
        <p:spPr>
          <a:xfrm>
            <a:off x="20" y="3429000"/>
            <a:ext cx="6095980" cy="3429000"/>
          </a:xfrm>
          <a:prstGeom prst="rect">
            <a:avLst/>
          </a:prstGeom>
        </p:spPr>
      </p:pic>
      <p:pic>
        <p:nvPicPr>
          <p:cNvPr id="7" name="Picture 7" descr="Table&#10;&#10;Description automatically generated">
            <a:extLst>
              <a:ext uri="{FF2B5EF4-FFF2-40B4-BE49-F238E27FC236}">
                <a16:creationId xmlns:a16="http://schemas.microsoft.com/office/drawing/2014/main" id="{3CC99D12-D50B-4AD3-9D33-8BE25A5938FC}"/>
              </a:ext>
            </a:extLst>
          </p:cNvPr>
          <p:cNvPicPr>
            <a:picLocks noChangeAspect="1"/>
          </p:cNvPicPr>
          <p:nvPr/>
        </p:nvPicPr>
        <p:blipFill rotWithShape="1">
          <a:blip r:embed="rId5"/>
          <a:srcRect b="23729"/>
          <a:stretch/>
        </p:blipFill>
        <p:spPr>
          <a:xfrm>
            <a:off x="6096000" y="3429000"/>
            <a:ext cx="6096000" cy="3429000"/>
          </a:xfrm>
          <a:prstGeom prst="rect">
            <a:avLst/>
          </a:prstGeom>
        </p:spPr>
      </p:pic>
      <p:sp>
        <p:nvSpPr>
          <p:cNvPr id="12" name="Rectangle 11">
            <a:extLst>
              <a:ext uri="{FF2B5EF4-FFF2-40B4-BE49-F238E27FC236}">
                <a16:creationId xmlns:a16="http://schemas.microsoft.com/office/drawing/2014/main" id="{B497CCB5-5FC2-473C-AFCC-2430CEF1DF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409915" y="1742916"/>
            <a:ext cx="3372170" cy="337216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ame 13">
            <a:extLst>
              <a:ext uri="{FF2B5EF4-FFF2-40B4-BE49-F238E27FC236}">
                <a16:creationId xmlns:a16="http://schemas.microsoft.com/office/drawing/2014/main" id="{599C8C75-BFDF-44E7-A028-EEB5EDD588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3971277" y="1304278"/>
            <a:ext cx="4249446" cy="4249444"/>
          </a:xfrm>
          <a:prstGeom prst="frame">
            <a:avLst>
              <a:gd name="adj1" fmla="val 1195"/>
            </a:avLst>
          </a:pr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B4B43F90-91D5-4A6E-A0EC-944BF2ECE6F7}"/>
              </a:ext>
            </a:extLst>
          </p:cNvPr>
          <p:cNvSpPr>
            <a:spLocks noGrp="1"/>
          </p:cNvSpPr>
          <p:nvPr>
            <p:ph type="title"/>
          </p:nvPr>
        </p:nvSpPr>
        <p:spPr>
          <a:xfrm>
            <a:off x="4286858" y="2761554"/>
            <a:ext cx="3618284" cy="1345720"/>
          </a:xfrm>
          <a:noFill/>
        </p:spPr>
        <p:txBody>
          <a:bodyPr vert="horz" lIns="91440" tIns="45720" rIns="91440" bIns="45720" rtlCol="0" anchor="ctr">
            <a:normAutofit/>
          </a:bodyPr>
          <a:lstStyle/>
          <a:p>
            <a:pPr algn="ctr"/>
            <a:r>
              <a:rPr lang="en-US" sz="2800" kern="1200">
                <a:solidFill>
                  <a:srgbClr val="080808"/>
                </a:solidFill>
                <a:latin typeface="+mj-lt"/>
                <a:ea typeface="+mj-ea"/>
                <a:cs typeface="+mj-cs"/>
              </a:rPr>
              <a:t>Variable window</a:t>
            </a:r>
          </a:p>
        </p:txBody>
      </p:sp>
    </p:spTree>
    <p:extLst>
      <p:ext uri="{BB962C8B-B14F-4D97-AF65-F5344CB8AC3E}">
        <p14:creationId xmlns:p14="http://schemas.microsoft.com/office/powerpoint/2010/main" val="130784385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427AF5F-9A0E-42B7-A252-FD64C9885F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37E9481-7E86-45CA-BD12-F48300FDFCAB}"/>
              </a:ext>
            </a:extLst>
          </p:cNvPr>
          <p:cNvSpPr>
            <a:spLocks noGrp="1"/>
          </p:cNvSpPr>
          <p:nvPr>
            <p:ph type="title"/>
          </p:nvPr>
        </p:nvSpPr>
        <p:spPr>
          <a:xfrm>
            <a:off x="838200" y="365125"/>
            <a:ext cx="10515600" cy="1306443"/>
          </a:xfrm>
        </p:spPr>
        <p:txBody>
          <a:bodyPr>
            <a:normAutofit/>
          </a:bodyPr>
          <a:lstStyle/>
          <a:p>
            <a:r>
              <a:rPr lang="en-US" sz="4000" dirty="0">
                <a:cs typeface="Calibri Light"/>
              </a:rPr>
              <a:t>Variable scope</a:t>
            </a:r>
            <a:endParaRPr lang="en-US" sz="4000" dirty="0"/>
          </a:p>
        </p:txBody>
      </p:sp>
      <p:sp>
        <p:nvSpPr>
          <p:cNvPr id="3" name="Content Placeholder 2">
            <a:extLst>
              <a:ext uri="{FF2B5EF4-FFF2-40B4-BE49-F238E27FC236}">
                <a16:creationId xmlns:a16="http://schemas.microsoft.com/office/drawing/2014/main" id="{5B3E5482-EEEF-4A69-A6BD-8672AC06AE18}"/>
              </a:ext>
            </a:extLst>
          </p:cNvPr>
          <p:cNvSpPr>
            <a:spLocks noGrp="1"/>
          </p:cNvSpPr>
          <p:nvPr>
            <p:ph idx="1"/>
          </p:nvPr>
        </p:nvSpPr>
        <p:spPr>
          <a:xfrm>
            <a:off x="838200" y="1904282"/>
            <a:ext cx="4152774" cy="4303464"/>
          </a:xfrm>
        </p:spPr>
        <p:txBody>
          <a:bodyPr vert="horz" lIns="91440" tIns="45720" rIns="91440" bIns="45720" rtlCol="0">
            <a:normAutofit/>
          </a:bodyPr>
          <a:lstStyle/>
          <a:p>
            <a:pPr algn="r" rtl="1"/>
            <a:r>
              <a:rPr lang="he-IL" sz="2200" dirty="0">
                <a:ea typeface="+mn-lt"/>
                <a:cs typeface="+mn-lt"/>
              </a:rPr>
              <a:t>מוגדר על ידי ה</a:t>
            </a:r>
            <a:r>
              <a:rPr lang="en-US" sz="2200" dirty="0">
                <a:ea typeface="+mn-lt"/>
                <a:cs typeface="+mn-lt"/>
              </a:rPr>
              <a:t>process group</a:t>
            </a:r>
            <a:r>
              <a:rPr lang="he-IL" sz="2200" dirty="0">
                <a:ea typeface="+mn-lt"/>
                <a:cs typeface="+mn-lt"/>
              </a:rPr>
              <a:t> שהמשתנה נוצר בו, והוא זמין לכל </a:t>
            </a:r>
            <a:r>
              <a:rPr lang="en-US" sz="2200" dirty="0">
                <a:ea typeface="+mn-lt"/>
                <a:cs typeface="+mn-lt"/>
              </a:rPr>
              <a:t>processor</a:t>
            </a:r>
            <a:r>
              <a:rPr lang="he-IL" sz="2200" dirty="0">
                <a:ea typeface="+mn-lt"/>
                <a:cs typeface="+mn-lt"/>
              </a:rPr>
              <a:t> שמוגדר ברמה זו ומטה.</a:t>
            </a:r>
          </a:p>
          <a:p>
            <a:pPr algn="r" rtl="1"/>
            <a:endParaRPr lang="en-US" sz="2200" dirty="0">
              <a:ea typeface="+mn-lt"/>
              <a:cs typeface="+mn-lt"/>
            </a:endParaRPr>
          </a:p>
          <a:p>
            <a:pPr algn="r" rtl="1"/>
            <a:r>
              <a:rPr lang="en-US" sz="2200" dirty="0">
                <a:ea typeface="+mn-lt"/>
                <a:cs typeface="+mn-lt"/>
              </a:rPr>
              <a:t>Variables</a:t>
            </a:r>
            <a:r>
              <a:rPr lang="he-IL" sz="2200" dirty="0">
                <a:ea typeface="+mn-lt"/>
                <a:cs typeface="+mn-lt"/>
              </a:rPr>
              <a:t> ב</a:t>
            </a:r>
            <a:r>
              <a:rPr lang="en-US" sz="2200" dirty="0">
                <a:ea typeface="+mn-lt"/>
                <a:cs typeface="+mn-lt"/>
              </a:rPr>
              <a:t>group</a:t>
            </a:r>
            <a:r>
              <a:rPr lang="he-IL" sz="2200" dirty="0">
                <a:ea typeface="+mn-lt"/>
                <a:cs typeface="+mn-lt"/>
              </a:rPr>
              <a:t> תחתון יותר דורסים את הערך של משתנה מ</a:t>
            </a:r>
            <a:r>
              <a:rPr lang="en-US" sz="2200" dirty="0">
                <a:ea typeface="+mn-lt"/>
                <a:cs typeface="+mn-lt"/>
              </a:rPr>
              <a:t>group</a:t>
            </a:r>
            <a:r>
              <a:rPr lang="he-IL" sz="2200" dirty="0">
                <a:ea typeface="+mn-lt"/>
                <a:cs typeface="+mn-lt"/>
              </a:rPr>
              <a:t> גבוה יותר.</a:t>
            </a:r>
          </a:p>
        </p:txBody>
      </p:sp>
      <p:pic>
        <p:nvPicPr>
          <p:cNvPr id="4" name="Picture 4" descr="Graphical user interface, text&#10;&#10;Description automatically generated">
            <a:extLst>
              <a:ext uri="{FF2B5EF4-FFF2-40B4-BE49-F238E27FC236}">
                <a16:creationId xmlns:a16="http://schemas.microsoft.com/office/drawing/2014/main" id="{0A4E11AB-AD91-46B7-9529-8556FC1985D9}"/>
              </a:ext>
            </a:extLst>
          </p:cNvPr>
          <p:cNvPicPr>
            <a:picLocks noChangeAspect="1"/>
          </p:cNvPicPr>
          <p:nvPr/>
        </p:nvPicPr>
        <p:blipFill rotWithShape="1">
          <a:blip r:embed="rId2"/>
          <a:srcRect r="1054" b="2"/>
          <a:stretch/>
        </p:blipFill>
        <p:spPr>
          <a:xfrm>
            <a:off x="5183500" y="1904282"/>
            <a:ext cx="6170299" cy="4224808"/>
          </a:xfrm>
          <a:prstGeom prst="rect">
            <a:avLst/>
          </a:prstGeom>
        </p:spPr>
      </p:pic>
    </p:spTree>
    <p:extLst>
      <p:ext uri="{BB962C8B-B14F-4D97-AF65-F5344CB8AC3E}">
        <p14:creationId xmlns:p14="http://schemas.microsoft.com/office/powerpoint/2010/main" val="156422972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9">
            <a:extLst>
              <a:ext uri="{FF2B5EF4-FFF2-40B4-BE49-F238E27FC236}">
                <a16:creationId xmlns:a16="http://schemas.microsoft.com/office/drawing/2014/main" id="{A81E7530-396C-45F0-92F4-A885648D16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5" descr="Graphical user interface, text, application&#10;&#10;Description automatically generated">
            <a:extLst>
              <a:ext uri="{FF2B5EF4-FFF2-40B4-BE49-F238E27FC236}">
                <a16:creationId xmlns:a16="http://schemas.microsoft.com/office/drawing/2014/main" id="{84BDA9E2-475B-4E09-BA84-5BADF80F6FB8}"/>
              </a:ext>
            </a:extLst>
          </p:cNvPr>
          <p:cNvPicPr>
            <a:picLocks noChangeAspect="1"/>
          </p:cNvPicPr>
          <p:nvPr/>
        </p:nvPicPr>
        <p:blipFill rotWithShape="1">
          <a:blip r:embed="rId2"/>
          <a:srcRect l="396" r="754" b="1"/>
          <a:stretch/>
        </p:blipFill>
        <p:spPr>
          <a:xfrm>
            <a:off x="603671" y="-1"/>
            <a:ext cx="11588329" cy="6857999"/>
          </a:xfrm>
          <a:prstGeom prst="rect">
            <a:avLst/>
          </a:prstGeom>
        </p:spPr>
      </p:pic>
      <p:sp>
        <p:nvSpPr>
          <p:cNvPr id="9" name="Rectangle 11">
            <a:extLst>
              <a:ext uri="{FF2B5EF4-FFF2-40B4-BE49-F238E27FC236}">
                <a16:creationId xmlns:a16="http://schemas.microsoft.com/office/drawing/2014/main" id="{7316481C-0A49-4796-812B-0D64F063B7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419898" cy="6858000"/>
          </a:xfrm>
          <a:prstGeom prst="rect">
            <a:avLst/>
          </a:prstGeom>
          <a:solidFill>
            <a:schemeClr val="tx1">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4397BD3-914C-47A4-A8EC-EC77076303A9}"/>
              </a:ext>
            </a:extLst>
          </p:cNvPr>
          <p:cNvSpPr>
            <a:spLocks noGrp="1"/>
          </p:cNvSpPr>
          <p:nvPr>
            <p:ph type="title"/>
          </p:nvPr>
        </p:nvSpPr>
        <p:spPr>
          <a:xfrm>
            <a:off x="1166649" y="721805"/>
            <a:ext cx="3874686" cy="2147520"/>
          </a:xfrm>
        </p:spPr>
        <p:txBody>
          <a:bodyPr>
            <a:normAutofit/>
          </a:bodyPr>
          <a:lstStyle/>
          <a:p>
            <a:r>
              <a:rPr lang="en-US">
                <a:solidFill>
                  <a:schemeClr val="bg1"/>
                </a:solidFill>
                <a:cs typeface="Calibri Light"/>
              </a:rPr>
              <a:t>Variable permissions</a:t>
            </a:r>
            <a:endParaRPr lang="en-US">
              <a:solidFill>
                <a:schemeClr val="bg1"/>
              </a:solidFill>
            </a:endParaRPr>
          </a:p>
        </p:txBody>
      </p:sp>
      <p:sp>
        <p:nvSpPr>
          <p:cNvPr id="14" name="Rectangle 13">
            <a:extLst>
              <a:ext uri="{FF2B5EF4-FFF2-40B4-BE49-F238E27FC236}">
                <a16:creationId xmlns:a16="http://schemas.microsoft.com/office/drawing/2014/main" id="{A5271697-90F1-4A23-8EF2-0179F2EAFA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606972" cy="323398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81DE8B58-F373-409E-A253-4380A66091D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88720" y="73152"/>
            <a:ext cx="1178966" cy="232963"/>
            <a:chOff x="1188720" y="73152"/>
            <a:chExt cx="1178966" cy="232963"/>
          </a:xfrm>
        </p:grpSpPr>
        <p:sp>
          <p:nvSpPr>
            <p:cNvPr id="17" name="Rectangle 64">
              <a:extLst>
                <a:ext uri="{FF2B5EF4-FFF2-40B4-BE49-F238E27FC236}">
                  <a16:creationId xmlns:a16="http://schemas.microsoft.com/office/drawing/2014/main" id="{F5ACE265-D22D-48CC-99DE-EB81AE9229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88541"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66">
              <a:extLst>
                <a:ext uri="{FF2B5EF4-FFF2-40B4-BE49-F238E27FC236}">
                  <a16:creationId xmlns:a16="http://schemas.microsoft.com/office/drawing/2014/main" id="{6FE80EEA-F4ED-4436-8861-0BEAAEFE76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88541"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64">
              <a:extLst>
                <a:ext uri="{FF2B5EF4-FFF2-40B4-BE49-F238E27FC236}">
                  <a16:creationId xmlns:a16="http://schemas.microsoft.com/office/drawing/2014/main" id="{C3642BC8-86E8-47D0-8846-3E4D49E4B4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63586"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66">
              <a:extLst>
                <a:ext uri="{FF2B5EF4-FFF2-40B4-BE49-F238E27FC236}">
                  <a16:creationId xmlns:a16="http://schemas.microsoft.com/office/drawing/2014/main" id="{82D35214-3634-4180-BF0E-45B6145161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63586"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64">
              <a:extLst>
                <a:ext uri="{FF2B5EF4-FFF2-40B4-BE49-F238E27FC236}">
                  <a16:creationId xmlns:a16="http://schemas.microsoft.com/office/drawing/2014/main" id="{15BE89E6-3D1C-42B5-A950-E72889F8BB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38631"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66">
              <a:extLst>
                <a:ext uri="{FF2B5EF4-FFF2-40B4-BE49-F238E27FC236}">
                  <a16:creationId xmlns:a16="http://schemas.microsoft.com/office/drawing/2014/main" id="{473771CC-5097-4E08-9606-24B0BC9A0D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38631"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64">
              <a:extLst>
                <a:ext uri="{FF2B5EF4-FFF2-40B4-BE49-F238E27FC236}">
                  <a16:creationId xmlns:a16="http://schemas.microsoft.com/office/drawing/2014/main" id="{BE872634-00DA-47BD-880D-5C05FFADCC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13675"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66">
              <a:extLst>
                <a:ext uri="{FF2B5EF4-FFF2-40B4-BE49-F238E27FC236}">
                  <a16:creationId xmlns:a16="http://schemas.microsoft.com/office/drawing/2014/main" id="{4F151F5C-DE9B-460E-BC51-471F4A8A5A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13675"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64">
              <a:extLst>
                <a:ext uri="{FF2B5EF4-FFF2-40B4-BE49-F238E27FC236}">
                  <a16:creationId xmlns:a16="http://schemas.microsoft.com/office/drawing/2014/main" id="{34557B8A-4D2F-4D0D-B746-59EA85318C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88720"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66">
              <a:extLst>
                <a:ext uri="{FF2B5EF4-FFF2-40B4-BE49-F238E27FC236}">
                  <a16:creationId xmlns:a16="http://schemas.microsoft.com/office/drawing/2014/main" id="{C764CD8E-E409-4E9B-8E87-746DDE36DA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88720"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64">
              <a:extLst>
                <a:ext uri="{FF2B5EF4-FFF2-40B4-BE49-F238E27FC236}">
                  <a16:creationId xmlns:a16="http://schemas.microsoft.com/office/drawing/2014/main" id="{8E27A01D-2F01-4286-9453-3FBF6E8485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13318"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66">
              <a:extLst>
                <a:ext uri="{FF2B5EF4-FFF2-40B4-BE49-F238E27FC236}">
                  <a16:creationId xmlns:a16="http://schemas.microsoft.com/office/drawing/2014/main" id="{460487A5-12EB-422E-9588-8FF06FAF73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13318"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64">
              <a:extLst>
                <a:ext uri="{FF2B5EF4-FFF2-40B4-BE49-F238E27FC236}">
                  <a16:creationId xmlns:a16="http://schemas.microsoft.com/office/drawing/2014/main" id="{7D522D20-C9F7-4B34-9066-4B43ADAABD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188363"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66">
              <a:extLst>
                <a:ext uri="{FF2B5EF4-FFF2-40B4-BE49-F238E27FC236}">
                  <a16:creationId xmlns:a16="http://schemas.microsoft.com/office/drawing/2014/main" id="{97B04F2C-295B-447A-8941-0AD4F55516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188363"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64">
              <a:extLst>
                <a:ext uri="{FF2B5EF4-FFF2-40B4-BE49-F238E27FC236}">
                  <a16:creationId xmlns:a16="http://schemas.microsoft.com/office/drawing/2014/main" id="{17D7FF91-B366-4534-B9B4-5710926EE7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063408"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66">
              <a:extLst>
                <a:ext uri="{FF2B5EF4-FFF2-40B4-BE49-F238E27FC236}">
                  <a16:creationId xmlns:a16="http://schemas.microsoft.com/office/drawing/2014/main" id="{B5B8116C-ADD9-4826-9C37-270377E8FF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063408"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64">
              <a:extLst>
                <a:ext uri="{FF2B5EF4-FFF2-40B4-BE49-F238E27FC236}">
                  <a16:creationId xmlns:a16="http://schemas.microsoft.com/office/drawing/2014/main" id="{22D01D96-8DB8-40BF-83AC-4CA49EC263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8452"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66">
              <a:extLst>
                <a:ext uri="{FF2B5EF4-FFF2-40B4-BE49-F238E27FC236}">
                  <a16:creationId xmlns:a16="http://schemas.microsoft.com/office/drawing/2014/main" id="{44B584CD-5E60-4B15-847C-B30D15DA1A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8452"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64">
              <a:extLst>
                <a:ext uri="{FF2B5EF4-FFF2-40B4-BE49-F238E27FC236}">
                  <a16:creationId xmlns:a16="http://schemas.microsoft.com/office/drawing/2014/main" id="{CF2BB7DC-B968-4F0B-9748-BF0E6E297C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13497"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66">
              <a:extLst>
                <a:ext uri="{FF2B5EF4-FFF2-40B4-BE49-F238E27FC236}">
                  <a16:creationId xmlns:a16="http://schemas.microsoft.com/office/drawing/2014/main" id="{CF12C159-3F09-4861-9450-ECD5DB3100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13497"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8" name="Rectangle 37">
            <a:extLst>
              <a:ext uri="{FF2B5EF4-FFF2-40B4-BE49-F238E27FC236}">
                <a16:creationId xmlns:a16="http://schemas.microsoft.com/office/drawing/2014/main" id="{D9F5512A-48E1-4C07-B75E-3CCC517B68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233984"/>
            <a:ext cx="606972" cy="36240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F48EA1E4-8642-4F79-AB68-9C015CE467D5}"/>
              </a:ext>
            </a:extLst>
          </p:cNvPr>
          <p:cNvSpPr>
            <a:spLocks noGrp="1"/>
          </p:cNvSpPr>
          <p:nvPr>
            <p:ph idx="1"/>
          </p:nvPr>
        </p:nvSpPr>
        <p:spPr>
          <a:xfrm>
            <a:off x="843065" y="3379979"/>
            <a:ext cx="4351506" cy="3186359"/>
          </a:xfrm>
        </p:spPr>
        <p:txBody>
          <a:bodyPr vert="horz" lIns="91440" tIns="45720" rIns="91440" bIns="45720" rtlCol="0" anchor="ctr">
            <a:normAutofit/>
          </a:bodyPr>
          <a:lstStyle/>
          <a:p>
            <a:pPr algn="r" rtl="1"/>
            <a:r>
              <a:rPr lang="he-IL" sz="2000" dirty="0">
                <a:solidFill>
                  <a:schemeClr val="bg1"/>
                </a:solidFill>
                <a:ea typeface="+mn-lt"/>
                <a:cs typeface="+mn-lt"/>
              </a:rPr>
              <a:t>הרשאות של </a:t>
            </a:r>
            <a:r>
              <a:rPr lang="en-US" sz="2000" dirty="0">
                <a:solidFill>
                  <a:schemeClr val="bg1"/>
                </a:solidFill>
                <a:ea typeface="+mn-lt"/>
                <a:cs typeface="+mn-lt"/>
              </a:rPr>
              <a:t>variables</a:t>
            </a:r>
            <a:r>
              <a:rPr lang="he-IL" sz="2000" dirty="0">
                <a:solidFill>
                  <a:schemeClr val="bg1"/>
                </a:solidFill>
                <a:ea typeface="+mn-lt"/>
                <a:cs typeface="+mn-lt"/>
              </a:rPr>
              <a:t> מבוססות אך ורק על ההרשאות המוגדרות ב</a:t>
            </a:r>
            <a:r>
              <a:rPr lang="en-US" sz="2000" dirty="0">
                <a:solidFill>
                  <a:schemeClr val="bg1"/>
                </a:solidFill>
                <a:ea typeface="+mn-lt"/>
                <a:cs typeface="+mn-lt"/>
              </a:rPr>
              <a:t>process group</a:t>
            </a:r>
            <a:r>
              <a:rPr lang="he-IL" sz="2000" dirty="0">
                <a:solidFill>
                  <a:schemeClr val="bg1"/>
                </a:solidFill>
                <a:ea typeface="+mn-lt"/>
                <a:cs typeface="+mn-lt"/>
              </a:rPr>
              <a:t> המתאים (כמו שכבר אמרנו).</a:t>
            </a:r>
          </a:p>
          <a:p>
            <a:pPr algn="r" rtl="1"/>
            <a:br>
              <a:rPr lang="en-US" sz="2000" dirty="0">
                <a:solidFill>
                  <a:schemeClr val="bg1"/>
                </a:solidFill>
                <a:cs typeface="Calibri"/>
              </a:rPr>
            </a:br>
            <a:r>
              <a:rPr lang="he-IL" sz="2000" dirty="0">
                <a:solidFill>
                  <a:schemeClr val="bg1"/>
                </a:solidFill>
                <a:ea typeface="+mn-lt"/>
                <a:cs typeface="+mn-lt"/>
              </a:rPr>
              <a:t>לדוגמא, אם למשתמש אין הרשאה לצםות ב</a:t>
            </a:r>
            <a:r>
              <a:rPr lang="en-US" sz="2000" dirty="0">
                <a:solidFill>
                  <a:schemeClr val="bg1"/>
                </a:solidFill>
                <a:ea typeface="+mn-lt"/>
                <a:cs typeface="+mn-lt"/>
              </a:rPr>
              <a:t>process group</a:t>
            </a:r>
            <a:r>
              <a:rPr lang="he-IL" sz="2000" dirty="0">
                <a:solidFill>
                  <a:schemeClr val="bg1"/>
                </a:solidFill>
                <a:ea typeface="+mn-lt"/>
                <a:cs typeface="+mn-lt"/>
              </a:rPr>
              <a:t>, לא ניתן להציג את חלון ה</a:t>
            </a:r>
            <a:r>
              <a:rPr lang="en-US" sz="2000" dirty="0">
                <a:solidFill>
                  <a:schemeClr val="bg1"/>
                </a:solidFill>
                <a:ea typeface="+mn-lt"/>
                <a:cs typeface="+mn-lt"/>
              </a:rPr>
              <a:t>variables</a:t>
            </a:r>
            <a:r>
              <a:rPr lang="he-IL" sz="2000" dirty="0">
                <a:solidFill>
                  <a:schemeClr val="bg1"/>
                </a:solidFill>
                <a:ea typeface="+mn-lt"/>
                <a:cs typeface="+mn-lt"/>
              </a:rPr>
              <a:t> עבור אותו </a:t>
            </a:r>
            <a:r>
              <a:rPr lang="en-US" sz="2000" dirty="0">
                <a:solidFill>
                  <a:schemeClr val="bg1"/>
                </a:solidFill>
                <a:ea typeface="+mn-lt"/>
                <a:cs typeface="+mn-lt"/>
              </a:rPr>
              <a:t>process group</a:t>
            </a:r>
            <a:r>
              <a:rPr lang="he-IL" sz="2000" dirty="0">
                <a:solidFill>
                  <a:schemeClr val="bg1"/>
                </a:solidFill>
                <a:ea typeface="+mn-lt"/>
                <a:cs typeface="+mn-lt"/>
              </a:rPr>
              <a:t>.</a:t>
            </a:r>
            <a:endParaRPr lang="en-US" sz="2000" dirty="0">
              <a:solidFill>
                <a:schemeClr val="bg1"/>
              </a:solidFill>
              <a:ea typeface="+mn-lt"/>
              <a:cs typeface="+mn-lt"/>
            </a:endParaRPr>
          </a:p>
        </p:txBody>
      </p:sp>
    </p:spTree>
    <p:extLst>
      <p:ext uri="{BB962C8B-B14F-4D97-AF65-F5344CB8AC3E}">
        <p14:creationId xmlns:p14="http://schemas.microsoft.com/office/powerpoint/2010/main" val="110054342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A8DB9CD9-59B1-4D73-BC4C-98796A48EF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874A6A9-41FF-4E33-AFA8-F9F81436A5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gradFill flip="none" rotWithShape="1">
            <a:gsLst>
              <a:gs pos="16000">
                <a:schemeClr val="accent6">
                  <a:alpha val="20000"/>
                </a:schemeClr>
              </a:gs>
              <a:gs pos="85000">
                <a:schemeClr val="accent1">
                  <a:alpha val="4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721D730E-1F97-4071-B143-B05E6D2599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03402" y="3985"/>
            <a:ext cx="9772765" cy="6858000"/>
            <a:chOff x="1303402" y="3985"/>
            <a:chExt cx="9772765" cy="6858000"/>
          </a:xfrm>
        </p:grpSpPr>
        <p:sp>
          <p:nvSpPr>
            <p:cNvPr id="12" name="Freeform: Shape 11">
              <a:extLst>
                <a:ext uri="{FF2B5EF4-FFF2-40B4-BE49-F238E27FC236}">
                  <a16:creationId xmlns:a16="http://schemas.microsoft.com/office/drawing/2014/main" id="{B3849C6A-9EE5-4604-8EAE-DD4796B79D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60551" y="3985"/>
              <a:ext cx="9313016" cy="6858000"/>
            </a:xfrm>
            <a:custGeom>
              <a:avLst/>
              <a:gdLst>
                <a:gd name="connsiteX0" fmla="*/ 6993556 w 9313016"/>
                <a:gd name="connsiteY0" fmla="*/ 0 h 6858000"/>
                <a:gd name="connsiteX1" fmla="*/ 7358516 w 9313016"/>
                <a:gd name="connsiteY1" fmla="*/ 0 h 6858000"/>
                <a:gd name="connsiteX2" fmla="*/ 7475006 w 9313016"/>
                <a:gd name="connsiteY2" fmla="*/ 82722 h 6858000"/>
                <a:gd name="connsiteX3" fmla="*/ 7816357 w 9313016"/>
                <a:gd name="connsiteY3" fmla="*/ 358482 h 6858000"/>
                <a:gd name="connsiteX4" fmla="*/ 8421752 w 9313016"/>
                <a:gd name="connsiteY4" fmla="*/ 995405 h 6858000"/>
                <a:gd name="connsiteX5" fmla="*/ 8897059 w 9313016"/>
                <a:gd name="connsiteY5" fmla="*/ 1737211 h 6858000"/>
                <a:gd name="connsiteX6" fmla="*/ 9206633 w 9313016"/>
                <a:gd name="connsiteY6" fmla="*/ 2564460 h 6858000"/>
                <a:gd name="connsiteX7" fmla="*/ 9286787 w 9313016"/>
                <a:gd name="connsiteY7" fmla="*/ 3000164 h 6858000"/>
                <a:gd name="connsiteX8" fmla="*/ 9312914 w 9313016"/>
                <a:gd name="connsiteY8" fmla="*/ 3442493 h 6858000"/>
                <a:gd name="connsiteX9" fmla="*/ 9190562 w 9313016"/>
                <a:gd name="connsiteY9" fmla="*/ 4316686 h 6858000"/>
                <a:gd name="connsiteX10" fmla="*/ 9043416 w 9313016"/>
                <a:gd name="connsiteY10" fmla="*/ 4734917 h 6858000"/>
                <a:gd name="connsiteX11" fmla="*/ 8809657 w 9313016"/>
                <a:gd name="connsiteY11" fmla="*/ 5128718 h 6858000"/>
                <a:gd name="connsiteX12" fmla="*/ 8645997 w 9313016"/>
                <a:gd name="connsiteY12" fmla="*/ 5297441 h 6858000"/>
                <a:gd name="connsiteX13" fmla="*/ 8457787 w 9313016"/>
                <a:gd name="connsiteY13" fmla="*/ 5433763 h 6858000"/>
                <a:gd name="connsiteX14" fmla="*/ 8260803 w 9313016"/>
                <a:gd name="connsiteY14" fmla="*/ 5541237 h 6858000"/>
                <a:gd name="connsiteX15" fmla="*/ 8066136 w 9313016"/>
                <a:gd name="connsiteY15" fmla="*/ 5635704 h 6858000"/>
                <a:gd name="connsiteX16" fmla="*/ 7698638 w 9313016"/>
                <a:gd name="connsiteY16" fmla="*/ 5837163 h 6858000"/>
                <a:gd name="connsiteX17" fmla="*/ 7370135 w 9313016"/>
                <a:gd name="connsiteY17" fmla="*/ 6090081 h 6858000"/>
                <a:gd name="connsiteX18" fmla="*/ 7218897 w 9313016"/>
                <a:gd name="connsiteY18" fmla="*/ 6235860 h 6858000"/>
                <a:gd name="connsiteX19" fmla="*/ 7070665 w 9313016"/>
                <a:gd name="connsiteY19" fmla="*/ 6387205 h 6858000"/>
                <a:gd name="connsiteX20" fmla="*/ 6779035 w 9313016"/>
                <a:gd name="connsiteY20" fmla="*/ 6697100 h 6858000"/>
                <a:gd name="connsiteX21" fmla="*/ 6631837 w 9313016"/>
                <a:gd name="connsiteY21" fmla="*/ 6852239 h 6858000"/>
                <a:gd name="connsiteX22" fmla="*/ 6626221 w 9313016"/>
                <a:gd name="connsiteY22" fmla="*/ 6858000 h 6858000"/>
                <a:gd name="connsiteX23" fmla="*/ 6424725 w 9313016"/>
                <a:gd name="connsiteY23" fmla="*/ 6858000 h 6858000"/>
                <a:gd name="connsiteX24" fmla="*/ 6527382 w 9313016"/>
                <a:gd name="connsiteY24" fmla="*/ 6756333 h 6858000"/>
                <a:gd name="connsiteX25" fmla="*/ 6674233 w 9313016"/>
                <a:gd name="connsiteY25" fmla="*/ 6603450 h 6858000"/>
                <a:gd name="connsiteX26" fmla="*/ 6965813 w 9313016"/>
                <a:gd name="connsiteY26" fmla="*/ 6292932 h 6858000"/>
                <a:gd name="connsiteX27" fmla="*/ 7112961 w 9313016"/>
                <a:gd name="connsiteY27" fmla="*/ 6137505 h 6858000"/>
                <a:gd name="connsiteX28" fmla="*/ 7264790 w 9313016"/>
                <a:gd name="connsiteY28" fmla="*/ 5983710 h 6858000"/>
                <a:gd name="connsiteX29" fmla="*/ 7974595 w 9313016"/>
                <a:gd name="connsiteY29" fmla="*/ 5470773 h 6858000"/>
                <a:gd name="connsiteX30" fmla="*/ 8331591 w 9313016"/>
                <a:gd name="connsiteY30" fmla="*/ 5254048 h 6858000"/>
                <a:gd name="connsiteX31" fmla="*/ 8599807 w 9313016"/>
                <a:gd name="connsiteY31" fmla="*/ 4980010 h 6858000"/>
                <a:gd name="connsiteX32" fmla="*/ 8766474 w 9313016"/>
                <a:gd name="connsiteY32" fmla="*/ 4631524 h 6858000"/>
                <a:gd name="connsiteX33" fmla="*/ 8865755 w 9313016"/>
                <a:gd name="connsiteY33" fmla="*/ 4244445 h 6858000"/>
                <a:gd name="connsiteX34" fmla="*/ 8882911 w 9313016"/>
                <a:gd name="connsiteY34" fmla="*/ 4145659 h 6858000"/>
                <a:gd name="connsiteX35" fmla="*/ 8897403 w 9313016"/>
                <a:gd name="connsiteY35" fmla="*/ 4046633 h 6858000"/>
                <a:gd name="connsiteX36" fmla="*/ 8908298 w 9313016"/>
                <a:gd name="connsiteY36" fmla="*/ 3947271 h 6858000"/>
                <a:gd name="connsiteX37" fmla="*/ 8916184 w 9313016"/>
                <a:gd name="connsiteY37" fmla="*/ 3847765 h 6858000"/>
                <a:gd name="connsiteX38" fmla="*/ 8920670 w 9313016"/>
                <a:gd name="connsiteY38" fmla="*/ 3449597 h 6858000"/>
                <a:gd name="connsiteX39" fmla="*/ 8914607 w 9313016"/>
                <a:gd name="connsiteY39" fmla="*/ 3350283 h 6858000"/>
                <a:gd name="connsiteX40" fmla="*/ 8905340 w 9313016"/>
                <a:gd name="connsiteY40" fmla="*/ 3251209 h 6858000"/>
                <a:gd name="connsiteX41" fmla="*/ 8893854 w 9313016"/>
                <a:gd name="connsiteY41" fmla="*/ 3152376 h 6858000"/>
                <a:gd name="connsiteX42" fmla="*/ 8879706 w 9313016"/>
                <a:gd name="connsiteY42" fmla="*/ 3053878 h 6858000"/>
                <a:gd name="connsiteX43" fmla="*/ 8797531 w 9313016"/>
                <a:gd name="connsiteY43" fmla="*/ 2663966 h 6858000"/>
                <a:gd name="connsiteX44" fmla="*/ 8520442 w 9313016"/>
                <a:gd name="connsiteY44" fmla="*/ 1911983 h 6858000"/>
                <a:gd name="connsiteX45" fmla="*/ 8332626 w 9313016"/>
                <a:gd name="connsiteY45" fmla="*/ 1553608 h 6858000"/>
                <a:gd name="connsiteX46" fmla="*/ 8116317 w 9313016"/>
                <a:gd name="connsiteY46" fmla="*/ 1208529 h 6858000"/>
                <a:gd name="connsiteX47" fmla="*/ 7873293 w 9313016"/>
                <a:gd name="connsiteY47" fmla="*/ 878284 h 6858000"/>
                <a:gd name="connsiteX48" fmla="*/ 7604337 w 9313016"/>
                <a:gd name="connsiteY48" fmla="*/ 565125 h 6858000"/>
                <a:gd name="connsiteX49" fmla="*/ 7311128 w 9313016"/>
                <a:gd name="connsiteY49" fmla="*/ 270591 h 6858000"/>
                <a:gd name="connsiteX50" fmla="*/ 1752019 w 9313016"/>
                <a:gd name="connsiteY50" fmla="*/ 0 h 6858000"/>
                <a:gd name="connsiteX51" fmla="*/ 2155804 w 9313016"/>
                <a:gd name="connsiteY51" fmla="*/ 0 h 6858000"/>
                <a:gd name="connsiteX52" fmla="*/ 2103975 w 9313016"/>
                <a:gd name="connsiteY52" fmla="*/ 40789 h 6858000"/>
                <a:gd name="connsiteX53" fmla="*/ 1656310 w 9313016"/>
                <a:gd name="connsiteY53" fmla="*/ 470035 h 6858000"/>
                <a:gd name="connsiteX54" fmla="*/ 806013 w 9313016"/>
                <a:gd name="connsiteY54" fmla="*/ 1841133 h 6858000"/>
                <a:gd name="connsiteX55" fmla="*/ 580685 w 9313016"/>
                <a:gd name="connsiteY55" fmla="*/ 2606364 h 6858000"/>
                <a:gd name="connsiteX56" fmla="*/ 503489 w 9313016"/>
                <a:gd name="connsiteY56" fmla="*/ 3397276 h 6858000"/>
                <a:gd name="connsiteX57" fmla="*/ 570135 w 9313016"/>
                <a:gd name="connsiteY57" fmla="*/ 4188235 h 6858000"/>
                <a:gd name="connsiteX58" fmla="*/ 783387 w 9313016"/>
                <a:gd name="connsiteY58" fmla="*/ 4953850 h 6858000"/>
                <a:gd name="connsiteX59" fmla="*/ 1628014 w 9313016"/>
                <a:gd name="connsiteY59" fmla="*/ 6308245 h 6858000"/>
                <a:gd name="connsiteX60" fmla="*/ 2235998 w 9313016"/>
                <a:gd name="connsiteY60" fmla="*/ 6844829 h 6858000"/>
                <a:gd name="connsiteX61" fmla="*/ 2255028 w 9313016"/>
                <a:gd name="connsiteY61" fmla="*/ 6858000 h 6858000"/>
                <a:gd name="connsiteX62" fmla="*/ 1578787 w 9313016"/>
                <a:gd name="connsiteY62" fmla="*/ 6858000 h 6858000"/>
                <a:gd name="connsiteX63" fmla="*/ 1465153 w 9313016"/>
                <a:gd name="connsiteY63" fmla="*/ 6759050 h 6858000"/>
                <a:gd name="connsiteX64" fmla="*/ 1303650 w 9313016"/>
                <a:gd name="connsiteY64" fmla="*/ 6604267 h 6858000"/>
                <a:gd name="connsiteX65" fmla="*/ 323708 w 9313016"/>
                <a:gd name="connsiteY65" fmla="*/ 5126365 h 6858000"/>
                <a:gd name="connsiteX66" fmla="*/ 872 w 9313016"/>
                <a:gd name="connsiteY66" fmla="*/ 3391228 h 6858000"/>
                <a:gd name="connsiteX67" fmla="*/ 105428 w 9313016"/>
                <a:gd name="connsiteY67" fmla="*/ 2511899 h 6858000"/>
                <a:gd name="connsiteX68" fmla="*/ 384933 w 9313016"/>
                <a:gd name="connsiteY68" fmla="*/ 1670971 h 6858000"/>
                <a:gd name="connsiteX69" fmla="*/ 1433593 w 9313016"/>
                <a:gd name="connsiteY69" fmla="*/ 256095 h 6858000"/>
                <a:gd name="connsiteX70" fmla="*/ 1602664 w 9313016"/>
                <a:gd name="connsiteY70" fmla="*/ 1137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9313016" h="6858000">
                  <a:moveTo>
                    <a:pt x="6993556" y="0"/>
                  </a:moveTo>
                  <a:lnTo>
                    <a:pt x="7358516" y="0"/>
                  </a:lnTo>
                  <a:lnTo>
                    <a:pt x="7475006" y="82722"/>
                  </a:lnTo>
                  <a:cubicBezTo>
                    <a:pt x="7592423" y="169778"/>
                    <a:pt x="7706366" y="261748"/>
                    <a:pt x="7816357" y="358482"/>
                  </a:cubicBezTo>
                  <a:cubicBezTo>
                    <a:pt x="8036559" y="551589"/>
                    <a:pt x="8239655" y="764905"/>
                    <a:pt x="8421752" y="995405"/>
                  </a:cubicBezTo>
                  <a:cubicBezTo>
                    <a:pt x="8604736" y="1225282"/>
                    <a:pt x="8763567" y="1474646"/>
                    <a:pt x="8897059" y="1737211"/>
                  </a:cubicBezTo>
                  <a:cubicBezTo>
                    <a:pt x="9029909" y="2000162"/>
                    <a:pt x="9134317" y="2277990"/>
                    <a:pt x="9206633" y="2564460"/>
                  </a:cubicBezTo>
                  <a:cubicBezTo>
                    <a:pt x="9242322" y="2707791"/>
                    <a:pt x="9269041" y="2853474"/>
                    <a:pt x="9286787" y="3000164"/>
                  </a:cubicBezTo>
                  <a:cubicBezTo>
                    <a:pt x="9304977" y="3146856"/>
                    <a:pt x="9314097" y="3294698"/>
                    <a:pt x="9312914" y="3442493"/>
                  </a:cubicBezTo>
                  <a:cubicBezTo>
                    <a:pt x="9309906" y="3737987"/>
                    <a:pt x="9270717" y="4033288"/>
                    <a:pt x="9190562" y="4316686"/>
                  </a:cubicBezTo>
                  <a:cubicBezTo>
                    <a:pt x="9150486" y="4458240"/>
                    <a:pt x="9103951" y="4597587"/>
                    <a:pt x="9043416" y="4734917"/>
                  </a:cubicBezTo>
                  <a:cubicBezTo>
                    <a:pt x="8982980" y="4871817"/>
                    <a:pt x="8908740" y="5007131"/>
                    <a:pt x="8809657" y="5128718"/>
                  </a:cubicBezTo>
                  <a:cubicBezTo>
                    <a:pt x="8760312" y="5189247"/>
                    <a:pt x="8706137" y="5246945"/>
                    <a:pt x="8645997" y="5297441"/>
                  </a:cubicBezTo>
                  <a:cubicBezTo>
                    <a:pt x="8586252" y="5348274"/>
                    <a:pt x="8522809" y="5393730"/>
                    <a:pt x="8457787" y="5433763"/>
                  </a:cubicBezTo>
                  <a:cubicBezTo>
                    <a:pt x="8392816" y="5474132"/>
                    <a:pt x="8326219" y="5508213"/>
                    <a:pt x="8260803" y="5541237"/>
                  </a:cubicBezTo>
                  <a:cubicBezTo>
                    <a:pt x="8195289" y="5574071"/>
                    <a:pt x="8130023" y="5604838"/>
                    <a:pt x="8066136" y="5635704"/>
                  </a:cubicBezTo>
                  <a:cubicBezTo>
                    <a:pt x="7938313" y="5697433"/>
                    <a:pt x="7815222" y="5762186"/>
                    <a:pt x="7698638" y="5837163"/>
                  </a:cubicBezTo>
                  <a:cubicBezTo>
                    <a:pt x="7582449" y="5912381"/>
                    <a:pt x="7471881" y="5996094"/>
                    <a:pt x="7370135" y="6090081"/>
                  </a:cubicBezTo>
                  <a:cubicBezTo>
                    <a:pt x="7319460" y="6136593"/>
                    <a:pt x="7268881" y="6186082"/>
                    <a:pt x="7218897" y="6235860"/>
                  </a:cubicBezTo>
                  <a:cubicBezTo>
                    <a:pt x="7168763" y="6285493"/>
                    <a:pt x="7119665" y="6336229"/>
                    <a:pt x="7070665" y="6387205"/>
                  </a:cubicBezTo>
                  <a:cubicBezTo>
                    <a:pt x="6972715" y="6489208"/>
                    <a:pt x="6876195" y="6593131"/>
                    <a:pt x="6779035" y="6697100"/>
                  </a:cubicBezTo>
                  <a:cubicBezTo>
                    <a:pt x="6730379" y="6748989"/>
                    <a:pt x="6681528" y="6800878"/>
                    <a:pt x="6631837" y="6852239"/>
                  </a:cubicBezTo>
                  <a:lnTo>
                    <a:pt x="6626221" y="6858000"/>
                  </a:lnTo>
                  <a:lnTo>
                    <a:pt x="6424725" y="6858000"/>
                  </a:lnTo>
                  <a:lnTo>
                    <a:pt x="6527382" y="6756333"/>
                  </a:lnTo>
                  <a:cubicBezTo>
                    <a:pt x="6576726" y="6705932"/>
                    <a:pt x="6625480" y="6654811"/>
                    <a:pt x="6674233" y="6603450"/>
                  </a:cubicBezTo>
                  <a:cubicBezTo>
                    <a:pt x="6771788" y="6500920"/>
                    <a:pt x="6868309" y="6396757"/>
                    <a:pt x="6965813" y="6292932"/>
                  </a:cubicBezTo>
                  <a:lnTo>
                    <a:pt x="7112961" y="6137505"/>
                  </a:lnTo>
                  <a:cubicBezTo>
                    <a:pt x="7162354" y="6085808"/>
                    <a:pt x="7211945" y="6034640"/>
                    <a:pt x="7264790" y="5983710"/>
                  </a:cubicBezTo>
                  <a:cubicBezTo>
                    <a:pt x="7472373" y="5779130"/>
                    <a:pt x="7721610" y="5610648"/>
                    <a:pt x="7974595" y="5470773"/>
                  </a:cubicBezTo>
                  <a:cubicBezTo>
                    <a:pt x="8099903" y="5399395"/>
                    <a:pt x="8224127" y="5332529"/>
                    <a:pt x="8331591" y="5254048"/>
                  </a:cubicBezTo>
                  <a:cubicBezTo>
                    <a:pt x="8439351" y="5176047"/>
                    <a:pt x="8529660" y="5085949"/>
                    <a:pt x="8599807" y="4980010"/>
                  </a:cubicBezTo>
                  <a:cubicBezTo>
                    <a:pt x="8671187" y="4875128"/>
                    <a:pt x="8723982" y="4756086"/>
                    <a:pt x="8766474" y="4631524"/>
                  </a:cubicBezTo>
                  <a:cubicBezTo>
                    <a:pt x="8808968" y="4507010"/>
                    <a:pt x="8840615" y="4375872"/>
                    <a:pt x="8865755" y="4244445"/>
                  </a:cubicBezTo>
                  <a:cubicBezTo>
                    <a:pt x="8871375" y="4211468"/>
                    <a:pt x="8878129" y="4178731"/>
                    <a:pt x="8882911" y="4145659"/>
                  </a:cubicBezTo>
                  <a:lnTo>
                    <a:pt x="8897403" y="4046633"/>
                  </a:lnTo>
                  <a:lnTo>
                    <a:pt x="8908298" y="3947271"/>
                  </a:lnTo>
                  <a:cubicBezTo>
                    <a:pt x="8912389" y="3914247"/>
                    <a:pt x="8913425" y="3880886"/>
                    <a:pt x="8916184" y="3847765"/>
                  </a:cubicBezTo>
                  <a:cubicBezTo>
                    <a:pt x="8925797" y="3715091"/>
                    <a:pt x="8925945" y="3582127"/>
                    <a:pt x="8920670" y="3449597"/>
                  </a:cubicBezTo>
                  <a:lnTo>
                    <a:pt x="8914607" y="3350283"/>
                  </a:lnTo>
                  <a:cubicBezTo>
                    <a:pt x="8911995" y="3317211"/>
                    <a:pt x="8908348" y="3284233"/>
                    <a:pt x="8905340" y="3251209"/>
                  </a:cubicBezTo>
                  <a:cubicBezTo>
                    <a:pt x="8902628" y="3218185"/>
                    <a:pt x="8897551" y="3185305"/>
                    <a:pt x="8893854" y="3152376"/>
                  </a:cubicBezTo>
                  <a:cubicBezTo>
                    <a:pt x="8890305" y="3119399"/>
                    <a:pt x="8884932" y="3086662"/>
                    <a:pt x="8879706" y="3053878"/>
                  </a:cubicBezTo>
                  <a:cubicBezTo>
                    <a:pt x="8858707" y="2922835"/>
                    <a:pt x="8831249" y="2792705"/>
                    <a:pt x="8797531" y="2663966"/>
                  </a:cubicBezTo>
                  <a:cubicBezTo>
                    <a:pt x="8728616" y="2406777"/>
                    <a:pt x="8635497" y="2155109"/>
                    <a:pt x="8520442" y="1911983"/>
                  </a:cubicBezTo>
                  <a:cubicBezTo>
                    <a:pt x="8462667" y="1790541"/>
                    <a:pt x="8400112" y="1670923"/>
                    <a:pt x="8332626" y="1553608"/>
                  </a:cubicBezTo>
                  <a:cubicBezTo>
                    <a:pt x="8265683" y="1436006"/>
                    <a:pt x="8192973" y="1321188"/>
                    <a:pt x="8116317" y="1208529"/>
                  </a:cubicBezTo>
                  <a:cubicBezTo>
                    <a:pt x="8039811" y="1095776"/>
                    <a:pt x="7958079" y="986094"/>
                    <a:pt x="7873293" y="878284"/>
                  </a:cubicBezTo>
                  <a:cubicBezTo>
                    <a:pt x="7787814" y="771002"/>
                    <a:pt x="7697999" y="666551"/>
                    <a:pt x="7604337" y="565125"/>
                  </a:cubicBezTo>
                  <a:cubicBezTo>
                    <a:pt x="7510479" y="463891"/>
                    <a:pt x="7413367" y="364818"/>
                    <a:pt x="7311128" y="270591"/>
                  </a:cubicBezTo>
                  <a:close/>
                  <a:moveTo>
                    <a:pt x="1752019" y="0"/>
                  </a:moveTo>
                  <a:lnTo>
                    <a:pt x="2155804" y="0"/>
                  </a:lnTo>
                  <a:lnTo>
                    <a:pt x="2103975" y="40789"/>
                  </a:lnTo>
                  <a:cubicBezTo>
                    <a:pt x="1943592" y="173585"/>
                    <a:pt x="1793955" y="317500"/>
                    <a:pt x="1656310" y="470035"/>
                  </a:cubicBezTo>
                  <a:cubicBezTo>
                    <a:pt x="1288172" y="876939"/>
                    <a:pt x="1002998" y="1344708"/>
                    <a:pt x="806013" y="1841133"/>
                  </a:cubicBezTo>
                  <a:cubicBezTo>
                    <a:pt x="707818" y="2089538"/>
                    <a:pt x="630868" y="2345480"/>
                    <a:pt x="580685" y="2606364"/>
                  </a:cubicBezTo>
                  <a:cubicBezTo>
                    <a:pt x="530749" y="2867250"/>
                    <a:pt x="504868" y="3132119"/>
                    <a:pt x="503489" y="3397276"/>
                  </a:cubicBezTo>
                  <a:cubicBezTo>
                    <a:pt x="501467" y="3662434"/>
                    <a:pt x="524093" y="3927351"/>
                    <a:pt x="570135" y="4188235"/>
                  </a:cubicBezTo>
                  <a:cubicBezTo>
                    <a:pt x="615734" y="4449264"/>
                    <a:pt x="688642" y="4705493"/>
                    <a:pt x="783387" y="4953850"/>
                  </a:cubicBezTo>
                  <a:cubicBezTo>
                    <a:pt x="974357" y="5449796"/>
                    <a:pt x="1259630" y="5913773"/>
                    <a:pt x="1628014" y="6308245"/>
                  </a:cubicBezTo>
                  <a:cubicBezTo>
                    <a:pt x="1812182" y="6505481"/>
                    <a:pt x="2016215" y="6685052"/>
                    <a:pt x="2235998" y="6844829"/>
                  </a:cubicBezTo>
                  <a:lnTo>
                    <a:pt x="2255028" y="6858000"/>
                  </a:lnTo>
                  <a:lnTo>
                    <a:pt x="1578787" y="6858000"/>
                  </a:lnTo>
                  <a:lnTo>
                    <a:pt x="1465153" y="6759050"/>
                  </a:lnTo>
                  <a:cubicBezTo>
                    <a:pt x="1410086" y="6708726"/>
                    <a:pt x="1356236" y="6657104"/>
                    <a:pt x="1303650" y="6604267"/>
                  </a:cubicBezTo>
                  <a:cubicBezTo>
                    <a:pt x="883506" y="6181043"/>
                    <a:pt x="548150" y="5676072"/>
                    <a:pt x="323708" y="5126365"/>
                  </a:cubicBezTo>
                  <a:cubicBezTo>
                    <a:pt x="97737" y="4577139"/>
                    <a:pt x="-10958" y="3981927"/>
                    <a:pt x="872" y="3391228"/>
                  </a:cubicBezTo>
                  <a:cubicBezTo>
                    <a:pt x="5951" y="3095783"/>
                    <a:pt x="40506" y="2800528"/>
                    <a:pt x="105428" y="2511899"/>
                  </a:cubicBezTo>
                  <a:cubicBezTo>
                    <a:pt x="170104" y="2223317"/>
                    <a:pt x="262089" y="1940399"/>
                    <a:pt x="384933" y="1670971"/>
                  </a:cubicBezTo>
                  <a:cubicBezTo>
                    <a:pt x="629092" y="1131344"/>
                    <a:pt x="991955" y="646919"/>
                    <a:pt x="1433593" y="256095"/>
                  </a:cubicBezTo>
                  <a:cubicBezTo>
                    <a:pt x="1488791" y="207206"/>
                    <a:pt x="1545179" y="159733"/>
                    <a:pt x="1602664" y="113704"/>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Freeform: Shape 12">
              <a:extLst>
                <a:ext uri="{FF2B5EF4-FFF2-40B4-BE49-F238E27FC236}">
                  <a16:creationId xmlns:a16="http://schemas.microsoft.com/office/drawing/2014/main" id="{308677BE-069B-4A4D-8732-E26B6EF567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59468" y="3985"/>
              <a:ext cx="9065550" cy="6858000"/>
            </a:xfrm>
            <a:custGeom>
              <a:avLst/>
              <a:gdLst>
                <a:gd name="connsiteX0" fmla="*/ 1839951 w 9065550"/>
                <a:gd name="connsiteY0" fmla="*/ 0 h 6858000"/>
                <a:gd name="connsiteX1" fmla="*/ 6979427 w 9065550"/>
                <a:gd name="connsiteY1" fmla="*/ 0 h 6858000"/>
                <a:gd name="connsiteX2" fmla="*/ 6989586 w 9065550"/>
                <a:gd name="connsiteY2" fmla="*/ 6825 h 6858000"/>
                <a:gd name="connsiteX3" fmla="*/ 8932062 w 9065550"/>
                <a:gd name="connsiteY3" fmla="*/ 4580835 h 6858000"/>
                <a:gd name="connsiteX4" fmla="*/ 7166294 w 9065550"/>
                <a:gd name="connsiteY4" fmla="*/ 6259703 h 6858000"/>
                <a:gd name="connsiteX5" fmla="*/ 6868878 w 9065550"/>
                <a:gd name="connsiteY5" fmla="*/ 6564765 h 6858000"/>
                <a:gd name="connsiteX6" fmla="*/ 6591881 w 9065550"/>
                <a:gd name="connsiteY6" fmla="*/ 6858000 h 6858000"/>
                <a:gd name="connsiteX7" fmla="*/ 5184648 w 9065550"/>
                <a:gd name="connsiteY7" fmla="*/ 6858000 h 6858000"/>
                <a:gd name="connsiteX8" fmla="*/ 5244877 w 9065550"/>
                <a:gd name="connsiteY8" fmla="*/ 6817615 h 6858000"/>
                <a:gd name="connsiteX9" fmla="*/ 6033853 w 9065550"/>
                <a:gd name="connsiteY9" fmla="*/ 6069135 h 6858000"/>
                <a:gd name="connsiteX10" fmla="*/ 6480248 w 9065550"/>
                <a:gd name="connsiteY10" fmla="*/ 5607082 h 6858000"/>
                <a:gd name="connsiteX11" fmla="*/ 7551502 w 9065550"/>
                <a:gd name="connsiteY11" fmla="*/ 4859004 h 6858000"/>
                <a:gd name="connsiteX12" fmla="*/ 7844227 w 9065550"/>
                <a:gd name="connsiteY12" fmla="*/ 4683074 h 6858000"/>
                <a:gd name="connsiteX13" fmla="*/ 8005810 w 9065550"/>
                <a:gd name="connsiteY13" fmla="*/ 4330239 h 6858000"/>
                <a:gd name="connsiteX14" fmla="*/ 8016191 w 9065550"/>
                <a:gd name="connsiteY14" fmla="*/ 2956574 h 6858000"/>
                <a:gd name="connsiteX15" fmla="*/ 7346424 w 9065550"/>
                <a:gd name="connsiteY15" fmla="*/ 1636739 h 6858000"/>
                <a:gd name="connsiteX16" fmla="*/ 5995751 w 9065550"/>
                <a:gd name="connsiteY16" fmla="*/ 493319 h 6858000"/>
                <a:gd name="connsiteX17" fmla="*/ 4494836 w 9065550"/>
                <a:gd name="connsiteY17" fmla="*/ 75383 h 6858000"/>
                <a:gd name="connsiteX18" fmla="*/ 2002499 w 9065550"/>
                <a:gd name="connsiteY18" fmla="*/ 1094261 h 6858000"/>
                <a:gd name="connsiteX19" fmla="*/ 1241306 w 9065550"/>
                <a:gd name="connsiteY19" fmla="*/ 2206935 h 6858000"/>
                <a:gd name="connsiteX20" fmla="*/ 961736 w 9065550"/>
                <a:gd name="connsiteY20" fmla="*/ 3573719 h 6858000"/>
                <a:gd name="connsiteX21" fmla="*/ 1193878 w 9065550"/>
                <a:gd name="connsiteY21" fmla="*/ 4824208 h 6858000"/>
                <a:gd name="connsiteX22" fmla="*/ 1832096 w 9065550"/>
                <a:gd name="connsiteY22" fmla="*/ 5873050 h 6858000"/>
                <a:gd name="connsiteX23" fmla="*/ 3010752 w 9065550"/>
                <a:gd name="connsiteY23" fmla="*/ 6749475 h 6858000"/>
                <a:gd name="connsiteX24" fmla="*/ 3187037 w 9065550"/>
                <a:gd name="connsiteY24" fmla="*/ 6824756 h 6858000"/>
                <a:gd name="connsiteX25" fmla="*/ 3278211 w 9065550"/>
                <a:gd name="connsiteY25" fmla="*/ 6858000 h 6858000"/>
                <a:gd name="connsiteX26" fmla="*/ 1480830 w 9065550"/>
                <a:gd name="connsiteY26" fmla="*/ 6858000 h 6858000"/>
                <a:gd name="connsiteX27" fmla="*/ 1427607 w 9065550"/>
                <a:gd name="connsiteY27" fmla="*/ 6811515 h 6858000"/>
                <a:gd name="connsiteX28" fmla="*/ 1100739 w 9065550"/>
                <a:gd name="connsiteY28" fmla="*/ 6477651 h 6858000"/>
                <a:gd name="connsiteX29" fmla="*/ 0 w 9065550"/>
                <a:gd name="connsiteY29" fmla="*/ 3573620 h 6858000"/>
                <a:gd name="connsiteX30" fmla="*/ 1805513 w 9065550"/>
                <a:gd name="connsiteY30"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065550" h="6858000">
                  <a:moveTo>
                    <a:pt x="1839951" y="0"/>
                  </a:moveTo>
                  <a:lnTo>
                    <a:pt x="6979427" y="0"/>
                  </a:lnTo>
                  <a:lnTo>
                    <a:pt x="6989586" y="6825"/>
                  </a:lnTo>
                  <a:cubicBezTo>
                    <a:pt x="8438828" y="1031353"/>
                    <a:pt x="9439169" y="2823601"/>
                    <a:pt x="8932062" y="4580835"/>
                  </a:cubicBezTo>
                  <a:cubicBezTo>
                    <a:pt x="8592517" y="5757293"/>
                    <a:pt x="7979652" y="5458140"/>
                    <a:pt x="7166294" y="6259703"/>
                  </a:cubicBezTo>
                  <a:cubicBezTo>
                    <a:pt x="7064618" y="6359905"/>
                    <a:pt x="6966014" y="6462297"/>
                    <a:pt x="6868878" y="6564765"/>
                  </a:cubicBezTo>
                  <a:lnTo>
                    <a:pt x="6591881" y="6858000"/>
                  </a:lnTo>
                  <a:lnTo>
                    <a:pt x="5184648" y="6858000"/>
                  </a:lnTo>
                  <a:lnTo>
                    <a:pt x="5244877" y="6817615"/>
                  </a:lnTo>
                  <a:cubicBezTo>
                    <a:pt x="5481027" y="6649287"/>
                    <a:pt x="5723665" y="6398593"/>
                    <a:pt x="6033853" y="6069135"/>
                  </a:cubicBezTo>
                  <a:cubicBezTo>
                    <a:pt x="6175680" y="5918484"/>
                    <a:pt x="6322395" y="5762660"/>
                    <a:pt x="6480248" y="5607082"/>
                  </a:cubicBezTo>
                  <a:cubicBezTo>
                    <a:pt x="6893276" y="5200077"/>
                    <a:pt x="7273697" y="5002920"/>
                    <a:pt x="7551502" y="4859004"/>
                  </a:cubicBezTo>
                  <a:cubicBezTo>
                    <a:pt x="7687884" y="4788339"/>
                    <a:pt x="7795540" y="4732559"/>
                    <a:pt x="7844227" y="4683074"/>
                  </a:cubicBezTo>
                  <a:cubicBezTo>
                    <a:pt x="7898759" y="4627636"/>
                    <a:pt x="7956165" y="4502313"/>
                    <a:pt x="8005810" y="4330239"/>
                  </a:cubicBezTo>
                  <a:cubicBezTo>
                    <a:pt x="8132968" y="3889611"/>
                    <a:pt x="8136446" y="3427460"/>
                    <a:pt x="8016191" y="2956574"/>
                  </a:cubicBezTo>
                  <a:cubicBezTo>
                    <a:pt x="7900876" y="2505064"/>
                    <a:pt x="7669287" y="2048671"/>
                    <a:pt x="7346424" y="1636739"/>
                  </a:cubicBezTo>
                  <a:cubicBezTo>
                    <a:pt x="6979764" y="1168830"/>
                    <a:pt x="6512706" y="773489"/>
                    <a:pt x="5995751" y="493319"/>
                  </a:cubicBezTo>
                  <a:cubicBezTo>
                    <a:pt x="5491195" y="219884"/>
                    <a:pt x="4972174" y="75383"/>
                    <a:pt x="4494836" y="75383"/>
                  </a:cubicBezTo>
                  <a:cubicBezTo>
                    <a:pt x="3554318" y="75383"/>
                    <a:pt x="2669191" y="437197"/>
                    <a:pt x="2002499" y="1094261"/>
                  </a:cubicBezTo>
                  <a:cubicBezTo>
                    <a:pt x="1676360" y="1415667"/>
                    <a:pt x="1420225" y="1790023"/>
                    <a:pt x="1241306" y="2206935"/>
                  </a:cubicBezTo>
                  <a:cubicBezTo>
                    <a:pt x="1055782" y="2639169"/>
                    <a:pt x="961736" y="3099027"/>
                    <a:pt x="961736" y="3573719"/>
                  </a:cubicBezTo>
                  <a:cubicBezTo>
                    <a:pt x="961736" y="4005124"/>
                    <a:pt x="1039805" y="4425841"/>
                    <a:pt x="1193878" y="4824208"/>
                  </a:cubicBezTo>
                  <a:cubicBezTo>
                    <a:pt x="1342457" y="5208423"/>
                    <a:pt x="1557214" y="5561306"/>
                    <a:pt x="1832096" y="5873050"/>
                  </a:cubicBezTo>
                  <a:cubicBezTo>
                    <a:pt x="2157126" y="6241599"/>
                    <a:pt x="2564661" y="6544656"/>
                    <a:pt x="3010752" y="6749475"/>
                  </a:cubicBezTo>
                  <a:cubicBezTo>
                    <a:pt x="3069003" y="6776219"/>
                    <a:pt x="3127773" y="6801314"/>
                    <a:pt x="3187037" y="6824756"/>
                  </a:cubicBezTo>
                  <a:lnTo>
                    <a:pt x="3278211" y="6858000"/>
                  </a:lnTo>
                  <a:lnTo>
                    <a:pt x="1480830" y="6858000"/>
                  </a:lnTo>
                  <a:lnTo>
                    <a:pt x="1427607" y="6811515"/>
                  </a:lnTo>
                  <a:cubicBezTo>
                    <a:pt x="1312870" y="6705919"/>
                    <a:pt x="1203751" y="6594470"/>
                    <a:pt x="1100739" y="6477651"/>
                  </a:cubicBezTo>
                  <a:cubicBezTo>
                    <a:pt x="415045" y="5700097"/>
                    <a:pt x="0" y="4684635"/>
                    <a:pt x="0" y="3573620"/>
                  </a:cubicBezTo>
                  <a:cubicBezTo>
                    <a:pt x="0" y="2121118"/>
                    <a:pt x="709459" y="831902"/>
                    <a:pt x="1805513" y="24133"/>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Shape 13">
              <a:extLst>
                <a:ext uri="{FF2B5EF4-FFF2-40B4-BE49-F238E27FC236}">
                  <a16:creationId xmlns:a16="http://schemas.microsoft.com/office/drawing/2014/main" id="{9A9A575B-DD07-4388-963B-0AF3FDDCF3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48217" y="3985"/>
              <a:ext cx="9088051" cy="6858000"/>
            </a:xfrm>
            <a:custGeom>
              <a:avLst/>
              <a:gdLst>
                <a:gd name="connsiteX0" fmla="*/ 5158786 w 9088051"/>
                <a:gd name="connsiteY0" fmla="*/ 0 h 6858000"/>
                <a:gd name="connsiteX1" fmla="*/ 6996771 w 9088051"/>
                <a:gd name="connsiteY1" fmla="*/ 0 h 6858000"/>
                <a:gd name="connsiteX2" fmla="*/ 7006955 w 9088051"/>
                <a:gd name="connsiteY2" fmla="*/ 6825 h 6858000"/>
                <a:gd name="connsiteX3" fmla="*/ 8954230 w 9088051"/>
                <a:gd name="connsiteY3" fmla="*/ 4580835 h 6858000"/>
                <a:gd name="connsiteX4" fmla="*/ 7184080 w 9088051"/>
                <a:gd name="connsiteY4" fmla="*/ 6259703 h 6858000"/>
                <a:gd name="connsiteX5" fmla="*/ 6885926 w 9088051"/>
                <a:gd name="connsiteY5" fmla="*/ 6564765 h 6858000"/>
                <a:gd name="connsiteX6" fmla="*/ 6608241 w 9088051"/>
                <a:gd name="connsiteY6" fmla="*/ 6858000 h 6858000"/>
                <a:gd name="connsiteX7" fmla="*/ 5462870 w 9088051"/>
                <a:gd name="connsiteY7" fmla="*/ 6858000 h 6858000"/>
                <a:gd name="connsiteX8" fmla="*/ 5529056 w 9088051"/>
                <a:gd name="connsiteY8" fmla="*/ 6804645 h 6858000"/>
                <a:gd name="connsiteX9" fmla="*/ 6167613 w 9088051"/>
                <a:gd name="connsiteY9" fmla="*/ 6173667 h 6858000"/>
                <a:gd name="connsiteX10" fmla="*/ 6610973 w 9088051"/>
                <a:gd name="connsiteY10" fmla="*/ 5715860 h 6858000"/>
                <a:gd name="connsiteX11" fmla="*/ 7646083 w 9088051"/>
                <a:gd name="connsiteY11" fmla="*/ 4995842 h 6858000"/>
                <a:gd name="connsiteX12" fmla="*/ 7980054 w 9088051"/>
                <a:gd name="connsiteY12" fmla="*/ 4790095 h 6858000"/>
                <a:gd name="connsiteX13" fmla="*/ 8180437 w 9088051"/>
                <a:gd name="connsiteY13" fmla="*/ 4371964 h 6858000"/>
                <a:gd name="connsiteX14" fmla="*/ 8192058 w 9088051"/>
                <a:gd name="connsiteY14" fmla="*/ 2919242 h 6858000"/>
                <a:gd name="connsiteX15" fmla="*/ 7492638 w 9088051"/>
                <a:gd name="connsiteY15" fmla="*/ 1542845 h 6858000"/>
                <a:gd name="connsiteX16" fmla="*/ 6089097 w 9088051"/>
                <a:gd name="connsiteY16" fmla="*/ 357847 h 6858000"/>
                <a:gd name="connsiteX17" fmla="*/ 5288639 w 9088051"/>
                <a:gd name="connsiteY17" fmla="*/ 31627 h 6858000"/>
                <a:gd name="connsiteX18" fmla="*/ 1844517 w 9088051"/>
                <a:gd name="connsiteY18" fmla="*/ 0 h 6858000"/>
                <a:gd name="connsiteX19" fmla="*/ 3734467 w 9088051"/>
                <a:gd name="connsiteY19" fmla="*/ 0 h 6858000"/>
                <a:gd name="connsiteX20" fmla="*/ 3603618 w 9088051"/>
                <a:gd name="connsiteY20" fmla="*/ 28853 h 6858000"/>
                <a:gd name="connsiteX21" fmla="*/ 1892878 w 9088051"/>
                <a:gd name="connsiteY21" fmla="*/ 985434 h 6858000"/>
                <a:gd name="connsiteX22" fmla="*/ 1096045 w 9088051"/>
                <a:gd name="connsiteY22" fmla="*/ 2147349 h 6858000"/>
                <a:gd name="connsiteX23" fmla="*/ 803453 w 9088051"/>
                <a:gd name="connsiteY23" fmla="*/ 3573669 h 6858000"/>
                <a:gd name="connsiteX24" fmla="*/ 1046377 w 9088051"/>
                <a:gd name="connsiteY24" fmla="*/ 4878573 h 6858000"/>
                <a:gd name="connsiteX25" fmla="*/ 1714473 w 9088051"/>
                <a:gd name="connsiteY25" fmla="*/ 5973776 h 6858000"/>
                <a:gd name="connsiteX26" fmla="*/ 2776083 w 9088051"/>
                <a:gd name="connsiteY26" fmla="*/ 6804641 h 6858000"/>
                <a:gd name="connsiteX27" fmla="*/ 2884836 w 9088051"/>
                <a:gd name="connsiteY27" fmla="*/ 6858000 h 6858000"/>
                <a:gd name="connsiteX28" fmla="*/ 1484505 w 9088051"/>
                <a:gd name="connsiteY28" fmla="*/ 6858000 h 6858000"/>
                <a:gd name="connsiteX29" fmla="*/ 1431151 w 9088051"/>
                <a:gd name="connsiteY29" fmla="*/ 6811515 h 6858000"/>
                <a:gd name="connsiteX30" fmla="*/ 1103471 w 9088051"/>
                <a:gd name="connsiteY30" fmla="*/ 6477651 h 6858000"/>
                <a:gd name="connsiteX31" fmla="*/ 0 w 9088051"/>
                <a:gd name="connsiteY31" fmla="*/ 3573620 h 6858000"/>
                <a:gd name="connsiteX32" fmla="*/ 1809994 w 9088051"/>
                <a:gd name="connsiteY32"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088051" h="6858000">
                  <a:moveTo>
                    <a:pt x="5158786" y="0"/>
                  </a:moveTo>
                  <a:lnTo>
                    <a:pt x="6996771" y="0"/>
                  </a:lnTo>
                  <a:lnTo>
                    <a:pt x="7006955" y="6825"/>
                  </a:lnTo>
                  <a:cubicBezTo>
                    <a:pt x="8459794" y="1031353"/>
                    <a:pt x="9462596" y="2823601"/>
                    <a:pt x="8954230" y="4580835"/>
                  </a:cubicBezTo>
                  <a:cubicBezTo>
                    <a:pt x="8613842" y="5757293"/>
                    <a:pt x="7999457" y="5458140"/>
                    <a:pt x="7184080" y="6259703"/>
                  </a:cubicBezTo>
                  <a:cubicBezTo>
                    <a:pt x="7082152" y="6359905"/>
                    <a:pt x="6983303" y="6462297"/>
                    <a:pt x="6885926" y="6564765"/>
                  </a:cubicBezTo>
                  <a:lnTo>
                    <a:pt x="6608241" y="6858000"/>
                  </a:lnTo>
                  <a:lnTo>
                    <a:pt x="5462870" y="6858000"/>
                  </a:lnTo>
                  <a:lnTo>
                    <a:pt x="5529056" y="6804645"/>
                  </a:lnTo>
                  <a:cubicBezTo>
                    <a:pt x="5740217" y="6626505"/>
                    <a:pt x="5949382" y="6404876"/>
                    <a:pt x="6167613" y="6173667"/>
                  </a:cubicBezTo>
                  <a:cubicBezTo>
                    <a:pt x="6308782" y="6024091"/>
                    <a:pt x="6454799" y="5869390"/>
                    <a:pt x="6610973" y="5715860"/>
                  </a:cubicBezTo>
                  <a:cubicBezTo>
                    <a:pt x="7007847" y="5325741"/>
                    <a:pt x="7376733" y="5135074"/>
                    <a:pt x="7646083" y="4995842"/>
                  </a:cubicBezTo>
                  <a:cubicBezTo>
                    <a:pt x="7816858" y="4907561"/>
                    <a:pt x="7916545" y="4854514"/>
                    <a:pt x="7980054" y="4790095"/>
                  </a:cubicBezTo>
                  <a:cubicBezTo>
                    <a:pt x="8054629" y="4714405"/>
                    <a:pt x="8122031" y="4573758"/>
                    <a:pt x="8180437" y="4371964"/>
                  </a:cubicBezTo>
                  <a:cubicBezTo>
                    <a:pt x="8315441" y="3905228"/>
                    <a:pt x="8319381" y="3416431"/>
                    <a:pt x="8192058" y="2919242"/>
                  </a:cubicBezTo>
                  <a:cubicBezTo>
                    <a:pt x="8071251" y="2447381"/>
                    <a:pt x="7829388" y="1971467"/>
                    <a:pt x="7492638" y="1542845"/>
                  </a:cubicBezTo>
                  <a:cubicBezTo>
                    <a:pt x="7111829" y="1058099"/>
                    <a:pt x="6626484" y="648361"/>
                    <a:pt x="6089097" y="357847"/>
                  </a:cubicBezTo>
                  <a:cubicBezTo>
                    <a:pt x="5824244" y="214687"/>
                    <a:pt x="5554957" y="105262"/>
                    <a:pt x="5288639" y="31627"/>
                  </a:cubicBezTo>
                  <a:close/>
                  <a:moveTo>
                    <a:pt x="1844517" y="0"/>
                  </a:moveTo>
                  <a:lnTo>
                    <a:pt x="3734467" y="0"/>
                  </a:lnTo>
                  <a:lnTo>
                    <a:pt x="3603618" y="28853"/>
                  </a:lnTo>
                  <a:cubicBezTo>
                    <a:pt x="2962049" y="186733"/>
                    <a:pt x="2373277" y="513136"/>
                    <a:pt x="1892878" y="985434"/>
                  </a:cubicBezTo>
                  <a:cubicBezTo>
                    <a:pt x="1551428" y="1321091"/>
                    <a:pt x="1283341" y="1711990"/>
                    <a:pt x="1096045" y="2147349"/>
                  </a:cubicBezTo>
                  <a:cubicBezTo>
                    <a:pt x="901876" y="2598519"/>
                    <a:pt x="803453" y="3078432"/>
                    <a:pt x="803453" y="3573669"/>
                  </a:cubicBezTo>
                  <a:cubicBezTo>
                    <a:pt x="803453" y="4023717"/>
                    <a:pt x="885151" y="4462735"/>
                    <a:pt x="1046377" y="4878573"/>
                  </a:cubicBezTo>
                  <a:cubicBezTo>
                    <a:pt x="1201945" y="5279770"/>
                    <a:pt x="1426681" y="5648221"/>
                    <a:pt x="1714473" y="5973776"/>
                  </a:cubicBezTo>
                  <a:cubicBezTo>
                    <a:pt x="2012357" y="6310732"/>
                    <a:pt x="2376505" y="6595304"/>
                    <a:pt x="2776083" y="6804641"/>
                  </a:cubicBezTo>
                  <a:lnTo>
                    <a:pt x="2884836" y="6858000"/>
                  </a:lnTo>
                  <a:lnTo>
                    <a:pt x="1484505" y="6858000"/>
                  </a:lnTo>
                  <a:lnTo>
                    <a:pt x="1431151" y="6811515"/>
                  </a:lnTo>
                  <a:cubicBezTo>
                    <a:pt x="1316128" y="6705919"/>
                    <a:pt x="1206738" y="6594470"/>
                    <a:pt x="1103471" y="6477651"/>
                  </a:cubicBezTo>
                  <a:cubicBezTo>
                    <a:pt x="416075" y="5700097"/>
                    <a:pt x="0" y="4684635"/>
                    <a:pt x="0" y="3573620"/>
                  </a:cubicBezTo>
                  <a:cubicBezTo>
                    <a:pt x="0" y="2121118"/>
                    <a:pt x="711220" y="831902"/>
                    <a:pt x="1809994" y="24133"/>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 name="Freeform: Shape 14">
              <a:extLst>
                <a:ext uri="{FF2B5EF4-FFF2-40B4-BE49-F238E27FC236}">
                  <a16:creationId xmlns:a16="http://schemas.microsoft.com/office/drawing/2014/main" id="{D55285E4-21EB-4EC1-AB8E-36E881E899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29061" y="3985"/>
              <a:ext cx="9107210" cy="6858000"/>
            </a:xfrm>
            <a:custGeom>
              <a:avLst/>
              <a:gdLst>
                <a:gd name="connsiteX0" fmla="*/ 6184722 w 9107210"/>
                <a:gd name="connsiteY0" fmla="*/ 0 h 6858000"/>
                <a:gd name="connsiteX1" fmla="*/ 6985680 w 9107210"/>
                <a:gd name="connsiteY1" fmla="*/ 0 h 6858000"/>
                <a:gd name="connsiteX2" fmla="*/ 7324323 w 9107210"/>
                <a:gd name="connsiteY2" fmla="*/ 247136 h 6858000"/>
                <a:gd name="connsiteX3" fmla="*/ 7652712 w 9107210"/>
                <a:gd name="connsiteY3" fmla="*/ 528495 h 6858000"/>
                <a:gd name="connsiteX4" fmla="*/ 8236677 w 9107210"/>
                <a:gd name="connsiteY4" fmla="*/ 1166289 h 6858000"/>
                <a:gd name="connsiteX5" fmla="*/ 8704298 w 9107210"/>
                <a:gd name="connsiteY5" fmla="*/ 1897038 h 6858000"/>
                <a:gd name="connsiteX6" fmla="*/ 8885160 w 9107210"/>
                <a:gd name="connsiteY6" fmla="*/ 2294087 h 6858000"/>
                <a:gd name="connsiteX7" fmla="*/ 8924247 w 9107210"/>
                <a:gd name="connsiteY7" fmla="*/ 2396286 h 6858000"/>
                <a:gd name="connsiteX8" fmla="*/ 8960022 w 9107210"/>
                <a:gd name="connsiteY8" fmla="*/ 2499767 h 6858000"/>
                <a:gd name="connsiteX9" fmla="*/ 8991720 w 9107210"/>
                <a:gd name="connsiteY9" fmla="*/ 2604671 h 6858000"/>
                <a:gd name="connsiteX10" fmla="*/ 9019646 w 9107210"/>
                <a:gd name="connsiteY10" fmla="*/ 2710708 h 6858000"/>
                <a:gd name="connsiteX11" fmla="*/ 9105822 w 9107210"/>
                <a:gd name="connsiteY11" fmla="*/ 3582266 h 6858000"/>
                <a:gd name="connsiteX12" fmla="*/ 9057716 w 9107210"/>
                <a:gd name="connsiteY12" fmla="*/ 4017873 h 6858000"/>
                <a:gd name="connsiteX13" fmla="*/ 8945600 w 9107210"/>
                <a:gd name="connsiteY13" fmla="*/ 4439659 h 6858000"/>
                <a:gd name="connsiteX14" fmla="*/ 8796080 w 9107210"/>
                <a:gd name="connsiteY14" fmla="*/ 4847428 h 6858000"/>
                <a:gd name="connsiteX15" fmla="*/ 8702056 w 9107210"/>
                <a:gd name="connsiteY15" fmla="*/ 5050108 h 6858000"/>
                <a:gd name="connsiteX16" fmla="*/ 8581125 w 9107210"/>
                <a:gd name="connsiteY16" fmla="*/ 5247525 h 6858000"/>
                <a:gd name="connsiteX17" fmla="*/ 8426254 w 9107210"/>
                <a:gd name="connsiteY17" fmla="*/ 5429647 h 6858000"/>
                <a:gd name="connsiteX18" fmla="*/ 8337174 w 9107210"/>
                <a:gd name="connsiteY18" fmla="*/ 5510552 h 6858000"/>
                <a:gd name="connsiteX19" fmla="*/ 8243200 w 9107210"/>
                <a:gd name="connsiteY19" fmla="*/ 5582948 h 6858000"/>
                <a:gd name="connsiteX20" fmla="*/ 7868330 w 9107210"/>
                <a:gd name="connsiteY20" fmla="*/ 5811104 h 6858000"/>
                <a:gd name="connsiteX21" fmla="*/ 7538916 w 9107210"/>
                <a:gd name="connsiteY21" fmla="*/ 6018899 h 6858000"/>
                <a:gd name="connsiteX22" fmla="*/ 7391280 w 9107210"/>
                <a:gd name="connsiteY22" fmla="*/ 6134132 h 6858000"/>
                <a:gd name="connsiteX23" fmla="*/ 7252511 w 9107210"/>
                <a:gd name="connsiteY23" fmla="*/ 6259105 h 6858000"/>
                <a:gd name="connsiteX24" fmla="*/ 7185601 w 9107210"/>
                <a:gd name="connsiteY24" fmla="*/ 6325894 h 6858000"/>
                <a:gd name="connsiteX25" fmla="*/ 7116651 w 9107210"/>
                <a:gd name="connsiteY25" fmla="*/ 6397010 h 6858000"/>
                <a:gd name="connsiteX26" fmla="*/ 6978545 w 9107210"/>
                <a:gd name="connsiteY26" fmla="*/ 6541607 h 6858000"/>
                <a:gd name="connsiteX27" fmla="*/ 6693009 w 9107210"/>
                <a:gd name="connsiteY27" fmla="*/ 6832716 h 6858000"/>
                <a:gd name="connsiteX28" fmla="*/ 6667488 w 9107210"/>
                <a:gd name="connsiteY28" fmla="*/ 6858000 h 6858000"/>
                <a:gd name="connsiteX29" fmla="*/ 6056793 w 9107210"/>
                <a:gd name="connsiteY29" fmla="*/ 6858000 h 6858000"/>
                <a:gd name="connsiteX30" fmla="*/ 6077345 w 9107210"/>
                <a:gd name="connsiteY30" fmla="*/ 6835420 h 6858000"/>
                <a:gd name="connsiteX31" fmla="*/ 6208519 w 9107210"/>
                <a:gd name="connsiteY31" fmla="*/ 6683989 h 6858000"/>
                <a:gd name="connsiteX32" fmla="*/ 6340001 w 9107210"/>
                <a:gd name="connsiteY32" fmla="*/ 6529852 h 6858000"/>
                <a:gd name="connsiteX33" fmla="*/ 6611419 w 9107210"/>
                <a:gd name="connsiteY33" fmla="*/ 6219317 h 6858000"/>
                <a:gd name="connsiteX34" fmla="*/ 6757678 w 9107210"/>
                <a:gd name="connsiteY34" fmla="*/ 6068228 h 6858000"/>
                <a:gd name="connsiteX35" fmla="*/ 6833713 w 9107210"/>
                <a:gd name="connsiteY35" fmla="*/ 5994061 h 6858000"/>
                <a:gd name="connsiteX36" fmla="*/ 6915148 w 9107210"/>
                <a:gd name="connsiteY36" fmla="*/ 5918812 h 6858000"/>
                <a:gd name="connsiteX37" fmla="*/ 7276311 w 9107210"/>
                <a:gd name="connsiteY37" fmla="*/ 5650229 h 6858000"/>
                <a:gd name="connsiteX38" fmla="*/ 7664942 w 9107210"/>
                <a:gd name="connsiteY38" fmla="*/ 5445681 h 6858000"/>
                <a:gd name="connsiteX39" fmla="*/ 7848505 w 9107210"/>
                <a:gd name="connsiteY39" fmla="*/ 5358333 h 6858000"/>
                <a:gd name="connsiteX40" fmla="*/ 8011785 w 9107210"/>
                <a:gd name="connsiteY40" fmla="*/ 5267788 h 6858000"/>
                <a:gd name="connsiteX41" fmla="*/ 8260273 w 9107210"/>
                <a:gd name="connsiteY41" fmla="*/ 5034370 h 6858000"/>
                <a:gd name="connsiteX42" fmla="*/ 8417589 w 9107210"/>
                <a:gd name="connsiteY42" fmla="*/ 4714488 h 6858000"/>
                <a:gd name="connsiteX43" fmla="*/ 8495000 w 9107210"/>
                <a:gd name="connsiteY43" fmla="*/ 4346409 h 6858000"/>
                <a:gd name="connsiteX44" fmla="*/ 8508556 w 9107210"/>
                <a:gd name="connsiteY44" fmla="*/ 3971101 h 6858000"/>
                <a:gd name="connsiteX45" fmla="*/ 8483330 w 9107210"/>
                <a:gd name="connsiteY45" fmla="*/ 3600710 h 6858000"/>
                <a:gd name="connsiteX46" fmla="*/ 8425336 w 9107210"/>
                <a:gd name="connsiteY46" fmla="*/ 3236121 h 6858000"/>
                <a:gd name="connsiteX47" fmla="*/ 8334575 w 9107210"/>
                <a:gd name="connsiteY47" fmla="*/ 2877977 h 6858000"/>
                <a:gd name="connsiteX48" fmla="*/ 8087513 w 9107210"/>
                <a:gd name="connsiteY48" fmla="*/ 2174622 h 6858000"/>
                <a:gd name="connsiteX49" fmla="*/ 7723650 w 9107210"/>
                <a:gd name="connsiteY49" fmla="*/ 1507613 h 6858000"/>
                <a:gd name="connsiteX50" fmla="*/ 7501815 w 9107210"/>
                <a:gd name="connsiteY50" fmla="*/ 1192947 h 6858000"/>
                <a:gd name="connsiteX51" fmla="*/ 7254399 w 9107210"/>
                <a:gd name="connsiteY51" fmla="*/ 894361 h 6858000"/>
                <a:gd name="connsiteX52" fmla="*/ 6689339 w 9107210"/>
                <a:gd name="connsiteY52" fmla="*/ 354046 h 6858000"/>
                <a:gd name="connsiteX53" fmla="*/ 6206651 w 9107210"/>
                <a:gd name="connsiteY53" fmla="*/ 12626 h 6858000"/>
                <a:gd name="connsiteX54" fmla="*/ 1827105 w 9107210"/>
                <a:gd name="connsiteY54" fmla="*/ 0 h 6858000"/>
                <a:gd name="connsiteX55" fmla="*/ 2807607 w 9107210"/>
                <a:gd name="connsiteY55" fmla="*/ 0 h 6858000"/>
                <a:gd name="connsiteX56" fmla="*/ 2667958 w 9107210"/>
                <a:gd name="connsiteY56" fmla="*/ 88235 h 6858000"/>
                <a:gd name="connsiteX57" fmla="*/ 2354723 w 9107210"/>
                <a:gd name="connsiteY57" fmla="*/ 314947 h 6858000"/>
                <a:gd name="connsiteX58" fmla="*/ 2059963 w 9107210"/>
                <a:gd name="connsiteY58" fmla="*/ 561545 h 6858000"/>
                <a:gd name="connsiteX59" fmla="*/ 1780798 w 9107210"/>
                <a:gd name="connsiteY59" fmla="*/ 824425 h 6858000"/>
                <a:gd name="connsiteX60" fmla="*/ 954714 w 9107210"/>
                <a:gd name="connsiteY60" fmla="*/ 2094309 h 6858000"/>
                <a:gd name="connsiteX61" fmla="*/ 732676 w 9107210"/>
                <a:gd name="connsiteY61" fmla="*/ 2813646 h 6858000"/>
                <a:gd name="connsiteX62" fmla="*/ 673867 w 9107210"/>
                <a:gd name="connsiteY62" fmla="*/ 3183989 h 6858000"/>
                <a:gd name="connsiteX63" fmla="*/ 647621 w 9107210"/>
                <a:gd name="connsiteY63" fmla="*/ 3557281 h 6858000"/>
                <a:gd name="connsiteX64" fmla="*/ 653381 w 9107210"/>
                <a:gd name="connsiteY64" fmla="*/ 3931214 h 6858000"/>
                <a:gd name="connsiteX65" fmla="*/ 690428 w 9107210"/>
                <a:gd name="connsiteY65" fmla="*/ 4303719 h 6858000"/>
                <a:gd name="connsiteX66" fmla="*/ 871801 w 9107210"/>
                <a:gd name="connsiteY66" fmla="*/ 5033041 h 6858000"/>
                <a:gd name="connsiteX67" fmla="*/ 1197749 w 9107210"/>
                <a:gd name="connsiteY67" fmla="*/ 5718494 h 6858000"/>
                <a:gd name="connsiteX68" fmla="*/ 1411480 w 9107210"/>
                <a:gd name="connsiteY68" fmla="*/ 6036703 h 6858000"/>
                <a:gd name="connsiteX69" fmla="*/ 1530170 w 9107210"/>
                <a:gd name="connsiteY69" fmla="*/ 6188430 h 6858000"/>
                <a:gd name="connsiteX70" fmla="*/ 1657165 w 9107210"/>
                <a:gd name="connsiteY70" fmla="*/ 6335385 h 6858000"/>
                <a:gd name="connsiteX71" fmla="*/ 1931343 w 9107210"/>
                <a:gd name="connsiteY71" fmla="*/ 6612896 h 6858000"/>
                <a:gd name="connsiteX72" fmla="*/ 2220133 w 9107210"/>
                <a:gd name="connsiteY72" fmla="*/ 6858000 h 6858000"/>
                <a:gd name="connsiteX73" fmla="*/ 1539862 w 9107210"/>
                <a:gd name="connsiteY73" fmla="*/ 6858000 h 6858000"/>
                <a:gd name="connsiteX74" fmla="*/ 1307111 w 9107210"/>
                <a:gd name="connsiteY74" fmla="*/ 6648873 h 6858000"/>
                <a:gd name="connsiteX75" fmla="*/ 750258 w 9107210"/>
                <a:gd name="connsiteY75" fmla="*/ 5987570 h 6858000"/>
                <a:gd name="connsiteX76" fmla="*/ 335382 w 9107210"/>
                <a:gd name="connsiteY76" fmla="*/ 5229279 h 6858000"/>
                <a:gd name="connsiteX77" fmla="*/ 79351 w 9107210"/>
                <a:gd name="connsiteY77" fmla="*/ 4403854 h 6858000"/>
                <a:gd name="connsiteX78" fmla="*/ 16007 w 9107210"/>
                <a:gd name="connsiteY78" fmla="*/ 3975723 h 6858000"/>
                <a:gd name="connsiteX79" fmla="*/ 871 w 9107210"/>
                <a:gd name="connsiteY79" fmla="*/ 3543362 h 6858000"/>
                <a:gd name="connsiteX80" fmla="*/ 32519 w 9107210"/>
                <a:gd name="connsiteY80" fmla="*/ 3112085 h 6858000"/>
                <a:gd name="connsiteX81" fmla="*/ 108502 w 9107210"/>
                <a:gd name="connsiteY81" fmla="*/ 2686511 h 6858000"/>
                <a:gd name="connsiteX82" fmla="*/ 378239 w 9107210"/>
                <a:gd name="connsiteY82" fmla="*/ 1865955 h 6858000"/>
                <a:gd name="connsiteX83" fmla="*/ 1343701 w 9107210"/>
                <a:gd name="connsiteY83" fmla="*/ 431508 h 6858000"/>
                <a:gd name="connsiteX84" fmla="*/ 1661853 w 9107210"/>
                <a:gd name="connsiteY84" fmla="*/ 1302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9107210" h="6858000">
                  <a:moveTo>
                    <a:pt x="6184722" y="0"/>
                  </a:moveTo>
                  <a:lnTo>
                    <a:pt x="6985680" y="0"/>
                  </a:lnTo>
                  <a:lnTo>
                    <a:pt x="7324323" y="247136"/>
                  </a:lnTo>
                  <a:cubicBezTo>
                    <a:pt x="7437502" y="336500"/>
                    <a:pt x="7547171" y="430254"/>
                    <a:pt x="7652712" y="528495"/>
                  </a:cubicBezTo>
                  <a:cubicBezTo>
                    <a:pt x="7863743" y="724929"/>
                    <a:pt x="8060097" y="937593"/>
                    <a:pt x="8236677" y="1166289"/>
                  </a:cubicBezTo>
                  <a:cubicBezTo>
                    <a:pt x="8413818" y="1394594"/>
                    <a:pt x="8570168" y="1639471"/>
                    <a:pt x="8704298" y="1897038"/>
                  </a:cubicBezTo>
                  <a:cubicBezTo>
                    <a:pt x="8770803" y="2026141"/>
                    <a:pt x="8830836" y="2158786"/>
                    <a:pt x="8885160" y="2294087"/>
                  </a:cubicBezTo>
                  <a:cubicBezTo>
                    <a:pt x="8898360" y="2328071"/>
                    <a:pt x="8912169" y="2361810"/>
                    <a:pt x="8924247" y="2396286"/>
                  </a:cubicBezTo>
                  <a:lnTo>
                    <a:pt x="8960022" y="2499767"/>
                  </a:lnTo>
                  <a:lnTo>
                    <a:pt x="8991720" y="2604671"/>
                  </a:lnTo>
                  <a:cubicBezTo>
                    <a:pt x="9002116" y="2639690"/>
                    <a:pt x="9010474" y="2675346"/>
                    <a:pt x="9019646" y="2710708"/>
                  </a:cubicBezTo>
                  <a:cubicBezTo>
                    <a:pt x="9089055" y="2995079"/>
                    <a:pt x="9113620" y="3289927"/>
                    <a:pt x="9105822" y="3582266"/>
                  </a:cubicBezTo>
                  <a:cubicBezTo>
                    <a:pt x="9101796" y="3728484"/>
                    <a:pt x="9085744" y="3874458"/>
                    <a:pt x="9057716" y="4017873"/>
                  </a:cubicBezTo>
                  <a:cubicBezTo>
                    <a:pt x="9029534" y="4161336"/>
                    <a:pt x="8990497" y="4302046"/>
                    <a:pt x="8945600" y="4439659"/>
                  </a:cubicBezTo>
                  <a:cubicBezTo>
                    <a:pt x="8900857" y="4577566"/>
                    <a:pt x="8852901" y="4711784"/>
                    <a:pt x="8796080" y="4847428"/>
                  </a:cubicBezTo>
                  <a:cubicBezTo>
                    <a:pt x="8767695" y="4915152"/>
                    <a:pt x="8737016" y="4982926"/>
                    <a:pt x="8702056" y="5050108"/>
                  </a:cubicBezTo>
                  <a:cubicBezTo>
                    <a:pt x="8666485" y="5116997"/>
                    <a:pt x="8627347" y="5183687"/>
                    <a:pt x="8581125" y="5247525"/>
                  </a:cubicBezTo>
                  <a:cubicBezTo>
                    <a:pt x="8535565" y="5311660"/>
                    <a:pt x="8483534" y="5373185"/>
                    <a:pt x="8426254" y="5429647"/>
                  </a:cubicBezTo>
                  <a:cubicBezTo>
                    <a:pt x="8397512" y="5457779"/>
                    <a:pt x="8367801" y="5484879"/>
                    <a:pt x="8337174" y="5510552"/>
                  </a:cubicBezTo>
                  <a:cubicBezTo>
                    <a:pt x="8306444" y="5536077"/>
                    <a:pt x="8274899" y="5560029"/>
                    <a:pt x="8243200" y="5582948"/>
                  </a:cubicBezTo>
                  <a:cubicBezTo>
                    <a:pt x="8115543" y="5674574"/>
                    <a:pt x="7986203" y="5743233"/>
                    <a:pt x="7868330" y="5811104"/>
                  </a:cubicBezTo>
                  <a:cubicBezTo>
                    <a:pt x="7749844" y="5878385"/>
                    <a:pt x="7640685" y="5945126"/>
                    <a:pt x="7538916" y="6018899"/>
                  </a:cubicBezTo>
                  <a:cubicBezTo>
                    <a:pt x="7487749" y="6055392"/>
                    <a:pt x="7438777" y="6093950"/>
                    <a:pt x="7391280" y="6134132"/>
                  </a:cubicBezTo>
                  <a:cubicBezTo>
                    <a:pt x="7343427" y="6173921"/>
                    <a:pt x="7297511" y="6215922"/>
                    <a:pt x="7252511" y="6259105"/>
                  </a:cubicBezTo>
                  <a:cubicBezTo>
                    <a:pt x="7229784" y="6280990"/>
                    <a:pt x="7208635" y="6302433"/>
                    <a:pt x="7185601" y="6325894"/>
                  </a:cubicBezTo>
                  <a:lnTo>
                    <a:pt x="7116651" y="6397010"/>
                  </a:lnTo>
                  <a:lnTo>
                    <a:pt x="6978545" y="6541607"/>
                  </a:lnTo>
                  <a:cubicBezTo>
                    <a:pt x="6885693" y="6638397"/>
                    <a:pt x="6789885" y="6734943"/>
                    <a:pt x="6693009" y="6832716"/>
                  </a:cubicBezTo>
                  <a:lnTo>
                    <a:pt x="6667488" y="6858000"/>
                  </a:lnTo>
                  <a:lnTo>
                    <a:pt x="6056793" y="6858000"/>
                  </a:lnTo>
                  <a:lnTo>
                    <a:pt x="6077345" y="6835420"/>
                  </a:lnTo>
                  <a:cubicBezTo>
                    <a:pt x="6121427" y="6785747"/>
                    <a:pt x="6164948" y="6735090"/>
                    <a:pt x="6208519" y="6683989"/>
                  </a:cubicBezTo>
                  <a:lnTo>
                    <a:pt x="6340001" y="6529852"/>
                  </a:lnTo>
                  <a:cubicBezTo>
                    <a:pt x="6428315" y="6426667"/>
                    <a:pt x="6516733" y="6321417"/>
                    <a:pt x="6611419" y="6219317"/>
                  </a:cubicBezTo>
                  <a:cubicBezTo>
                    <a:pt x="6658864" y="6168363"/>
                    <a:pt x="6707584" y="6117950"/>
                    <a:pt x="6757678" y="6068228"/>
                  </a:cubicBezTo>
                  <a:lnTo>
                    <a:pt x="6833713" y="5994061"/>
                  </a:lnTo>
                  <a:cubicBezTo>
                    <a:pt x="6859346" y="5969422"/>
                    <a:pt x="6887579" y="5943404"/>
                    <a:pt x="6915148" y="5918812"/>
                  </a:cubicBezTo>
                  <a:cubicBezTo>
                    <a:pt x="7026295" y="5819219"/>
                    <a:pt x="7148602" y="5729117"/>
                    <a:pt x="7276311" y="5650229"/>
                  </a:cubicBezTo>
                  <a:cubicBezTo>
                    <a:pt x="7403918" y="5571046"/>
                    <a:pt x="7537794" y="5505190"/>
                    <a:pt x="7664942" y="5445681"/>
                  </a:cubicBezTo>
                  <a:cubicBezTo>
                    <a:pt x="7728491" y="5416024"/>
                    <a:pt x="7790410" y="5387449"/>
                    <a:pt x="7848505" y="5358333"/>
                  </a:cubicBezTo>
                  <a:cubicBezTo>
                    <a:pt x="7906805" y="5329315"/>
                    <a:pt x="7961843" y="5300101"/>
                    <a:pt x="8011785" y="5267788"/>
                  </a:cubicBezTo>
                  <a:cubicBezTo>
                    <a:pt x="8112281" y="5203950"/>
                    <a:pt x="8193615" y="5128111"/>
                    <a:pt x="8260273" y="5034370"/>
                  </a:cubicBezTo>
                  <a:cubicBezTo>
                    <a:pt x="8326370" y="4940776"/>
                    <a:pt x="8378657" y="4831640"/>
                    <a:pt x="8417589" y="4714488"/>
                  </a:cubicBezTo>
                  <a:cubicBezTo>
                    <a:pt x="8456372" y="4597485"/>
                    <a:pt x="8481140" y="4471332"/>
                    <a:pt x="8495000" y="4346409"/>
                  </a:cubicBezTo>
                  <a:cubicBezTo>
                    <a:pt x="8508404" y="4221044"/>
                    <a:pt x="8511359" y="4095482"/>
                    <a:pt x="8508556" y="3971101"/>
                  </a:cubicBezTo>
                  <a:cubicBezTo>
                    <a:pt x="8504530" y="3846571"/>
                    <a:pt x="8495663" y="3723222"/>
                    <a:pt x="8483330" y="3600710"/>
                  </a:cubicBezTo>
                  <a:cubicBezTo>
                    <a:pt x="8470793" y="3478148"/>
                    <a:pt x="8451888" y="3356421"/>
                    <a:pt x="8425336" y="3236121"/>
                  </a:cubicBezTo>
                  <a:cubicBezTo>
                    <a:pt x="8399091" y="3115774"/>
                    <a:pt x="8367801" y="2996655"/>
                    <a:pt x="8334575" y="2877977"/>
                  </a:cubicBezTo>
                  <a:cubicBezTo>
                    <a:pt x="8268222" y="2640772"/>
                    <a:pt x="8190100" y="2404057"/>
                    <a:pt x="8087513" y="2174622"/>
                  </a:cubicBezTo>
                  <a:cubicBezTo>
                    <a:pt x="7985081" y="1945237"/>
                    <a:pt x="7863233" y="1721900"/>
                    <a:pt x="7723650" y="1507613"/>
                  </a:cubicBezTo>
                  <a:cubicBezTo>
                    <a:pt x="7653527" y="1400692"/>
                    <a:pt x="7579684" y="1295589"/>
                    <a:pt x="7501815" y="1192947"/>
                  </a:cubicBezTo>
                  <a:cubicBezTo>
                    <a:pt x="7423844" y="1090353"/>
                    <a:pt x="7340778" y="991103"/>
                    <a:pt x="7254399" y="894361"/>
                  </a:cubicBezTo>
                  <a:cubicBezTo>
                    <a:pt x="7082047" y="700485"/>
                    <a:pt x="6893083" y="519052"/>
                    <a:pt x="6689339" y="354046"/>
                  </a:cubicBezTo>
                  <a:cubicBezTo>
                    <a:pt x="6536914" y="229775"/>
                    <a:pt x="6375602" y="115325"/>
                    <a:pt x="6206651" y="12626"/>
                  </a:cubicBezTo>
                  <a:close/>
                  <a:moveTo>
                    <a:pt x="1827105" y="0"/>
                  </a:moveTo>
                  <a:lnTo>
                    <a:pt x="2807607" y="0"/>
                  </a:lnTo>
                  <a:lnTo>
                    <a:pt x="2667958" y="88235"/>
                  </a:lnTo>
                  <a:cubicBezTo>
                    <a:pt x="2560098" y="159777"/>
                    <a:pt x="2455754" y="235690"/>
                    <a:pt x="2354723" y="314947"/>
                  </a:cubicBezTo>
                  <a:cubicBezTo>
                    <a:pt x="2253464" y="394030"/>
                    <a:pt x="2156943" y="478181"/>
                    <a:pt x="2059963" y="561545"/>
                  </a:cubicBezTo>
                  <a:cubicBezTo>
                    <a:pt x="1962831" y="644811"/>
                    <a:pt x="1868297" y="731322"/>
                    <a:pt x="1780798" y="824425"/>
                  </a:cubicBezTo>
                  <a:cubicBezTo>
                    <a:pt x="1429010" y="1195013"/>
                    <a:pt x="1148011" y="1628455"/>
                    <a:pt x="954714" y="2094309"/>
                  </a:cubicBezTo>
                  <a:cubicBezTo>
                    <a:pt x="857938" y="2327186"/>
                    <a:pt x="783229" y="2568326"/>
                    <a:pt x="732676" y="2813646"/>
                  </a:cubicBezTo>
                  <a:cubicBezTo>
                    <a:pt x="707552" y="2936307"/>
                    <a:pt x="688085" y="3059952"/>
                    <a:pt x="673867" y="3183989"/>
                  </a:cubicBezTo>
                  <a:cubicBezTo>
                    <a:pt x="660056" y="3308075"/>
                    <a:pt x="651341" y="3432605"/>
                    <a:pt x="647621" y="3557281"/>
                  </a:cubicBezTo>
                  <a:cubicBezTo>
                    <a:pt x="644411" y="3681958"/>
                    <a:pt x="645329" y="3806733"/>
                    <a:pt x="653381" y="3931214"/>
                  </a:cubicBezTo>
                  <a:cubicBezTo>
                    <a:pt x="659852" y="4055792"/>
                    <a:pt x="672949" y="4179977"/>
                    <a:pt x="690428" y="4303719"/>
                  </a:cubicBezTo>
                  <a:cubicBezTo>
                    <a:pt x="726408" y="4551057"/>
                    <a:pt x="786440" y="4795835"/>
                    <a:pt x="871801" y="5033041"/>
                  </a:cubicBezTo>
                  <a:cubicBezTo>
                    <a:pt x="957007" y="5270247"/>
                    <a:pt x="1065962" y="5500322"/>
                    <a:pt x="1197749" y="5718494"/>
                  </a:cubicBezTo>
                  <a:cubicBezTo>
                    <a:pt x="1263846" y="5827433"/>
                    <a:pt x="1334937" y="5933813"/>
                    <a:pt x="1411480" y="6036703"/>
                  </a:cubicBezTo>
                  <a:cubicBezTo>
                    <a:pt x="1449548" y="6088295"/>
                    <a:pt x="1489451" y="6138609"/>
                    <a:pt x="1530170" y="6188430"/>
                  </a:cubicBezTo>
                  <a:cubicBezTo>
                    <a:pt x="1571447" y="6238055"/>
                    <a:pt x="1613644" y="6287336"/>
                    <a:pt x="1657165" y="6335385"/>
                  </a:cubicBezTo>
                  <a:cubicBezTo>
                    <a:pt x="1744079" y="6431708"/>
                    <a:pt x="1835644" y="6524282"/>
                    <a:pt x="1931343" y="6612896"/>
                  </a:cubicBezTo>
                  <a:lnTo>
                    <a:pt x="2220133" y="6858000"/>
                  </a:lnTo>
                  <a:lnTo>
                    <a:pt x="1539862" y="6858000"/>
                  </a:lnTo>
                  <a:lnTo>
                    <a:pt x="1307111" y="6648873"/>
                  </a:lnTo>
                  <a:cubicBezTo>
                    <a:pt x="1101839" y="6448063"/>
                    <a:pt x="913180" y="6225465"/>
                    <a:pt x="750258" y="5987570"/>
                  </a:cubicBezTo>
                  <a:cubicBezTo>
                    <a:pt x="587232" y="5749281"/>
                    <a:pt x="448261" y="5494813"/>
                    <a:pt x="335382" y="5229279"/>
                  </a:cubicBezTo>
                  <a:cubicBezTo>
                    <a:pt x="222298" y="4963793"/>
                    <a:pt x="137040" y="4686652"/>
                    <a:pt x="79351" y="4403854"/>
                  </a:cubicBezTo>
                  <a:cubicBezTo>
                    <a:pt x="50150" y="4262456"/>
                    <a:pt x="29767" y="4119385"/>
                    <a:pt x="16007" y="3975723"/>
                  </a:cubicBezTo>
                  <a:cubicBezTo>
                    <a:pt x="3930" y="3831964"/>
                    <a:pt x="-2441" y="3687614"/>
                    <a:pt x="871" y="3543362"/>
                  </a:cubicBezTo>
                  <a:cubicBezTo>
                    <a:pt x="3522" y="3399160"/>
                    <a:pt x="14172" y="3255105"/>
                    <a:pt x="32519" y="3112085"/>
                  </a:cubicBezTo>
                  <a:cubicBezTo>
                    <a:pt x="50508" y="2969014"/>
                    <a:pt x="76090" y="2826925"/>
                    <a:pt x="108502" y="2686511"/>
                  </a:cubicBezTo>
                  <a:cubicBezTo>
                    <a:pt x="173019" y="2405533"/>
                    <a:pt x="263474" y="2130703"/>
                    <a:pt x="378239" y="1865955"/>
                  </a:cubicBezTo>
                  <a:cubicBezTo>
                    <a:pt x="607922" y="1336607"/>
                    <a:pt x="935706" y="848228"/>
                    <a:pt x="1343701" y="431508"/>
                  </a:cubicBezTo>
                  <a:cubicBezTo>
                    <a:pt x="1446133" y="327783"/>
                    <a:pt x="1550910" y="225926"/>
                    <a:pt x="1661853" y="130268"/>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Shape 15">
              <a:extLst>
                <a:ext uri="{FF2B5EF4-FFF2-40B4-BE49-F238E27FC236}">
                  <a16:creationId xmlns:a16="http://schemas.microsoft.com/office/drawing/2014/main" id="{6A0C77B5-3FAA-4D4F-9555-89D7516088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3402" y="3985"/>
              <a:ext cx="9767847" cy="6858000"/>
            </a:xfrm>
            <a:custGeom>
              <a:avLst/>
              <a:gdLst>
                <a:gd name="connsiteX0" fmla="*/ 7145704 w 9767847"/>
                <a:gd name="connsiteY0" fmla="*/ 0 h 6858000"/>
                <a:gd name="connsiteX1" fmla="*/ 7875738 w 9767847"/>
                <a:gd name="connsiteY1" fmla="*/ 0 h 6858000"/>
                <a:gd name="connsiteX2" fmla="*/ 7990553 w 9767847"/>
                <a:gd name="connsiteY2" fmla="*/ 85415 h 6858000"/>
                <a:gd name="connsiteX3" fmla="*/ 9767847 w 9767847"/>
                <a:gd name="connsiteY3" fmla="*/ 3653129 h 6858000"/>
                <a:gd name="connsiteX4" fmla="*/ 8652597 w 9767847"/>
                <a:gd name="connsiteY4" fmla="*/ 6594103 h 6858000"/>
                <a:gd name="connsiteX5" fmla="*/ 8399240 w 9767847"/>
                <a:gd name="connsiteY5" fmla="*/ 6858000 h 6858000"/>
                <a:gd name="connsiteX6" fmla="*/ 6766926 w 9767847"/>
                <a:gd name="connsiteY6" fmla="*/ 6858000 h 6858000"/>
                <a:gd name="connsiteX7" fmla="*/ 6804586 w 9767847"/>
                <a:gd name="connsiteY7" fmla="*/ 6821201 h 6858000"/>
                <a:gd name="connsiteX8" fmla="*/ 6881735 w 9767847"/>
                <a:gd name="connsiteY8" fmla="*/ 6745295 h 6858000"/>
                <a:gd name="connsiteX9" fmla="*/ 6958883 w 9767847"/>
                <a:gd name="connsiteY9" fmla="*/ 6668920 h 6858000"/>
                <a:gd name="connsiteX10" fmla="*/ 7267925 w 9767847"/>
                <a:gd name="connsiteY10" fmla="*/ 6359792 h 6858000"/>
                <a:gd name="connsiteX11" fmla="*/ 7424360 w 9767847"/>
                <a:gd name="connsiteY11" fmla="*/ 6204783 h 6858000"/>
                <a:gd name="connsiteX12" fmla="*/ 7504938 w 9767847"/>
                <a:gd name="connsiteY12" fmla="*/ 6126806 h 6858000"/>
                <a:gd name="connsiteX13" fmla="*/ 7546396 w 9767847"/>
                <a:gd name="connsiteY13" fmla="*/ 6087795 h 6858000"/>
                <a:gd name="connsiteX14" fmla="*/ 7588002 w 9767847"/>
                <a:gd name="connsiteY14" fmla="*/ 6049630 h 6858000"/>
                <a:gd name="connsiteX15" fmla="*/ 7631000 w 9767847"/>
                <a:gd name="connsiteY15" fmla="*/ 6010807 h 6858000"/>
                <a:gd name="connsiteX16" fmla="*/ 7675440 w 9767847"/>
                <a:gd name="connsiteY16" fmla="*/ 5972407 h 6858000"/>
                <a:gd name="connsiteX17" fmla="*/ 7720626 w 9767847"/>
                <a:gd name="connsiteY17" fmla="*/ 5934949 h 6858000"/>
                <a:gd name="connsiteX18" fmla="*/ 7766458 w 9767847"/>
                <a:gd name="connsiteY18" fmla="*/ 5898432 h 6858000"/>
                <a:gd name="connsiteX19" fmla="*/ 7955254 w 9767847"/>
                <a:gd name="connsiteY19" fmla="*/ 5760926 h 6858000"/>
                <a:gd name="connsiteX20" fmla="*/ 8352678 w 9767847"/>
                <a:gd name="connsiteY20" fmla="*/ 5521728 h 6858000"/>
                <a:gd name="connsiteX21" fmla="*/ 8451350 w 9767847"/>
                <a:gd name="connsiteY21" fmla="*/ 5469352 h 6858000"/>
                <a:gd name="connsiteX22" fmla="*/ 8548532 w 9767847"/>
                <a:gd name="connsiteY22" fmla="*/ 5417493 h 6858000"/>
                <a:gd name="connsiteX23" fmla="*/ 8729473 w 9767847"/>
                <a:gd name="connsiteY23" fmla="*/ 5314059 h 6858000"/>
                <a:gd name="connsiteX24" fmla="*/ 8770781 w 9767847"/>
                <a:gd name="connsiteY24" fmla="*/ 5287330 h 6858000"/>
                <a:gd name="connsiteX25" fmla="*/ 8790964 w 9767847"/>
                <a:gd name="connsiteY25" fmla="*/ 5273590 h 6858000"/>
                <a:gd name="connsiteX26" fmla="*/ 8810499 w 9767847"/>
                <a:gd name="connsiteY26" fmla="*/ 5259801 h 6858000"/>
                <a:gd name="connsiteX27" fmla="*/ 8883571 w 9767847"/>
                <a:gd name="connsiteY27" fmla="*/ 5202577 h 6858000"/>
                <a:gd name="connsiteX28" fmla="*/ 9006651 w 9767847"/>
                <a:gd name="connsiteY28" fmla="*/ 5074625 h 6858000"/>
                <a:gd name="connsiteX29" fmla="*/ 9033494 w 9767847"/>
                <a:gd name="connsiteY29" fmla="*/ 5038203 h 6858000"/>
                <a:gd name="connsiteX30" fmla="*/ 9040305 w 9767847"/>
                <a:gd name="connsiteY30" fmla="*/ 5028649 h 6858000"/>
                <a:gd name="connsiteX31" fmla="*/ 9046568 w 9767847"/>
                <a:gd name="connsiteY31" fmla="*/ 5019379 h 6858000"/>
                <a:gd name="connsiteX32" fmla="*/ 9058846 w 9767847"/>
                <a:gd name="connsiteY32" fmla="*/ 5000743 h 6858000"/>
                <a:gd name="connsiteX33" fmla="*/ 9104529 w 9767847"/>
                <a:gd name="connsiteY33" fmla="*/ 4922203 h 6858000"/>
                <a:gd name="connsiteX34" fmla="*/ 9181081 w 9767847"/>
                <a:gd name="connsiteY34" fmla="*/ 4748792 h 6858000"/>
                <a:gd name="connsiteX35" fmla="*/ 9240731 w 9767847"/>
                <a:gd name="connsiteY35" fmla="*/ 4561970 h 6858000"/>
                <a:gd name="connsiteX36" fmla="*/ 9265388 w 9767847"/>
                <a:gd name="connsiteY36" fmla="*/ 4465171 h 6858000"/>
                <a:gd name="connsiteX37" fmla="*/ 9276571 w 9767847"/>
                <a:gd name="connsiteY37" fmla="*/ 4416041 h 6858000"/>
                <a:gd name="connsiteX38" fmla="*/ 9281841 w 9767847"/>
                <a:gd name="connsiteY38" fmla="*/ 4391477 h 6858000"/>
                <a:gd name="connsiteX39" fmla="*/ 9286513 w 9767847"/>
                <a:gd name="connsiteY39" fmla="*/ 4368936 h 6858000"/>
                <a:gd name="connsiteX40" fmla="*/ 9296754 w 9767847"/>
                <a:gd name="connsiteY40" fmla="*/ 4316136 h 6858000"/>
                <a:gd name="connsiteX41" fmla="*/ 9301029 w 9767847"/>
                <a:gd name="connsiteY41" fmla="*/ 4293172 h 6858000"/>
                <a:gd name="connsiteX42" fmla="*/ 9302818 w 9767847"/>
                <a:gd name="connsiteY42" fmla="*/ 4282679 h 6858000"/>
                <a:gd name="connsiteX43" fmla="*/ 9304658 w 9767847"/>
                <a:gd name="connsiteY43" fmla="*/ 4270914 h 6858000"/>
                <a:gd name="connsiteX44" fmla="*/ 9312810 w 9767847"/>
                <a:gd name="connsiteY44" fmla="*/ 4220043 h 6858000"/>
                <a:gd name="connsiteX45" fmla="*/ 9316887 w 9767847"/>
                <a:gd name="connsiteY45" fmla="*/ 4194584 h 6858000"/>
                <a:gd name="connsiteX46" fmla="*/ 9318923 w 9767847"/>
                <a:gd name="connsiteY46" fmla="*/ 4181878 h 6858000"/>
                <a:gd name="connsiteX47" fmla="*/ 9320515 w 9767847"/>
                <a:gd name="connsiteY47" fmla="*/ 4168984 h 6858000"/>
                <a:gd name="connsiteX48" fmla="*/ 9332445 w 9767847"/>
                <a:gd name="connsiteY48" fmla="*/ 4069079 h 6858000"/>
                <a:gd name="connsiteX49" fmla="*/ 9336173 w 9767847"/>
                <a:gd name="connsiteY49" fmla="*/ 4022774 h 6858000"/>
                <a:gd name="connsiteX50" fmla="*/ 9340199 w 9767847"/>
                <a:gd name="connsiteY50" fmla="*/ 3969269 h 6858000"/>
                <a:gd name="connsiteX51" fmla="*/ 9347557 w 9767847"/>
                <a:gd name="connsiteY51" fmla="*/ 3770070 h 6858000"/>
                <a:gd name="connsiteX52" fmla="*/ 9346364 w 9767847"/>
                <a:gd name="connsiteY52" fmla="*/ 3669036 h 6858000"/>
                <a:gd name="connsiteX53" fmla="*/ 9344921 w 9767847"/>
                <a:gd name="connsiteY53" fmla="*/ 3619341 h 6858000"/>
                <a:gd name="connsiteX54" fmla="*/ 9344524 w 9767847"/>
                <a:gd name="connsiteY54" fmla="*/ 3607624 h 6858000"/>
                <a:gd name="connsiteX55" fmla="*/ 9343728 w 9767847"/>
                <a:gd name="connsiteY55" fmla="*/ 3594872 h 6858000"/>
                <a:gd name="connsiteX56" fmla="*/ 9342188 w 9767847"/>
                <a:gd name="connsiteY56" fmla="*/ 3569366 h 6858000"/>
                <a:gd name="connsiteX57" fmla="*/ 9339056 w 9767847"/>
                <a:gd name="connsiteY57" fmla="*/ 3518354 h 6858000"/>
                <a:gd name="connsiteX58" fmla="*/ 9334334 w 9767847"/>
                <a:gd name="connsiteY58" fmla="*/ 3467155 h 6858000"/>
                <a:gd name="connsiteX59" fmla="*/ 9329363 w 9767847"/>
                <a:gd name="connsiteY59" fmla="*/ 3415908 h 6858000"/>
                <a:gd name="connsiteX60" fmla="*/ 9328319 w 9767847"/>
                <a:gd name="connsiteY60" fmla="*/ 3404755 h 6858000"/>
                <a:gd name="connsiteX61" fmla="*/ 9327177 w 9767847"/>
                <a:gd name="connsiteY61" fmla="*/ 3394214 h 6858000"/>
                <a:gd name="connsiteX62" fmla="*/ 9324293 w 9767847"/>
                <a:gd name="connsiteY62" fmla="*/ 3370872 h 6858000"/>
                <a:gd name="connsiteX63" fmla="*/ 9320763 w 9767847"/>
                <a:gd name="connsiteY63" fmla="*/ 3344427 h 6858000"/>
                <a:gd name="connsiteX64" fmla="*/ 9317184 w 9767847"/>
                <a:gd name="connsiteY64" fmla="*/ 3315343 h 6858000"/>
                <a:gd name="connsiteX65" fmla="*/ 9311021 w 9767847"/>
                <a:gd name="connsiteY65" fmla="*/ 3270309 h 6858000"/>
                <a:gd name="connsiteX66" fmla="*/ 9302719 w 9767847"/>
                <a:gd name="connsiteY66" fmla="*/ 3219815 h 6858000"/>
                <a:gd name="connsiteX67" fmla="*/ 9293970 w 9767847"/>
                <a:gd name="connsiteY67" fmla="*/ 3169887 h 6858000"/>
                <a:gd name="connsiteX68" fmla="*/ 9252065 w 9767847"/>
                <a:gd name="connsiteY68" fmla="*/ 2971205 h 6858000"/>
                <a:gd name="connsiteX69" fmla="*/ 9227211 w 9767847"/>
                <a:gd name="connsiteY69" fmla="*/ 2872571 h 6858000"/>
                <a:gd name="connsiteX70" fmla="*/ 9220699 w 9767847"/>
                <a:gd name="connsiteY70" fmla="*/ 2848524 h 6858000"/>
                <a:gd name="connsiteX71" fmla="*/ 9213740 w 9767847"/>
                <a:gd name="connsiteY71" fmla="*/ 2824289 h 6858000"/>
                <a:gd name="connsiteX72" fmla="*/ 9199374 w 9767847"/>
                <a:gd name="connsiteY72" fmla="*/ 2775536 h 6858000"/>
                <a:gd name="connsiteX73" fmla="*/ 9061829 w 9767847"/>
                <a:gd name="connsiteY73" fmla="*/ 2389515 h 6858000"/>
                <a:gd name="connsiteX74" fmla="*/ 8978865 w 9767847"/>
                <a:gd name="connsiteY74" fmla="*/ 2200953 h 6858000"/>
                <a:gd name="connsiteX75" fmla="*/ 8956694 w 9767847"/>
                <a:gd name="connsiteY75" fmla="*/ 2154317 h 6858000"/>
                <a:gd name="connsiteX76" fmla="*/ 8934176 w 9767847"/>
                <a:gd name="connsiteY76" fmla="*/ 2108012 h 6858000"/>
                <a:gd name="connsiteX77" fmla="*/ 8887151 w 9767847"/>
                <a:gd name="connsiteY77" fmla="*/ 2015448 h 6858000"/>
                <a:gd name="connsiteX78" fmla="*/ 8787533 w 9767847"/>
                <a:gd name="connsiteY78" fmla="*/ 1832625 h 6858000"/>
                <a:gd name="connsiteX79" fmla="*/ 8761485 w 9767847"/>
                <a:gd name="connsiteY79" fmla="*/ 1787496 h 6858000"/>
                <a:gd name="connsiteX80" fmla="*/ 8734791 w 9767847"/>
                <a:gd name="connsiteY80" fmla="*/ 1741991 h 6858000"/>
                <a:gd name="connsiteX81" fmla="*/ 8680808 w 9767847"/>
                <a:gd name="connsiteY81" fmla="*/ 1652910 h 6858000"/>
                <a:gd name="connsiteX82" fmla="*/ 8567024 w 9767847"/>
                <a:gd name="connsiteY82" fmla="*/ 1477004 h 6858000"/>
                <a:gd name="connsiteX83" fmla="*/ 8537446 w 9767847"/>
                <a:gd name="connsiteY83" fmla="*/ 1433428 h 6858000"/>
                <a:gd name="connsiteX84" fmla="*/ 8507423 w 9767847"/>
                <a:gd name="connsiteY84" fmla="*/ 1389994 h 6858000"/>
                <a:gd name="connsiteX85" fmla="*/ 8446529 w 9767847"/>
                <a:gd name="connsiteY85" fmla="*/ 1304393 h 6858000"/>
                <a:gd name="connsiteX86" fmla="*/ 8319224 w 9767847"/>
                <a:gd name="connsiteY86" fmla="*/ 1135124 h 6858000"/>
                <a:gd name="connsiteX87" fmla="*/ 8286366 w 9767847"/>
                <a:gd name="connsiteY87" fmla="*/ 1093148 h 6858000"/>
                <a:gd name="connsiteX88" fmla="*/ 8270161 w 9767847"/>
                <a:gd name="connsiteY88" fmla="*/ 1072538 h 6858000"/>
                <a:gd name="connsiteX89" fmla="*/ 8253856 w 9767847"/>
                <a:gd name="connsiteY89" fmla="*/ 1052254 h 6858000"/>
                <a:gd name="connsiteX90" fmla="*/ 8186352 w 9767847"/>
                <a:gd name="connsiteY90" fmla="*/ 970373 h 6858000"/>
                <a:gd name="connsiteX91" fmla="*/ 8046768 w 9767847"/>
                <a:gd name="connsiteY91" fmla="*/ 809527 h 6858000"/>
                <a:gd name="connsiteX92" fmla="*/ 8010927 w 9767847"/>
                <a:gd name="connsiteY92" fmla="*/ 769951 h 6858000"/>
                <a:gd name="connsiteX93" fmla="*/ 7974788 w 9767847"/>
                <a:gd name="connsiteY93" fmla="*/ 730751 h 6858000"/>
                <a:gd name="connsiteX94" fmla="*/ 7901070 w 9767847"/>
                <a:gd name="connsiteY94" fmla="*/ 652823 h 6858000"/>
                <a:gd name="connsiteX95" fmla="*/ 7750054 w 9767847"/>
                <a:gd name="connsiteY95" fmla="*/ 501106 h 6858000"/>
                <a:gd name="connsiteX96" fmla="*/ 7592277 w 9767847"/>
                <a:gd name="connsiteY96" fmla="*/ 355319 h 6858000"/>
                <a:gd name="connsiteX97" fmla="*/ 7257734 w 9767847"/>
                <a:gd name="connsiteY97" fmla="*/ 81062 h 6858000"/>
                <a:gd name="connsiteX98" fmla="*/ 1892109 w 9767847"/>
                <a:gd name="connsiteY98" fmla="*/ 0 h 6858000"/>
                <a:gd name="connsiteX99" fmla="*/ 2298402 w 9767847"/>
                <a:gd name="connsiteY99" fmla="*/ 0 h 6858000"/>
                <a:gd name="connsiteX100" fmla="*/ 2135542 w 9767847"/>
                <a:gd name="connsiteY100" fmla="*/ 121879 h 6858000"/>
                <a:gd name="connsiteX101" fmla="*/ 1969576 w 9767847"/>
                <a:gd name="connsiteY101" fmla="*/ 259084 h 6858000"/>
                <a:gd name="connsiteX102" fmla="*/ 1659938 w 9767847"/>
                <a:gd name="connsiteY102" fmla="*/ 553953 h 6858000"/>
                <a:gd name="connsiteX103" fmla="*/ 729383 w 9767847"/>
                <a:gd name="connsiteY103" fmla="*/ 1940578 h 6858000"/>
                <a:gd name="connsiteX104" fmla="*/ 578465 w 9767847"/>
                <a:gd name="connsiteY104" fmla="*/ 2324905 h 6858000"/>
                <a:gd name="connsiteX105" fmla="*/ 465080 w 9767847"/>
                <a:gd name="connsiteY105" fmla="*/ 2718973 h 6858000"/>
                <a:gd name="connsiteX106" fmla="*/ 423820 w 9767847"/>
                <a:gd name="connsiteY106" fmla="*/ 2919535 h 6858000"/>
                <a:gd name="connsiteX107" fmla="*/ 392355 w 9767847"/>
                <a:gd name="connsiteY107" fmla="*/ 3122169 h 6858000"/>
                <a:gd name="connsiteX108" fmla="*/ 358801 w 9767847"/>
                <a:gd name="connsiteY108" fmla="*/ 3531013 h 6858000"/>
                <a:gd name="connsiteX109" fmla="*/ 410350 w 9767847"/>
                <a:gd name="connsiteY109" fmla="*/ 4352324 h 6858000"/>
                <a:gd name="connsiteX110" fmla="*/ 449022 w 9767847"/>
                <a:gd name="connsiteY110" fmla="*/ 4555147 h 6858000"/>
                <a:gd name="connsiteX111" fmla="*/ 498882 w 9767847"/>
                <a:gd name="connsiteY111" fmla="*/ 4756463 h 6858000"/>
                <a:gd name="connsiteX112" fmla="*/ 559775 w 9767847"/>
                <a:gd name="connsiteY112" fmla="*/ 4955755 h 6858000"/>
                <a:gd name="connsiteX113" fmla="*/ 631406 w 9767847"/>
                <a:gd name="connsiteY113" fmla="*/ 5152084 h 6858000"/>
                <a:gd name="connsiteX114" fmla="*/ 1023461 w 9767847"/>
                <a:gd name="connsiteY114" fmla="*/ 5898055 h 6858000"/>
                <a:gd name="connsiteX115" fmla="*/ 1575880 w 9767847"/>
                <a:gd name="connsiteY115" fmla="*/ 6551744 h 6858000"/>
                <a:gd name="connsiteX116" fmla="*/ 1905228 w 9767847"/>
                <a:gd name="connsiteY116" fmla="*/ 6833566 h 6858000"/>
                <a:gd name="connsiteX117" fmla="*/ 1938629 w 9767847"/>
                <a:gd name="connsiteY117" fmla="*/ 6858000 h 6858000"/>
                <a:gd name="connsiteX118" fmla="*/ 1368607 w 9767847"/>
                <a:gd name="connsiteY118" fmla="*/ 6858000 h 6858000"/>
                <a:gd name="connsiteX119" fmla="*/ 1115251 w 9767847"/>
                <a:gd name="connsiteY119" fmla="*/ 6594103 h 6858000"/>
                <a:gd name="connsiteX120" fmla="*/ 0 w 9767847"/>
                <a:gd name="connsiteY120" fmla="*/ 3653129 h 6858000"/>
                <a:gd name="connsiteX121" fmla="*/ 1777294 w 9767847"/>
                <a:gd name="connsiteY121" fmla="*/ 8541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9767847" h="6858000">
                  <a:moveTo>
                    <a:pt x="7145704" y="0"/>
                  </a:moveTo>
                  <a:lnTo>
                    <a:pt x="7875738" y="0"/>
                  </a:lnTo>
                  <a:lnTo>
                    <a:pt x="7990553" y="85415"/>
                  </a:lnTo>
                  <a:cubicBezTo>
                    <a:pt x="9075991" y="933432"/>
                    <a:pt x="9767847" y="2216793"/>
                    <a:pt x="9767847" y="3653129"/>
                  </a:cubicBezTo>
                  <a:cubicBezTo>
                    <a:pt x="9767847" y="4770280"/>
                    <a:pt x="9349317" y="5794890"/>
                    <a:pt x="8652597" y="6594103"/>
                  </a:cubicBezTo>
                  <a:lnTo>
                    <a:pt x="8399240" y="6858000"/>
                  </a:lnTo>
                  <a:lnTo>
                    <a:pt x="6766926" y="6858000"/>
                  </a:lnTo>
                  <a:lnTo>
                    <a:pt x="6804586" y="6821201"/>
                  </a:lnTo>
                  <a:lnTo>
                    <a:pt x="6881735" y="6745295"/>
                  </a:lnTo>
                  <a:cubicBezTo>
                    <a:pt x="6907435" y="6719979"/>
                    <a:pt x="6933134" y="6694896"/>
                    <a:pt x="6958883" y="6668920"/>
                  </a:cubicBezTo>
                  <a:lnTo>
                    <a:pt x="7267925" y="6359792"/>
                  </a:lnTo>
                  <a:lnTo>
                    <a:pt x="7424360" y="6204783"/>
                  </a:lnTo>
                  <a:cubicBezTo>
                    <a:pt x="7450754" y="6178900"/>
                    <a:pt x="7477598" y="6152829"/>
                    <a:pt x="7504938" y="6126806"/>
                  </a:cubicBezTo>
                  <a:lnTo>
                    <a:pt x="7546396" y="6087795"/>
                  </a:lnTo>
                  <a:cubicBezTo>
                    <a:pt x="7560264" y="6074901"/>
                    <a:pt x="7574780" y="6061630"/>
                    <a:pt x="7588002" y="6049630"/>
                  </a:cubicBezTo>
                  <a:lnTo>
                    <a:pt x="7631000" y="6010807"/>
                  </a:lnTo>
                  <a:lnTo>
                    <a:pt x="7675440" y="5972407"/>
                  </a:lnTo>
                  <a:cubicBezTo>
                    <a:pt x="7690404" y="5959796"/>
                    <a:pt x="7705564" y="5947419"/>
                    <a:pt x="7720626" y="5934949"/>
                  </a:cubicBezTo>
                  <a:cubicBezTo>
                    <a:pt x="7735738" y="5922525"/>
                    <a:pt x="7751197" y="5910619"/>
                    <a:pt x="7766458" y="5898432"/>
                  </a:cubicBezTo>
                  <a:cubicBezTo>
                    <a:pt x="7827949" y="5850290"/>
                    <a:pt x="7890979" y="5804597"/>
                    <a:pt x="7955254" y="5760926"/>
                  </a:cubicBezTo>
                  <a:cubicBezTo>
                    <a:pt x="8083800" y="5673632"/>
                    <a:pt x="8216872" y="5594434"/>
                    <a:pt x="8352678" y="5521728"/>
                  </a:cubicBezTo>
                  <a:lnTo>
                    <a:pt x="8451350" y="5469352"/>
                  </a:lnTo>
                  <a:lnTo>
                    <a:pt x="8548532" y="5417493"/>
                  </a:lnTo>
                  <a:cubicBezTo>
                    <a:pt x="8612110" y="5383188"/>
                    <a:pt x="8673251" y="5349306"/>
                    <a:pt x="8729473" y="5314059"/>
                  </a:cubicBezTo>
                  <a:cubicBezTo>
                    <a:pt x="8743591" y="5305213"/>
                    <a:pt x="8757161" y="5296459"/>
                    <a:pt x="8770781" y="5287330"/>
                  </a:cubicBezTo>
                  <a:cubicBezTo>
                    <a:pt x="8777591" y="5282765"/>
                    <a:pt x="8784451" y="5278201"/>
                    <a:pt x="8790964" y="5273590"/>
                  </a:cubicBezTo>
                  <a:cubicBezTo>
                    <a:pt x="8797574" y="5268977"/>
                    <a:pt x="8804235" y="5264412"/>
                    <a:pt x="8810499" y="5259801"/>
                  </a:cubicBezTo>
                  <a:cubicBezTo>
                    <a:pt x="8835999" y="5241401"/>
                    <a:pt x="8860407" y="5222389"/>
                    <a:pt x="8883571" y="5202577"/>
                  </a:cubicBezTo>
                  <a:cubicBezTo>
                    <a:pt x="8929900" y="5162954"/>
                    <a:pt x="8971258" y="5120413"/>
                    <a:pt x="9006651" y="5074625"/>
                  </a:cubicBezTo>
                  <a:cubicBezTo>
                    <a:pt x="9015351" y="5063426"/>
                    <a:pt x="9024398" y="5050955"/>
                    <a:pt x="9033494" y="5038203"/>
                  </a:cubicBezTo>
                  <a:lnTo>
                    <a:pt x="9040305" y="5028649"/>
                  </a:lnTo>
                  <a:lnTo>
                    <a:pt x="9046568" y="5019379"/>
                  </a:lnTo>
                  <a:cubicBezTo>
                    <a:pt x="9050743" y="5013261"/>
                    <a:pt x="9054819" y="5007050"/>
                    <a:pt x="9058846" y="5000743"/>
                  </a:cubicBezTo>
                  <a:cubicBezTo>
                    <a:pt x="9075002" y="4975615"/>
                    <a:pt x="9090212" y="4949403"/>
                    <a:pt x="9104529" y="4922203"/>
                  </a:cubicBezTo>
                  <a:cubicBezTo>
                    <a:pt x="9133211" y="4867850"/>
                    <a:pt x="9158313" y="4809545"/>
                    <a:pt x="9181081" y="4748792"/>
                  </a:cubicBezTo>
                  <a:cubicBezTo>
                    <a:pt x="9203748" y="4688276"/>
                    <a:pt x="9223383" y="4625876"/>
                    <a:pt x="9240731" y="4561970"/>
                  </a:cubicBezTo>
                  <a:cubicBezTo>
                    <a:pt x="9249481" y="4530064"/>
                    <a:pt x="9257682" y="4497782"/>
                    <a:pt x="9265388" y="4465171"/>
                  </a:cubicBezTo>
                  <a:cubicBezTo>
                    <a:pt x="9269215" y="4448842"/>
                    <a:pt x="9272943" y="4432465"/>
                    <a:pt x="9276571" y="4416041"/>
                  </a:cubicBezTo>
                  <a:lnTo>
                    <a:pt x="9281841" y="4391477"/>
                  </a:lnTo>
                  <a:lnTo>
                    <a:pt x="9286513" y="4368936"/>
                  </a:lnTo>
                  <a:lnTo>
                    <a:pt x="9296754" y="4316136"/>
                  </a:lnTo>
                  <a:lnTo>
                    <a:pt x="9301029" y="4293172"/>
                  </a:lnTo>
                  <a:lnTo>
                    <a:pt x="9302818" y="4282679"/>
                  </a:lnTo>
                  <a:lnTo>
                    <a:pt x="9304658" y="4270914"/>
                  </a:lnTo>
                  <a:lnTo>
                    <a:pt x="9312810" y="4220043"/>
                  </a:lnTo>
                  <a:lnTo>
                    <a:pt x="9316887" y="4194584"/>
                  </a:lnTo>
                  <a:lnTo>
                    <a:pt x="9318923" y="4181878"/>
                  </a:lnTo>
                  <a:cubicBezTo>
                    <a:pt x="9319570" y="4177644"/>
                    <a:pt x="9319969" y="4173267"/>
                    <a:pt x="9320515" y="4168984"/>
                  </a:cubicBezTo>
                  <a:lnTo>
                    <a:pt x="9332445" y="4069079"/>
                  </a:lnTo>
                  <a:cubicBezTo>
                    <a:pt x="9333836" y="4056468"/>
                    <a:pt x="9334880" y="4040986"/>
                    <a:pt x="9336173" y="4022774"/>
                  </a:cubicBezTo>
                  <a:lnTo>
                    <a:pt x="9340199" y="3969269"/>
                  </a:lnTo>
                  <a:cubicBezTo>
                    <a:pt x="9345071" y="3903904"/>
                    <a:pt x="9347358" y="3837081"/>
                    <a:pt x="9347557" y="3770070"/>
                  </a:cubicBezTo>
                  <a:cubicBezTo>
                    <a:pt x="9347656" y="3736518"/>
                    <a:pt x="9347209" y="3702871"/>
                    <a:pt x="9346364" y="3669036"/>
                  </a:cubicBezTo>
                  <a:lnTo>
                    <a:pt x="9344921" y="3619341"/>
                  </a:lnTo>
                  <a:lnTo>
                    <a:pt x="9344524" y="3607624"/>
                  </a:lnTo>
                  <a:lnTo>
                    <a:pt x="9343728" y="3594872"/>
                  </a:lnTo>
                  <a:lnTo>
                    <a:pt x="9342188" y="3569366"/>
                  </a:lnTo>
                  <a:lnTo>
                    <a:pt x="9339056" y="3518354"/>
                  </a:lnTo>
                  <a:cubicBezTo>
                    <a:pt x="9337914" y="3501319"/>
                    <a:pt x="9335874" y="3484236"/>
                    <a:pt x="9334334" y="3467155"/>
                  </a:cubicBezTo>
                  <a:lnTo>
                    <a:pt x="9329363" y="3415908"/>
                  </a:lnTo>
                  <a:lnTo>
                    <a:pt x="9328319" y="3404755"/>
                  </a:lnTo>
                  <a:lnTo>
                    <a:pt x="9327177" y="3394214"/>
                  </a:lnTo>
                  <a:lnTo>
                    <a:pt x="9324293" y="3370872"/>
                  </a:lnTo>
                  <a:lnTo>
                    <a:pt x="9320763" y="3344427"/>
                  </a:lnTo>
                  <a:lnTo>
                    <a:pt x="9317184" y="3315343"/>
                  </a:lnTo>
                  <a:cubicBezTo>
                    <a:pt x="9315594" y="3300991"/>
                    <a:pt x="9313506" y="3286404"/>
                    <a:pt x="9311021" y="3270309"/>
                  </a:cubicBezTo>
                  <a:lnTo>
                    <a:pt x="9302719" y="3219815"/>
                  </a:lnTo>
                  <a:cubicBezTo>
                    <a:pt x="9299936" y="3203157"/>
                    <a:pt x="9297003" y="3186498"/>
                    <a:pt x="9293970" y="3169887"/>
                  </a:cubicBezTo>
                  <a:cubicBezTo>
                    <a:pt x="9281891" y="3103393"/>
                    <a:pt x="9267674" y="3037182"/>
                    <a:pt x="9252065" y="2971205"/>
                  </a:cubicBezTo>
                  <a:cubicBezTo>
                    <a:pt x="9244261" y="2938265"/>
                    <a:pt x="9235959" y="2905371"/>
                    <a:pt x="9227211" y="2872571"/>
                  </a:cubicBezTo>
                  <a:lnTo>
                    <a:pt x="9220699" y="2848524"/>
                  </a:lnTo>
                  <a:lnTo>
                    <a:pt x="9213740" y="2824289"/>
                  </a:lnTo>
                  <a:cubicBezTo>
                    <a:pt x="9209216" y="2808147"/>
                    <a:pt x="9204345" y="2791866"/>
                    <a:pt x="9199374" y="2775536"/>
                  </a:cubicBezTo>
                  <a:cubicBezTo>
                    <a:pt x="9159855" y="2645184"/>
                    <a:pt x="9114272" y="2516197"/>
                    <a:pt x="9061829" y="2389515"/>
                  </a:cubicBezTo>
                  <a:cubicBezTo>
                    <a:pt x="9035582" y="2326175"/>
                    <a:pt x="9008043" y="2263258"/>
                    <a:pt x="8978865" y="2200953"/>
                  </a:cubicBezTo>
                  <a:lnTo>
                    <a:pt x="8956694" y="2154317"/>
                  </a:lnTo>
                  <a:lnTo>
                    <a:pt x="8934176" y="2108012"/>
                  </a:lnTo>
                  <a:cubicBezTo>
                    <a:pt x="8918915" y="2077189"/>
                    <a:pt x="8903157" y="2046130"/>
                    <a:pt x="8887151" y="2015448"/>
                  </a:cubicBezTo>
                  <a:cubicBezTo>
                    <a:pt x="8854988" y="1953989"/>
                    <a:pt x="8822082" y="1892908"/>
                    <a:pt x="8787533" y="1832625"/>
                  </a:cubicBezTo>
                  <a:lnTo>
                    <a:pt x="8761485" y="1787496"/>
                  </a:lnTo>
                  <a:lnTo>
                    <a:pt x="8734791" y="1741991"/>
                  </a:lnTo>
                  <a:cubicBezTo>
                    <a:pt x="8717047" y="1711921"/>
                    <a:pt x="8699200" y="1682461"/>
                    <a:pt x="8680808" y="1652910"/>
                  </a:cubicBezTo>
                  <a:cubicBezTo>
                    <a:pt x="8644322" y="1593756"/>
                    <a:pt x="8606194" y="1535216"/>
                    <a:pt x="8567024" y="1477004"/>
                  </a:cubicBezTo>
                  <a:lnTo>
                    <a:pt x="8537446" y="1433428"/>
                  </a:lnTo>
                  <a:lnTo>
                    <a:pt x="8507423" y="1389994"/>
                  </a:lnTo>
                  <a:cubicBezTo>
                    <a:pt x="8487390" y="1361382"/>
                    <a:pt x="8467158" y="1332817"/>
                    <a:pt x="8446529" y="1304393"/>
                  </a:cubicBezTo>
                  <a:cubicBezTo>
                    <a:pt x="8405271" y="1247595"/>
                    <a:pt x="8362718" y="1191218"/>
                    <a:pt x="8319224" y="1135124"/>
                  </a:cubicBezTo>
                  <a:lnTo>
                    <a:pt x="8286366" y="1093148"/>
                  </a:lnTo>
                  <a:lnTo>
                    <a:pt x="8270161" y="1072538"/>
                  </a:lnTo>
                  <a:lnTo>
                    <a:pt x="8253856" y="1052254"/>
                  </a:lnTo>
                  <a:cubicBezTo>
                    <a:pt x="8231636" y="1024773"/>
                    <a:pt x="8209117" y="997479"/>
                    <a:pt x="8186352" y="970373"/>
                  </a:cubicBezTo>
                  <a:cubicBezTo>
                    <a:pt x="8140917" y="916020"/>
                    <a:pt x="8094240" y="862515"/>
                    <a:pt x="8046768" y="809527"/>
                  </a:cubicBezTo>
                  <a:lnTo>
                    <a:pt x="8010927" y="769951"/>
                  </a:lnTo>
                  <a:lnTo>
                    <a:pt x="7974788" y="730751"/>
                  </a:lnTo>
                  <a:cubicBezTo>
                    <a:pt x="7950382" y="704587"/>
                    <a:pt x="7925824" y="678563"/>
                    <a:pt x="7901070" y="652823"/>
                  </a:cubicBezTo>
                  <a:cubicBezTo>
                    <a:pt x="7851510" y="601387"/>
                    <a:pt x="7801404" y="550612"/>
                    <a:pt x="7750054" y="501106"/>
                  </a:cubicBezTo>
                  <a:cubicBezTo>
                    <a:pt x="7698902" y="451742"/>
                    <a:pt x="7645913" y="403036"/>
                    <a:pt x="7592277" y="355319"/>
                  </a:cubicBezTo>
                  <a:cubicBezTo>
                    <a:pt x="7484856" y="259884"/>
                    <a:pt x="7373308" y="168402"/>
                    <a:pt x="7257734" y="81062"/>
                  </a:cubicBezTo>
                  <a:close/>
                  <a:moveTo>
                    <a:pt x="1892109" y="0"/>
                  </a:moveTo>
                  <a:lnTo>
                    <a:pt x="2298402" y="0"/>
                  </a:lnTo>
                  <a:lnTo>
                    <a:pt x="2135542" y="121879"/>
                  </a:lnTo>
                  <a:cubicBezTo>
                    <a:pt x="2078998" y="166378"/>
                    <a:pt x="2023659" y="212143"/>
                    <a:pt x="1969576" y="259084"/>
                  </a:cubicBezTo>
                  <a:cubicBezTo>
                    <a:pt x="1861309" y="352918"/>
                    <a:pt x="1758064" y="451412"/>
                    <a:pt x="1659938" y="553953"/>
                  </a:cubicBezTo>
                  <a:cubicBezTo>
                    <a:pt x="1266987" y="964444"/>
                    <a:pt x="953820" y="1435593"/>
                    <a:pt x="729383" y="1940578"/>
                  </a:cubicBezTo>
                  <a:cubicBezTo>
                    <a:pt x="673260" y="2066459"/>
                    <a:pt x="622855" y="2195070"/>
                    <a:pt x="578465" y="2324905"/>
                  </a:cubicBezTo>
                  <a:cubicBezTo>
                    <a:pt x="534125" y="2454785"/>
                    <a:pt x="496147" y="2586314"/>
                    <a:pt x="465080" y="2718973"/>
                  </a:cubicBezTo>
                  <a:cubicBezTo>
                    <a:pt x="449769" y="2785089"/>
                    <a:pt x="435850" y="2852289"/>
                    <a:pt x="423820" y="2919535"/>
                  </a:cubicBezTo>
                  <a:cubicBezTo>
                    <a:pt x="411840" y="2986829"/>
                    <a:pt x="401054" y="3054358"/>
                    <a:pt x="392355" y="3122169"/>
                  </a:cubicBezTo>
                  <a:cubicBezTo>
                    <a:pt x="374509" y="3257744"/>
                    <a:pt x="363424" y="3393978"/>
                    <a:pt x="358801" y="3531013"/>
                  </a:cubicBezTo>
                  <a:cubicBezTo>
                    <a:pt x="349009" y="3804941"/>
                    <a:pt x="366357" y="4079668"/>
                    <a:pt x="410350" y="4352324"/>
                  </a:cubicBezTo>
                  <a:cubicBezTo>
                    <a:pt x="421286" y="4420230"/>
                    <a:pt x="434209" y="4487758"/>
                    <a:pt x="449022" y="4555147"/>
                  </a:cubicBezTo>
                  <a:cubicBezTo>
                    <a:pt x="463737" y="4622534"/>
                    <a:pt x="480389" y="4689686"/>
                    <a:pt x="498882" y="4756463"/>
                  </a:cubicBezTo>
                  <a:cubicBezTo>
                    <a:pt x="517373" y="4823239"/>
                    <a:pt x="537704" y="4889733"/>
                    <a:pt x="559775" y="4955755"/>
                  </a:cubicBezTo>
                  <a:cubicBezTo>
                    <a:pt x="581946" y="5021873"/>
                    <a:pt x="605358" y="5087473"/>
                    <a:pt x="631406" y="5152084"/>
                  </a:cubicBezTo>
                  <a:cubicBezTo>
                    <a:pt x="734055" y="5411706"/>
                    <a:pt x="865188" y="5662668"/>
                    <a:pt x="1023461" y="5898055"/>
                  </a:cubicBezTo>
                  <a:cubicBezTo>
                    <a:pt x="1181487" y="6133676"/>
                    <a:pt x="1367051" y="6353345"/>
                    <a:pt x="1575880" y="6551744"/>
                  </a:cubicBezTo>
                  <a:cubicBezTo>
                    <a:pt x="1680269" y="6651014"/>
                    <a:pt x="1790338" y="6745037"/>
                    <a:pt x="1905228" y="6833566"/>
                  </a:cubicBezTo>
                  <a:lnTo>
                    <a:pt x="1938629" y="6858000"/>
                  </a:lnTo>
                  <a:lnTo>
                    <a:pt x="1368607" y="6858000"/>
                  </a:lnTo>
                  <a:lnTo>
                    <a:pt x="1115251" y="6594103"/>
                  </a:lnTo>
                  <a:cubicBezTo>
                    <a:pt x="418530" y="5794890"/>
                    <a:pt x="0" y="4770280"/>
                    <a:pt x="0" y="3653129"/>
                  </a:cubicBezTo>
                  <a:cubicBezTo>
                    <a:pt x="0" y="2216793"/>
                    <a:pt x="691856" y="933432"/>
                    <a:pt x="1777294" y="85415"/>
                  </a:cubicBezTo>
                  <a:close/>
                </a:path>
              </a:pathLst>
            </a:custGeom>
            <a:solidFill>
              <a:schemeClr val="bg1">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lt1"/>
                </a:solidFill>
              </a:endParaRPr>
            </a:p>
          </p:txBody>
        </p:sp>
        <p:sp>
          <p:nvSpPr>
            <p:cNvPr id="17" name="Freeform: Shape 16">
              <a:extLst>
                <a:ext uri="{FF2B5EF4-FFF2-40B4-BE49-F238E27FC236}">
                  <a16:creationId xmlns:a16="http://schemas.microsoft.com/office/drawing/2014/main" id="{5F0C96D1-A8B7-4C8E-9997-D823FD1591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18434" y="3985"/>
              <a:ext cx="9747620" cy="6858000"/>
            </a:xfrm>
            <a:custGeom>
              <a:avLst/>
              <a:gdLst>
                <a:gd name="connsiteX0" fmla="*/ 7235453 w 9747620"/>
                <a:gd name="connsiteY0" fmla="*/ 0 h 6858000"/>
                <a:gd name="connsiteX1" fmla="*/ 7548130 w 9747620"/>
                <a:gd name="connsiteY1" fmla="*/ 0 h 6858000"/>
                <a:gd name="connsiteX2" fmla="*/ 7710334 w 9747620"/>
                <a:gd name="connsiteY2" fmla="*/ 111973 h 6858000"/>
                <a:gd name="connsiteX3" fmla="*/ 7889188 w 9747620"/>
                <a:gd name="connsiteY3" fmla="*/ 251542 h 6858000"/>
                <a:gd name="connsiteX4" fmla="*/ 8061828 w 9747620"/>
                <a:gd name="connsiteY4" fmla="*/ 398586 h 6858000"/>
                <a:gd name="connsiteX5" fmla="*/ 8145637 w 9747620"/>
                <a:gd name="connsiteY5" fmla="*/ 474218 h 6858000"/>
                <a:gd name="connsiteX6" fmla="*/ 8187242 w 9747620"/>
                <a:gd name="connsiteY6" fmla="*/ 512753 h 6858000"/>
                <a:gd name="connsiteX7" fmla="*/ 8228402 w 9747620"/>
                <a:gd name="connsiteY7" fmla="*/ 551575 h 6858000"/>
                <a:gd name="connsiteX8" fmla="*/ 8389211 w 9747620"/>
                <a:gd name="connsiteY8" fmla="*/ 710937 h 6858000"/>
                <a:gd name="connsiteX9" fmla="*/ 8467206 w 9747620"/>
                <a:gd name="connsiteY9" fmla="*/ 793088 h 6858000"/>
                <a:gd name="connsiteX10" fmla="*/ 8486791 w 9747620"/>
                <a:gd name="connsiteY10" fmla="*/ 814223 h 6858000"/>
                <a:gd name="connsiteX11" fmla="*/ 8505979 w 9747620"/>
                <a:gd name="connsiteY11" fmla="*/ 835409 h 6858000"/>
                <a:gd name="connsiteX12" fmla="*/ 8543509 w 9747620"/>
                <a:gd name="connsiteY12" fmla="*/ 877346 h 6858000"/>
                <a:gd name="connsiteX13" fmla="*/ 8690549 w 9747620"/>
                <a:gd name="connsiteY13" fmla="*/ 1048978 h 6858000"/>
                <a:gd name="connsiteX14" fmla="*/ 8761732 w 9747620"/>
                <a:gd name="connsiteY14" fmla="*/ 1137502 h 6858000"/>
                <a:gd name="connsiteX15" fmla="*/ 8796379 w 9747620"/>
                <a:gd name="connsiteY15" fmla="*/ 1182077 h 6858000"/>
                <a:gd name="connsiteX16" fmla="*/ 8830678 w 9747620"/>
                <a:gd name="connsiteY16" fmla="*/ 1226986 h 6858000"/>
                <a:gd name="connsiteX17" fmla="*/ 8963353 w 9747620"/>
                <a:gd name="connsiteY17" fmla="*/ 1410936 h 6858000"/>
                <a:gd name="connsiteX18" fmla="*/ 9026483 w 9747620"/>
                <a:gd name="connsiteY18" fmla="*/ 1505499 h 6858000"/>
                <a:gd name="connsiteX19" fmla="*/ 9057004 w 9747620"/>
                <a:gd name="connsiteY19" fmla="*/ 1552613 h 6858000"/>
                <a:gd name="connsiteX20" fmla="*/ 9087278 w 9747620"/>
                <a:gd name="connsiteY20" fmla="*/ 1600542 h 6858000"/>
                <a:gd name="connsiteX21" fmla="*/ 9202851 w 9747620"/>
                <a:gd name="connsiteY21" fmla="*/ 1795515 h 6858000"/>
                <a:gd name="connsiteX22" fmla="*/ 9257332 w 9747620"/>
                <a:gd name="connsiteY22" fmla="*/ 1894920 h 6858000"/>
                <a:gd name="connsiteX23" fmla="*/ 9283778 w 9747620"/>
                <a:gd name="connsiteY23" fmla="*/ 1945436 h 6858000"/>
                <a:gd name="connsiteX24" fmla="*/ 9309428 w 9747620"/>
                <a:gd name="connsiteY24" fmla="*/ 1996193 h 6858000"/>
                <a:gd name="connsiteX25" fmla="*/ 9405714 w 9747620"/>
                <a:gd name="connsiteY25" fmla="*/ 2202191 h 6858000"/>
                <a:gd name="connsiteX26" fmla="*/ 9566524 w 9747620"/>
                <a:gd name="connsiteY26" fmla="*/ 2627653 h 6858000"/>
                <a:gd name="connsiteX27" fmla="*/ 9583573 w 9747620"/>
                <a:gd name="connsiteY27" fmla="*/ 2682195 h 6858000"/>
                <a:gd name="connsiteX28" fmla="*/ 9591974 w 9747620"/>
                <a:gd name="connsiteY28" fmla="*/ 2709707 h 6858000"/>
                <a:gd name="connsiteX29" fmla="*/ 9600027 w 9747620"/>
                <a:gd name="connsiteY29" fmla="*/ 2737650 h 6858000"/>
                <a:gd name="connsiteX30" fmla="*/ 9629803 w 9747620"/>
                <a:gd name="connsiteY30" fmla="*/ 2847694 h 6858000"/>
                <a:gd name="connsiteX31" fmla="*/ 9679909 w 9747620"/>
                <a:gd name="connsiteY31" fmla="*/ 3070131 h 6858000"/>
                <a:gd name="connsiteX32" fmla="*/ 9690498 w 9747620"/>
                <a:gd name="connsiteY32" fmla="*/ 3126159 h 6858000"/>
                <a:gd name="connsiteX33" fmla="*/ 9700390 w 9747620"/>
                <a:gd name="connsiteY33" fmla="*/ 3181805 h 6858000"/>
                <a:gd name="connsiteX34" fmla="*/ 9709685 w 9747620"/>
                <a:gd name="connsiteY34" fmla="*/ 3243392 h 6858000"/>
                <a:gd name="connsiteX35" fmla="*/ 9713016 w 9747620"/>
                <a:gd name="connsiteY35" fmla="*/ 3267597 h 6858000"/>
                <a:gd name="connsiteX36" fmla="*/ 9716844 w 9747620"/>
                <a:gd name="connsiteY36" fmla="*/ 3294437 h 6858000"/>
                <a:gd name="connsiteX37" fmla="*/ 9720820 w 9747620"/>
                <a:gd name="connsiteY37" fmla="*/ 3324488 h 6858000"/>
                <a:gd name="connsiteX38" fmla="*/ 9722709 w 9747620"/>
                <a:gd name="connsiteY38" fmla="*/ 3340737 h 6858000"/>
                <a:gd name="connsiteX39" fmla="*/ 9724301 w 9747620"/>
                <a:gd name="connsiteY39" fmla="*/ 3356361 h 6858000"/>
                <a:gd name="connsiteX40" fmla="*/ 9730166 w 9747620"/>
                <a:gd name="connsiteY40" fmla="*/ 3412197 h 6858000"/>
                <a:gd name="connsiteX41" fmla="*/ 9735783 w 9747620"/>
                <a:gd name="connsiteY41" fmla="*/ 3468083 h 6858000"/>
                <a:gd name="connsiteX42" fmla="*/ 9739760 w 9747620"/>
                <a:gd name="connsiteY42" fmla="*/ 3524399 h 6858000"/>
                <a:gd name="connsiteX43" fmla="*/ 9741748 w 9747620"/>
                <a:gd name="connsiteY43" fmla="*/ 3552580 h 6858000"/>
                <a:gd name="connsiteX44" fmla="*/ 9742742 w 9747620"/>
                <a:gd name="connsiteY44" fmla="*/ 3566672 h 6858000"/>
                <a:gd name="connsiteX45" fmla="*/ 9743488 w 9747620"/>
                <a:gd name="connsiteY45" fmla="*/ 3581865 h 6858000"/>
                <a:gd name="connsiteX46" fmla="*/ 9744731 w 9747620"/>
                <a:gd name="connsiteY46" fmla="*/ 3611341 h 6858000"/>
                <a:gd name="connsiteX47" fmla="*/ 9745725 w 9747620"/>
                <a:gd name="connsiteY47" fmla="*/ 3639715 h 6858000"/>
                <a:gd name="connsiteX48" fmla="*/ 9747613 w 9747620"/>
                <a:gd name="connsiteY48" fmla="*/ 3753786 h 6858000"/>
                <a:gd name="connsiteX49" fmla="*/ 9740405 w 9747620"/>
                <a:gd name="connsiteY49" fmla="*/ 3984609 h 6858000"/>
                <a:gd name="connsiteX50" fmla="*/ 9736329 w 9747620"/>
                <a:gd name="connsiteY50" fmla="*/ 4038434 h 6858000"/>
                <a:gd name="connsiteX51" fmla="*/ 9731408 w 9747620"/>
                <a:gd name="connsiteY51" fmla="*/ 4099446 h 6858000"/>
                <a:gd name="connsiteX52" fmla="*/ 9717987 w 9747620"/>
                <a:gd name="connsiteY52" fmla="*/ 4213325 h 6858000"/>
                <a:gd name="connsiteX53" fmla="*/ 9716297 w 9747620"/>
                <a:gd name="connsiteY53" fmla="*/ 4227129 h 6858000"/>
                <a:gd name="connsiteX54" fmla="*/ 9714110 w 9747620"/>
                <a:gd name="connsiteY54" fmla="*/ 4240981 h 6858000"/>
                <a:gd name="connsiteX55" fmla="*/ 9709785 w 9747620"/>
                <a:gd name="connsiteY55" fmla="*/ 4268731 h 6858000"/>
                <a:gd name="connsiteX56" fmla="*/ 9701086 w 9747620"/>
                <a:gd name="connsiteY56" fmla="*/ 4324185 h 6858000"/>
                <a:gd name="connsiteX57" fmla="*/ 9698699 w 9747620"/>
                <a:gd name="connsiteY57" fmla="*/ 4338994 h 6858000"/>
                <a:gd name="connsiteX58" fmla="*/ 9695966 w 9747620"/>
                <a:gd name="connsiteY58" fmla="*/ 4355050 h 6858000"/>
                <a:gd name="connsiteX59" fmla="*/ 9690299 w 9747620"/>
                <a:gd name="connsiteY59" fmla="*/ 4385054 h 6858000"/>
                <a:gd name="connsiteX60" fmla="*/ 9679909 w 9747620"/>
                <a:gd name="connsiteY60" fmla="*/ 4437919 h 6858000"/>
                <a:gd name="connsiteX61" fmla="*/ 9673647 w 9747620"/>
                <a:gd name="connsiteY61" fmla="*/ 4468162 h 6858000"/>
                <a:gd name="connsiteX62" fmla="*/ 9667532 w 9747620"/>
                <a:gd name="connsiteY62" fmla="*/ 4496296 h 6858000"/>
                <a:gd name="connsiteX63" fmla="*/ 9654658 w 9747620"/>
                <a:gd name="connsiteY63" fmla="*/ 4552277 h 6858000"/>
                <a:gd name="connsiteX64" fmla="*/ 9625876 w 9747620"/>
                <a:gd name="connsiteY64" fmla="*/ 4664478 h 6858000"/>
                <a:gd name="connsiteX65" fmla="*/ 9552803 w 9747620"/>
                <a:gd name="connsiteY65" fmla="*/ 4888737 h 6858000"/>
                <a:gd name="connsiteX66" fmla="*/ 9452639 w 9747620"/>
                <a:gd name="connsiteY66" fmla="*/ 5110934 h 6858000"/>
                <a:gd name="connsiteX67" fmla="*/ 9388017 w 9747620"/>
                <a:gd name="connsiteY67" fmla="*/ 5220020 h 6858000"/>
                <a:gd name="connsiteX68" fmla="*/ 9370073 w 9747620"/>
                <a:gd name="connsiteY68" fmla="*/ 5246811 h 6858000"/>
                <a:gd name="connsiteX69" fmla="*/ 9360926 w 9747620"/>
                <a:gd name="connsiteY69" fmla="*/ 5260040 h 6858000"/>
                <a:gd name="connsiteX70" fmla="*/ 9351829 w 9747620"/>
                <a:gd name="connsiteY70" fmla="*/ 5272646 h 6858000"/>
                <a:gd name="connsiteX71" fmla="*/ 9313305 w 9747620"/>
                <a:gd name="connsiteY71" fmla="*/ 5323881 h 6858000"/>
                <a:gd name="connsiteX72" fmla="*/ 9130375 w 9747620"/>
                <a:gd name="connsiteY72" fmla="*/ 5510802 h 6858000"/>
                <a:gd name="connsiteX73" fmla="*/ 9028422 w 9747620"/>
                <a:gd name="connsiteY73" fmla="*/ 5588878 h 6858000"/>
                <a:gd name="connsiteX74" fmla="*/ 9002424 w 9747620"/>
                <a:gd name="connsiteY74" fmla="*/ 5606707 h 6858000"/>
                <a:gd name="connsiteX75" fmla="*/ 8976525 w 9747620"/>
                <a:gd name="connsiteY75" fmla="*/ 5623866 h 6858000"/>
                <a:gd name="connsiteX76" fmla="*/ 8924181 w 9747620"/>
                <a:gd name="connsiteY76" fmla="*/ 5656793 h 6858000"/>
                <a:gd name="connsiteX77" fmla="*/ 8717291 w 9747620"/>
                <a:gd name="connsiteY77" fmla="*/ 5771582 h 6858000"/>
                <a:gd name="connsiteX78" fmla="*/ 8617129 w 9747620"/>
                <a:gd name="connsiteY78" fmla="*/ 5823105 h 6858000"/>
                <a:gd name="connsiteX79" fmla="*/ 8518207 w 9747620"/>
                <a:gd name="connsiteY79" fmla="*/ 5873671 h 6858000"/>
                <a:gd name="connsiteX80" fmla="*/ 8150558 w 9747620"/>
                <a:gd name="connsiteY80" fmla="*/ 6086761 h 6858000"/>
                <a:gd name="connsiteX81" fmla="*/ 7979410 w 9747620"/>
                <a:gd name="connsiteY81" fmla="*/ 6207158 h 6858000"/>
                <a:gd name="connsiteX82" fmla="*/ 7938300 w 9747620"/>
                <a:gd name="connsiteY82" fmla="*/ 6238887 h 6858000"/>
                <a:gd name="connsiteX83" fmla="*/ 7897936 w 9747620"/>
                <a:gd name="connsiteY83" fmla="*/ 6271286 h 6858000"/>
                <a:gd name="connsiteX84" fmla="*/ 7858367 w 9747620"/>
                <a:gd name="connsiteY84" fmla="*/ 6304357 h 6858000"/>
                <a:gd name="connsiteX85" fmla="*/ 7819048 w 9747620"/>
                <a:gd name="connsiteY85" fmla="*/ 6338770 h 6858000"/>
                <a:gd name="connsiteX86" fmla="*/ 7778882 w 9747620"/>
                <a:gd name="connsiteY86" fmla="*/ 6374477 h 6858000"/>
                <a:gd name="connsiteX87" fmla="*/ 7739563 w 9747620"/>
                <a:gd name="connsiteY87" fmla="*/ 6410328 h 6858000"/>
                <a:gd name="connsiteX88" fmla="*/ 7660824 w 9747620"/>
                <a:gd name="connsiteY88" fmla="*/ 6484138 h 6858000"/>
                <a:gd name="connsiteX89" fmla="*/ 7502302 w 9747620"/>
                <a:gd name="connsiteY89" fmla="*/ 6636360 h 6858000"/>
                <a:gd name="connsiteX90" fmla="*/ 7273394 w 9747620"/>
                <a:gd name="connsiteY90" fmla="*/ 6858000 h 6858000"/>
                <a:gd name="connsiteX91" fmla="*/ 6780690 w 9747620"/>
                <a:gd name="connsiteY91" fmla="*/ 6858000 h 6858000"/>
                <a:gd name="connsiteX92" fmla="*/ 6854939 w 9747620"/>
                <a:gd name="connsiteY92" fmla="*/ 6783597 h 6858000"/>
                <a:gd name="connsiteX93" fmla="*/ 6932087 w 9747620"/>
                <a:gd name="connsiteY93" fmla="*/ 6705809 h 6858000"/>
                <a:gd name="connsiteX94" fmla="*/ 7241130 w 9747620"/>
                <a:gd name="connsiteY94" fmla="*/ 6390965 h 6858000"/>
                <a:gd name="connsiteX95" fmla="*/ 7397564 w 9747620"/>
                <a:gd name="connsiteY95" fmla="*/ 6233087 h 6858000"/>
                <a:gd name="connsiteX96" fmla="*/ 7478142 w 9747620"/>
                <a:gd name="connsiteY96" fmla="*/ 6153670 h 6858000"/>
                <a:gd name="connsiteX97" fmla="*/ 7519600 w 9747620"/>
                <a:gd name="connsiteY97" fmla="*/ 6113937 h 6858000"/>
                <a:gd name="connsiteX98" fmla="*/ 7561207 w 9747620"/>
                <a:gd name="connsiteY98" fmla="*/ 6075067 h 6858000"/>
                <a:gd name="connsiteX99" fmla="*/ 7604204 w 9747620"/>
                <a:gd name="connsiteY99" fmla="*/ 6035526 h 6858000"/>
                <a:gd name="connsiteX100" fmla="*/ 7648644 w 9747620"/>
                <a:gd name="connsiteY100" fmla="*/ 5996416 h 6858000"/>
                <a:gd name="connsiteX101" fmla="*/ 7693830 w 9747620"/>
                <a:gd name="connsiteY101" fmla="*/ 5958264 h 6858000"/>
                <a:gd name="connsiteX102" fmla="*/ 7739662 w 9747620"/>
                <a:gd name="connsiteY102" fmla="*/ 5921073 h 6858000"/>
                <a:gd name="connsiteX103" fmla="*/ 7928458 w 9747620"/>
                <a:gd name="connsiteY103" fmla="*/ 5781025 h 6858000"/>
                <a:gd name="connsiteX104" fmla="*/ 8325882 w 9747620"/>
                <a:gd name="connsiteY104" fmla="*/ 5537450 h 6858000"/>
                <a:gd name="connsiteX105" fmla="*/ 8424555 w 9747620"/>
                <a:gd name="connsiteY105" fmla="*/ 5484106 h 6858000"/>
                <a:gd name="connsiteX106" fmla="*/ 8521737 w 9747620"/>
                <a:gd name="connsiteY106" fmla="*/ 5431289 h 6858000"/>
                <a:gd name="connsiteX107" fmla="*/ 8702677 w 9747620"/>
                <a:gd name="connsiteY107" fmla="*/ 5325942 h 6858000"/>
                <a:gd name="connsiteX108" fmla="*/ 8743986 w 9747620"/>
                <a:gd name="connsiteY108" fmla="*/ 5298717 h 6858000"/>
                <a:gd name="connsiteX109" fmla="*/ 8764167 w 9747620"/>
                <a:gd name="connsiteY109" fmla="*/ 5284723 h 6858000"/>
                <a:gd name="connsiteX110" fmla="*/ 8783704 w 9747620"/>
                <a:gd name="connsiteY110" fmla="*/ 5270679 h 6858000"/>
                <a:gd name="connsiteX111" fmla="*/ 8856776 w 9747620"/>
                <a:gd name="connsiteY111" fmla="*/ 5212399 h 6858000"/>
                <a:gd name="connsiteX112" fmla="*/ 8979856 w 9747620"/>
                <a:gd name="connsiteY112" fmla="*/ 5082081 h 6858000"/>
                <a:gd name="connsiteX113" fmla="*/ 9006699 w 9747620"/>
                <a:gd name="connsiteY113" fmla="*/ 5044984 h 6858000"/>
                <a:gd name="connsiteX114" fmla="*/ 9013509 w 9747620"/>
                <a:gd name="connsiteY114" fmla="*/ 5035254 h 6858000"/>
                <a:gd name="connsiteX115" fmla="*/ 9019773 w 9747620"/>
                <a:gd name="connsiteY115" fmla="*/ 5025812 h 6858000"/>
                <a:gd name="connsiteX116" fmla="*/ 9032050 w 9747620"/>
                <a:gd name="connsiteY116" fmla="*/ 5006833 h 6858000"/>
                <a:gd name="connsiteX117" fmla="*/ 9077733 w 9747620"/>
                <a:gd name="connsiteY117" fmla="*/ 4926839 h 6858000"/>
                <a:gd name="connsiteX118" fmla="*/ 9154285 w 9747620"/>
                <a:gd name="connsiteY118" fmla="*/ 4750223 h 6858000"/>
                <a:gd name="connsiteX119" fmla="*/ 9213936 w 9747620"/>
                <a:gd name="connsiteY119" fmla="*/ 4559945 h 6858000"/>
                <a:gd name="connsiteX120" fmla="*/ 9238592 w 9747620"/>
                <a:gd name="connsiteY120" fmla="*/ 4461357 h 6858000"/>
                <a:gd name="connsiteX121" fmla="*/ 9249776 w 9747620"/>
                <a:gd name="connsiteY121" fmla="*/ 4411319 h 6858000"/>
                <a:gd name="connsiteX122" fmla="*/ 9255046 w 9747620"/>
                <a:gd name="connsiteY122" fmla="*/ 4386299 h 6858000"/>
                <a:gd name="connsiteX123" fmla="*/ 9259718 w 9747620"/>
                <a:gd name="connsiteY123" fmla="*/ 4363342 h 6858000"/>
                <a:gd name="connsiteX124" fmla="*/ 9269959 w 9747620"/>
                <a:gd name="connsiteY124" fmla="*/ 4309566 h 6858000"/>
                <a:gd name="connsiteX125" fmla="*/ 9274233 w 9747620"/>
                <a:gd name="connsiteY125" fmla="*/ 4286176 h 6858000"/>
                <a:gd name="connsiteX126" fmla="*/ 9276022 w 9747620"/>
                <a:gd name="connsiteY126" fmla="*/ 4275489 h 6858000"/>
                <a:gd name="connsiteX127" fmla="*/ 9277861 w 9747620"/>
                <a:gd name="connsiteY127" fmla="*/ 4263506 h 6858000"/>
                <a:gd name="connsiteX128" fmla="*/ 9286014 w 9747620"/>
                <a:gd name="connsiteY128" fmla="*/ 4211696 h 6858000"/>
                <a:gd name="connsiteX129" fmla="*/ 9290092 w 9747620"/>
                <a:gd name="connsiteY129" fmla="*/ 4185767 h 6858000"/>
                <a:gd name="connsiteX130" fmla="*/ 9292128 w 9747620"/>
                <a:gd name="connsiteY130" fmla="*/ 4172826 h 6858000"/>
                <a:gd name="connsiteX131" fmla="*/ 9293720 w 9747620"/>
                <a:gd name="connsiteY131" fmla="*/ 4159693 h 6858000"/>
                <a:gd name="connsiteX132" fmla="*/ 9305650 w 9747620"/>
                <a:gd name="connsiteY132" fmla="*/ 4057941 h 6858000"/>
                <a:gd name="connsiteX133" fmla="*/ 9309378 w 9747620"/>
                <a:gd name="connsiteY133" fmla="*/ 4010779 h 6858000"/>
                <a:gd name="connsiteX134" fmla="*/ 9313454 w 9747620"/>
                <a:gd name="connsiteY134" fmla="*/ 3956428 h 6858000"/>
                <a:gd name="connsiteX135" fmla="*/ 9320811 w 9747620"/>
                <a:gd name="connsiteY135" fmla="*/ 3753546 h 6858000"/>
                <a:gd name="connsiteX136" fmla="*/ 9319617 w 9747620"/>
                <a:gd name="connsiteY136" fmla="*/ 3650643 h 6858000"/>
                <a:gd name="connsiteX137" fmla="*/ 9318176 w 9747620"/>
                <a:gd name="connsiteY137" fmla="*/ 3600030 h 6858000"/>
                <a:gd name="connsiteX138" fmla="*/ 9317778 w 9747620"/>
                <a:gd name="connsiteY138" fmla="*/ 3588096 h 6858000"/>
                <a:gd name="connsiteX139" fmla="*/ 9316983 w 9747620"/>
                <a:gd name="connsiteY139" fmla="*/ 3575107 h 6858000"/>
                <a:gd name="connsiteX140" fmla="*/ 9315443 w 9747620"/>
                <a:gd name="connsiteY140" fmla="*/ 3549130 h 6858000"/>
                <a:gd name="connsiteX141" fmla="*/ 9312311 w 9747620"/>
                <a:gd name="connsiteY141" fmla="*/ 3497176 h 6858000"/>
                <a:gd name="connsiteX142" fmla="*/ 9307587 w 9747620"/>
                <a:gd name="connsiteY142" fmla="*/ 3445029 h 6858000"/>
                <a:gd name="connsiteX143" fmla="*/ 9302618 w 9747620"/>
                <a:gd name="connsiteY143" fmla="*/ 3392835 h 6858000"/>
                <a:gd name="connsiteX144" fmla="*/ 9301574 w 9747620"/>
                <a:gd name="connsiteY144" fmla="*/ 3381476 h 6858000"/>
                <a:gd name="connsiteX145" fmla="*/ 9300430 w 9747620"/>
                <a:gd name="connsiteY145" fmla="*/ 3370740 h 6858000"/>
                <a:gd name="connsiteX146" fmla="*/ 9297547 w 9747620"/>
                <a:gd name="connsiteY146" fmla="*/ 3346966 h 6858000"/>
                <a:gd name="connsiteX147" fmla="*/ 9294017 w 9747620"/>
                <a:gd name="connsiteY147" fmla="*/ 3320030 h 6858000"/>
                <a:gd name="connsiteX148" fmla="*/ 9290439 w 9747620"/>
                <a:gd name="connsiteY148" fmla="*/ 3290410 h 6858000"/>
                <a:gd name="connsiteX149" fmla="*/ 9284275 w 9747620"/>
                <a:gd name="connsiteY149" fmla="*/ 3244544 h 6858000"/>
                <a:gd name="connsiteX150" fmla="*/ 9275974 w 9747620"/>
                <a:gd name="connsiteY150" fmla="*/ 3193116 h 6858000"/>
                <a:gd name="connsiteX151" fmla="*/ 9267224 w 9747620"/>
                <a:gd name="connsiteY151" fmla="*/ 3142264 h 6858000"/>
                <a:gd name="connsiteX152" fmla="*/ 9225320 w 9747620"/>
                <a:gd name="connsiteY152" fmla="*/ 2939909 h 6858000"/>
                <a:gd name="connsiteX153" fmla="*/ 9200466 w 9747620"/>
                <a:gd name="connsiteY153" fmla="*/ 2839449 h 6858000"/>
                <a:gd name="connsiteX154" fmla="*/ 9193953 w 9747620"/>
                <a:gd name="connsiteY154" fmla="*/ 2814958 h 6858000"/>
                <a:gd name="connsiteX155" fmla="*/ 9186993 w 9747620"/>
                <a:gd name="connsiteY155" fmla="*/ 2790276 h 6858000"/>
                <a:gd name="connsiteX156" fmla="*/ 9172628 w 9747620"/>
                <a:gd name="connsiteY156" fmla="*/ 2740621 h 6858000"/>
                <a:gd name="connsiteX157" fmla="*/ 9035082 w 9747620"/>
                <a:gd name="connsiteY157" fmla="*/ 2347463 h 6858000"/>
                <a:gd name="connsiteX158" fmla="*/ 8952118 w 9747620"/>
                <a:gd name="connsiteY158" fmla="*/ 2155413 h 6858000"/>
                <a:gd name="connsiteX159" fmla="*/ 8929948 w 9747620"/>
                <a:gd name="connsiteY159" fmla="*/ 2107915 h 6858000"/>
                <a:gd name="connsiteX160" fmla="*/ 8907429 w 9747620"/>
                <a:gd name="connsiteY160" fmla="*/ 2060753 h 6858000"/>
                <a:gd name="connsiteX161" fmla="*/ 8860404 w 9747620"/>
                <a:gd name="connsiteY161" fmla="*/ 1966478 h 6858000"/>
                <a:gd name="connsiteX162" fmla="*/ 8760788 w 9747620"/>
                <a:gd name="connsiteY162" fmla="*/ 1780274 h 6858000"/>
                <a:gd name="connsiteX163" fmla="*/ 8734740 w 9747620"/>
                <a:gd name="connsiteY163" fmla="*/ 1734311 h 6858000"/>
                <a:gd name="connsiteX164" fmla="*/ 8708046 w 9747620"/>
                <a:gd name="connsiteY164" fmla="*/ 1687963 h 6858000"/>
                <a:gd name="connsiteX165" fmla="*/ 8654062 w 9747620"/>
                <a:gd name="connsiteY165" fmla="*/ 1597234 h 6858000"/>
                <a:gd name="connsiteX166" fmla="*/ 8540278 w 9747620"/>
                <a:gd name="connsiteY166" fmla="*/ 1418077 h 6858000"/>
                <a:gd name="connsiteX167" fmla="*/ 8510701 w 9747620"/>
                <a:gd name="connsiteY167" fmla="*/ 1373695 h 6858000"/>
                <a:gd name="connsiteX168" fmla="*/ 8480676 w 9747620"/>
                <a:gd name="connsiteY168" fmla="*/ 1329457 h 6858000"/>
                <a:gd name="connsiteX169" fmla="*/ 8419782 w 9747620"/>
                <a:gd name="connsiteY169" fmla="*/ 1242275 h 6858000"/>
                <a:gd name="connsiteX170" fmla="*/ 8292478 w 9747620"/>
                <a:gd name="connsiteY170" fmla="*/ 1069875 h 6858000"/>
                <a:gd name="connsiteX171" fmla="*/ 8259620 w 9747620"/>
                <a:gd name="connsiteY171" fmla="*/ 1027123 h 6858000"/>
                <a:gd name="connsiteX172" fmla="*/ 8243416 w 9747620"/>
                <a:gd name="connsiteY172" fmla="*/ 1006130 h 6858000"/>
                <a:gd name="connsiteX173" fmla="*/ 8227110 w 9747620"/>
                <a:gd name="connsiteY173" fmla="*/ 985473 h 6858000"/>
                <a:gd name="connsiteX174" fmla="*/ 8159604 w 9747620"/>
                <a:gd name="connsiteY174" fmla="*/ 902029 h 6858000"/>
                <a:gd name="connsiteX175" fmla="*/ 8020022 w 9747620"/>
                <a:gd name="connsiteY175" fmla="*/ 738209 h 6858000"/>
                <a:gd name="connsiteX176" fmla="*/ 7984182 w 9747620"/>
                <a:gd name="connsiteY176" fmla="*/ 697901 h 6858000"/>
                <a:gd name="connsiteX177" fmla="*/ 7948043 w 9747620"/>
                <a:gd name="connsiteY177" fmla="*/ 657976 h 6858000"/>
                <a:gd name="connsiteX178" fmla="*/ 7874324 w 9747620"/>
                <a:gd name="connsiteY178" fmla="*/ 578607 h 6858000"/>
                <a:gd name="connsiteX179" fmla="*/ 7723308 w 9747620"/>
                <a:gd name="connsiteY179" fmla="*/ 424085 h 6858000"/>
                <a:gd name="connsiteX180" fmla="*/ 7565532 w 9747620"/>
                <a:gd name="connsiteY180" fmla="*/ 275602 h 6858000"/>
                <a:gd name="connsiteX181" fmla="*/ 1832515 w 9747620"/>
                <a:gd name="connsiteY181" fmla="*/ 0 h 6858000"/>
                <a:gd name="connsiteX182" fmla="*/ 2158449 w 9747620"/>
                <a:gd name="connsiteY182" fmla="*/ 0 h 6858000"/>
                <a:gd name="connsiteX183" fmla="*/ 2108797 w 9747620"/>
                <a:gd name="connsiteY183" fmla="*/ 37845 h 6858000"/>
                <a:gd name="connsiteX184" fmla="*/ 1942830 w 9747620"/>
                <a:gd name="connsiteY184" fmla="*/ 177587 h 6858000"/>
                <a:gd name="connsiteX185" fmla="*/ 1633191 w 9747620"/>
                <a:gd name="connsiteY185" fmla="*/ 477909 h 6858000"/>
                <a:gd name="connsiteX186" fmla="*/ 702686 w 9747620"/>
                <a:gd name="connsiteY186" fmla="*/ 1889935 h 6858000"/>
                <a:gd name="connsiteX187" fmla="*/ 551769 w 9747620"/>
                <a:gd name="connsiteY187" fmla="*/ 2281416 h 6858000"/>
                <a:gd name="connsiteX188" fmla="*/ 438383 w 9747620"/>
                <a:gd name="connsiteY188" fmla="*/ 2682772 h 6858000"/>
                <a:gd name="connsiteX189" fmla="*/ 397124 w 9747620"/>
                <a:gd name="connsiteY189" fmla="*/ 2887044 h 6858000"/>
                <a:gd name="connsiteX190" fmla="*/ 365658 w 9747620"/>
                <a:gd name="connsiteY190" fmla="*/ 3093424 h 6858000"/>
                <a:gd name="connsiteX191" fmla="*/ 332105 w 9747620"/>
                <a:gd name="connsiteY191" fmla="*/ 3509828 h 6858000"/>
                <a:gd name="connsiteX192" fmla="*/ 383653 w 9747620"/>
                <a:gd name="connsiteY192" fmla="*/ 4346327 h 6858000"/>
                <a:gd name="connsiteX193" fmla="*/ 422327 w 9747620"/>
                <a:gd name="connsiteY193" fmla="*/ 4552900 h 6858000"/>
                <a:gd name="connsiteX194" fmla="*/ 472184 w 9747620"/>
                <a:gd name="connsiteY194" fmla="*/ 4757939 h 6858000"/>
                <a:gd name="connsiteX195" fmla="*/ 533078 w 9747620"/>
                <a:gd name="connsiteY195" fmla="*/ 4960916 h 6858000"/>
                <a:gd name="connsiteX196" fmla="*/ 604710 w 9747620"/>
                <a:gd name="connsiteY196" fmla="*/ 5160875 h 6858000"/>
                <a:gd name="connsiteX197" fmla="*/ 996766 w 9747620"/>
                <a:gd name="connsiteY197" fmla="*/ 5920640 h 6858000"/>
                <a:gd name="connsiteX198" fmla="*/ 1549183 w 9747620"/>
                <a:gd name="connsiteY198" fmla="*/ 6586417 h 6858000"/>
                <a:gd name="connsiteX199" fmla="*/ 1709890 w 9747620"/>
                <a:gd name="connsiteY199" fmla="*/ 6734063 h 6858000"/>
                <a:gd name="connsiteX200" fmla="*/ 1859761 w 9747620"/>
                <a:gd name="connsiteY200" fmla="*/ 6858000 h 6858000"/>
                <a:gd name="connsiteX201" fmla="*/ 1671798 w 9747620"/>
                <a:gd name="connsiteY201" fmla="*/ 6858000 h 6858000"/>
                <a:gd name="connsiteX202" fmla="*/ 1628044 w 9747620"/>
                <a:gd name="connsiteY202" fmla="*/ 6822717 h 6858000"/>
                <a:gd name="connsiteX203" fmla="*/ 1459756 w 9747620"/>
                <a:gd name="connsiteY203" fmla="*/ 6674223 h 6858000"/>
                <a:gd name="connsiteX204" fmla="*/ 402543 w 9747620"/>
                <a:gd name="connsiteY204" fmla="*/ 5241588 h 6858000"/>
                <a:gd name="connsiteX205" fmla="*/ 311923 w 9747620"/>
                <a:gd name="connsiteY205" fmla="*/ 5036741 h 6858000"/>
                <a:gd name="connsiteX206" fmla="*/ 232140 w 9747620"/>
                <a:gd name="connsiteY206" fmla="*/ 4827483 h 6858000"/>
                <a:gd name="connsiteX207" fmla="*/ 163392 w 9747620"/>
                <a:gd name="connsiteY207" fmla="*/ 4613913 h 6858000"/>
                <a:gd name="connsiteX208" fmla="*/ 106823 w 9747620"/>
                <a:gd name="connsiteY208" fmla="*/ 4396365 h 6858000"/>
                <a:gd name="connsiteX209" fmla="*/ 29326 w 9747620"/>
                <a:gd name="connsiteY209" fmla="*/ 3954702 h 6858000"/>
                <a:gd name="connsiteX210" fmla="*/ 8647 w 9747620"/>
                <a:gd name="connsiteY210" fmla="*/ 3730971 h 6858000"/>
                <a:gd name="connsiteX211" fmla="*/ 2880 w 9747620"/>
                <a:gd name="connsiteY211" fmla="*/ 3618674 h 6858000"/>
                <a:gd name="connsiteX212" fmla="*/ 296 w 9747620"/>
                <a:gd name="connsiteY212" fmla="*/ 3506425 h 6858000"/>
                <a:gd name="connsiteX213" fmla="*/ 20030 w 9747620"/>
                <a:gd name="connsiteY213" fmla="*/ 3056711 h 6858000"/>
                <a:gd name="connsiteX214" fmla="*/ 48664 w 9747620"/>
                <a:gd name="connsiteY214" fmla="*/ 2832980 h 6858000"/>
                <a:gd name="connsiteX215" fmla="*/ 89922 w 9747620"/>
                <a:gd name="connsiteY215" fmla="*/ 2610639 h 6858000"/>
                <a:gd name="connsiteX216" fmla="*/ 211163 w 9747620"/>
                <a:gd name="connsiteY216" fmla="*/ 2174343 h 6858000"/>
                <a:gd name="connsiteX217" fmla="*/ 379129 w 9747620"/>
                <a:gd name="connsiteY217" fmla="*/ 1754393 h 6858000"/>
                <a:gd name="connsiteX218" fmla="*/ 841424 w 9747620"/>
                <a:gd name="connsiteY218" fmla="*/ 976270 h 6858000"/>
                <a:gd name="connsiteX219" fmla="*/ 1130234 w 9747620"/>
                <a:gd name="connsiteY219" fmla="*/ 625768 h 6858000"/>
                <a:gd name="connsiteX220" fmla="*/ 1452897 w 9747620"/>
                <a:gd name="connsiteY220" fmla="*/ 305748 h 6858000"/>
                <a:gd name="connsiteX221" fmla="*/ 1805682 w 9747620"/>
                <a:gd name="connsiteY221" fmla="*/ 1875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Lst>
              <a:rect l="l" t="t" r="r" b="b"/>
              <a:pathLst>
                <a:path w="9747620" h="6858000">
                  <a:moveTo>
                    <a:pt x="7235453" y="0"/>
                  </a:moveTo>
                  <a:lnTo>
                    <a:pt x="7548130" y="0"/>
                  </a:lnTo>
                  <a:lnTo>
                    <a:pt x="7710334" y="111973"/>
                  </a:lnTo>
                  <a:cubicBezTo>
                    <a:pt x="7770781" y="157314"/>
                    <a:pt x="7830282" y="203517"/>
                    <a:pt x="7889188" y="251542"/>
                  </a:cubicBezTo>
                  <a:cubicBezTo>
                    <a:pt x="7947894" y="299470"/>
                    <a:pt x="8005557" y="348453"/>
                    <a:pt x="8061828" y="398586"/>
                  </a:cubicBezTo>
                  <a:cubicBezTo>
                    <a:pt x="8090013" y="423605"/>
                    <a:pt x="8117948" y="448816"/>
                    <a:pt x="8145637" y="474218"/>
                  </a:cubicBezTo>
                  <a:cubicBezTo>
                    <a:pt x="8159506" y="486918"/>
                    <a:pt x="8173375" y="499764"/>
                    <a:pt x="8187242" y="512753"/>
                  </a:cubicBezTo>
                  <a:lnTo>
                    <a:pt x="8228402" y="551575"/>
                  </a:lnTo>
                  <a:cubicBezTo>
                    <a:pt x="8283082" y="603577"/>
                    <a:pt x="8336569" y="656778"/>
                    <a:pt x="8389211" y="710937"/>
                  </a:cubicBezTo>
                  <a:cubicBezTo>
                    <a:pt x="8415458" y="738065"/>
                    <a:pt x="8441455" y="765432"/>
                    <a:pt x="8467206" y="793088"/>
                  </a:cubicBezTo>
                  <a:lnTo>
                    <a:pt x="8486791" y="814223"/>
                  </a:lnTo>
                  <a:lnTo>
                    <a:pt x="8505979" y="835409"/>
                  </a:lnTo>
                  <a:lnTo>
                    <a:pt x="8543509" y="877346"/>
                  </a:lnTo>
                  <a:cubicBezTo>
                    <a:pt x="8593418" y="933423"/>
                    <a:pt x="8642579" y="990601"/>
                    <a:pt x="8690549" y="1048978"/>
                  </a:cubicBezTo>
                  <a:cubicBezTo>
                    <a:pt x="8714558" y="1078168"/>
                    <a:pt x="8738368" y="1107644"/>
                    <a:pt x="8761732" y="1137502"/>
                  </a:cubicBezTo>
                  <a:lnTo>
                    <a:pt x="8796379" y="1182077"/>
                  </a:lnTo>
                  <a:lnTo>
                    <a:pt x="8830678" y="1226986"/>
                  </a:lnTo>
                  <a:cubicBezTo>
                    <a:pt x="8876112" y="1287185"/>
                    <a:pt x="8920304" y="1348532"/>
                    <a:pt x="8963353" y="1410936"/>
                  </a:cubicBezTo>
                  <a:cubicBezTo>
                    <a:pt x="8984727" y="1442137"/>
                    <a:pt x="9005954" y="1473915"/>
                    <a:pt x="9026483" y="1505499"/>
                  </a:cubicBezTo>
                  <a:lnTo>
                    <a:pt x="9057004" y="1552613"/>
                  </a:lnTo>
                  <a:cubicBezTo>
                    <a:pt x="9067245" y="1568525"/>
                    <a:pt x="9077336" y="1584534"/>
                    <a:pt x="9087278" y="1600542"/>
                  </a:cubicBezTo>
                  <a:cubicBezTo>
                    <a:pt x="9127145" y="1664766"/>
                    <a:pt x="9165966" y="1729613"/>
                    <a:pt x="9202851" y="1795515"/>
                  </a:cubicBezTo>
                  <a:cubicBezTo>
                    <a:pt x="9221342" y="1828491"/>
                    <a:pt x="9239437" y="1861417"/>
                    <a:pt x="9257332" y="1894920"/>
                  </a:cubicBezTo>
                  <a:lnTo>
                    <a:pt x="9283778" y="1945436"/>
                  </a:lnTo>
                  <a:lnTo>
                    <a:pt x="9309428" y="1996193"/>
                  </a:lnTo>
                  <a:cubicBezTo>
                    <a:pt x="9343280" y="2064013"/>
                    <a:pt x="9375491" y="2132695"/>
                    <a:pt x="9405714" y="2202191"/>
                  </a:cubicBezTo>
                  <a:cubicBezTo>
                    <a:pt x="9466260" y="2341183"/>
                    <a:pt x="9520493" y="2483053"/>
                    <a:pt x="9566524" y="2627653"/>
                  </a:cubicBezTo>
                  <a:cubicBezTo>
                    <a:pt x="9572289" y="2645675"/>
                    <a:pt x="9578056" y="2663792"/>
                    <a:pt x="9583573" y="2682195"/>
                  </a:cubicBezTo>
                  <a:lnTo>
                    <a:pt x="9591974" y="2709707"/>
                  </a:lnTo>
                  <a:lnTo>
                    <a:pt x="9600027" y="2737650"/>
                  </a:lnTo>
                  <a:cubicBezTo>
                    <a:pt x="9610416" y="2774171"/>
                    <a:pt x="9620358" y="2810884"/>
                    <a:pt x="9629803" y="2847694"/>
                  </a:cubicBezTo>
                  <a:cubicBezTo>
                    <a:pt x="9648692" y="2921312"/>
                    <a:pt x="9665196" y="2995506"/>
                    <a:pt x="9679909" y="3070131"/>
                  </a:cubicBezTo>
                  <a:cubicBezTo>
                    <a:pt x="9683587" y="3088775"/>
                    <a:pt x="9687118" y="3107418"/>
                    <a:pt x="9690498" y="3126159"/>
                  </a:cubicBezTo>
                  <a:lnTo>
                    <a:pt x="9700390" y="3181805"/>
                  </a:lnTo>
                  <a:cubicBezTo>
                    <a:pt x="9703670" y="3201120"/>
                    <a:pt x="9706952" y="3222112"/>
                    <a:pt x="9709685" y="3243392"/>
                  </a:cubicBezTo>
                  <a:lnTo>
                    <a:pt x="9713016" y="3267597"/>
                  </a:lnTo>
                  <a:lnTo>
                    <a:pt x="9716844" y="3294437"/>
                  </a:lnTo>
                  <a:cubicBezTo>
                    <a:pt x="9718186" y="3303926"/>
                    <a:pt x="9719527" y="3313895"/>
                    <a:pt x="9720820" y="3324488"/>
                  </a:cubicBezTo>
                  <a:lnTo>
                    <a:pt x="9722709" y="3340737"/>
                  </a:lnTo>
                  <a:lnTo>
                    <a:pt x="9724301" y="3356361"/>
                  </a:lnTo>
                  <a:lnTo>
                    <a:pt x="9730166" y="3412197"/>
                  </a:lnTo>
                  <a:cubicBezTo>
                    <a:pt x="9732005" y="3430842"/>
                    <a:pt x="9734291" y="3449342"/>
                    <a:pt x="9735783" y="3468083"/>
                  </a:cubicBezTo>
                  <a:lnTo>
                    <a:pt x="9739760" y="3524399"/>
                  </a:lnTo>
                  <a:lnTo>
                    <a:pt x="9741748" y="3552580"/>
                  </a:lnTo>
                  <a:lnTo>
                    <a:pt x="9742742" y="3566672"/>
                  </a:lnTo>
                  <a:lnTo>
                    <a:pt x="9743488" y="3581865"/>
                  </a:lnTo>
                  <a:lnTo>
                    <a:pt x="9744731" y="3611341"/>
                  </a:lnTo>
                  <a:lnTo>
                    <a:pt x="9745725" y="3639715"/>
                  </a:lnTo>
                  <a:cubicBezTo>
                    <a:pt x="9746868" y="3677579"/>
                    <a:pt x="9747514" y="3715587"/>
                    <a:pt x="9747613" y="3753786"/>
                  </a:cubicBezTo>
                  <a:cubicBezTo>
                    <a:pt x="9747763" y="3830232"/>
                    <a:pt x="9745675" y="3906870"/>
                    <a:pt x="9740405" y="3984609"/>
                  </a:cubicBezTo>
                  <a:lnTo>
                    <a:pt x="9736329" y="4038434"/>
                  </a:lnTo>
                  <a:cubicBezTo>
                    <a:pt x="9735087" y="4055976"/>
                    <a:pt x="9733794" y="4076346"/>
                    <a:pt x="9731408" y="4099446"/>
                  </a:cubicBezTo>
                  <a:lnTo>
                    <a:pt x="9717987" y="4213325"/>
                  </a:lnTo>
                  <a:cubicBezTo>
                    <a:pt x="9717441" y="4217926"/>
                    <a:pt x="9716943" y="4222527"/>
                    <a:pt x="9716297" y="4227129"/>
                  </a:cubicBezTo>
                  <a:lnTo>
                    <a:pt x="9714110" y="4240981"/>
                  </a:lnTo>
                  <a:lnTo>
                    <a:pt x="9709785" y="4268731"/>
                  </a:lnTo>
                  <a:lnTo>
                    <a:pt x="9701086" y="4324185"/>
                  </a:lnTo>
                  <a:lnTo>
                    <a:pt x="9698699" y="4338994"/>
                  </a:lnTo>
                  <a:lnTo>
                    <a:pt x="9695966" y="4355050"/>
                  </a:lnTo>
                  <a:cubicBezTo>
                    <a:pt x="9694077" y="4365547"/>
                    <a:pt x="9692188" y="4375516"/>
                    <a:pt x="9690299" y="4385054"/>
                  </a:cubicBezTo>
                  <a:lnTo>
                    <a:pt x="9679909" y="4437919"/>
                  </a:lnTo>
                  <a:cubicBezTo>
                    <a:pt x="9677871" y="4448320"/>
                    <a:pt x="9675735" y="4458097"/>
                    <a:pt x="9673647" y="4468162"/>
                  </a:cubicBezTo>
                  <a:lnTo>
                    <a:pt x="9667532" y="4496296"/>
                  </a:lnTo>
                  <a:cubicBezTo>
                    <a:pt x="9663406" y="4514941"/>
                    <a:pt x="9659081" y="4533585"/>
                    <a:pt x="9654658" y="4552277"/>
                  </a:cubicBezTo>
                  <a:cubicBezTo>
                    <a:pt x="9645760" y="4589613"/>
                    <a:pt x="9636265" y="4627045"/>
                    <a:pt x="9625876" y="4664478"/>
                  </a:cubicBezTo>
                  <a:cubicBezTo>
                    <a:pt x="9605048" y="4739247"/>
                    <a:pt x="9581088" y="4814303"/>
                    <a:pt x="9552803" y="4888737"/>
                  </a:cubicBezTo>
                  <a:cubicBezTo>
                    <a:pt x="9524668" y="4962930"/>
                    <a:pt x="9492109" y="5037459"/>
                    <a:pt x="9452639" y="5110934"/>
                  </a:cubicBezTo>
                  <a:cubicBezTo>
                    <a:pt x="9432905" y="5147695"/>
                    <a:pt x="9411431" y="5184169"/>
                    <a:pt x="9388017" y="5220020"/>
                  </a:cubicBezTo>
                  <a:cubicBezTo>
                    <a:pt x="9382201" y="5228982"/>
                    <a:pt x="9376236" y="5237945"/>
                    <a:pt x="9370073" y="5246811"/>
                  </a:cubicBezTo>
                  <a:lnTo>
                    <a:pt x="9360926" y="5260040"/>
                  </a:lnTo>
                  <a:lnTo>
                    <a:pt x="9351829" y="5272646"/>
                  </a:lnTo>
                  <a:cubicBezTo>
                    <a:pt x="9339700" y="5289468"/>
                    <a:pt x="9327174" y="5306387"/>
                    <a:pt x="9313305" y="5323881"/>
                  </a:cubicBezTo>
                  <a:cubicBezTo>
                    <a:pt x="9258625" y="5393042"/>
                    <a:pt x="9196489" y="5455445"/>
                    <a:pt x="9130375" y="5510802"/>
                  </a:cubicBezTo>
                  <a:cubicBezTo>
                    <a:pt x="9097319" y="5538505"/>
                    <a:pt x="9063268" y="5564530"/>
                    <a:pt x="9028422" y="5588878"/>
                  </a:cubicBezTo>
                  <a:cubicBezTo>
                    <a:pt x="9019723" y="5595109"/>
                    <a:pt x="9011074" y="5600909"/>
                    <a:pt x="9002424" y="5606707"/>
                  </a:cubicBezTo>
                  <a:cubicBezTo>
                    <a:pt x="8993774" y="5612603"/>
                    <a:pt x="8985124" y="5618211"/>
                    <a:pt x="8976525" y="5623866"/>
                  </a:cubicBezTo>
                  <a:cubicBezTo>
                    <a:pt x="8959277" y="5635130"/>
                    <a:pt x="8941629" y="5646201"/>
                    <a:pt x="8924181" y="5656793"/>
                  </a:cubicBezTo>
                  <a:cubicBezTo>
                    <a:pt x="8854291" y="5699259"/>
                    <a:pt x="8784946" y="5736451"/>
                    <a:pt x="8717291" y="5771582"/>
                  </a:cubicBezTo>
                  <a:lnTo>
                    <a:pt x="8617129" y="5823105"/>
                  </a:lnTo>
                  <a:lnTo>
                    <a:pt x="8518207" y="5873671"/>
                  </a:lnTo>
                  <a:cubicBezTo>
                    <a:pt x="8391200" y="5939188"/>
                    <a:pt x="8267922" y="6009788"/>
                    <a:pt x="8150558" y="6086761"/>
                  </a:cubicBezTo>
                  <a:cubicBezTo>
                    <a:pt x="8091901" y="6125248"/>
                    <a:pt x="8034736" y="6165317"/>
                    <a:pt x="7979410" y="6207158"/>
                  </a:cubicBezTo>
                  <a:cubicBezTo>
                    <a:pt x="7965739" y="6217750"/>
                    <a:pt x="7951771" y="6228103"/>
                    <a:pt x="7938300" y="6238887"/>
                  </a:cubicBezTo>
                  <a:lnTo>
                    <a:pt x="7897936" y="6271286"/>
                  </a:lnTo>
                  <a:lnTo>
                    <a:pt x="7858367" y="6304357"/>
                  </a:lnTo>
                  <a:lnTo>
                    <a:pt x="7819048" y="6338770"/>
                  </a:lnTo>
                  <a:cubicBezTo>
                    <a:pt x="7804882" y="6351232"/>
                    <a:pt x="7792105" y="6362591"/>
                    <a:pt x="7778882" y="6374477"/>
                  </a:cubicBezTo>
                  <a:lnTo>
                    <a:pt x="7739563" y="6410328"/>
                  </a:lnTo>
                  <a:cubicBezTo>
                    <a:pt x="7713366" y="6434485"/>
                    <a:pt x="7687168" y="6459120"/>
                    <a:pt x="7660824" y="6484138"/>
                  </a:cubicBezTo>
                  <a:lnTo>
                    <a:pt x="7502302" y="6636360"/>
                  </a:lnTo>
                  <a:lnTo>
                    <a:pt x="7273394" y="6858000"/>
                  </a:lnTo>
                  <a:lnTo>
                    <a:pt x="6780690" y="6858000"/>
                  </a:lnTo>
                  <a:lnTo>
                    <a:pt x="6854939" y="6783597"/>
                  </a:lnTo>
                  <a:cubicBezTo>
                    <a:pt x="6880688" y="6757810"/>
                    <a:pt x="6906338" y="6732265"/>
                    <a:pt x="6932087" y="6705809"/>
                  </a:cubicBezTo>
                  <a:lnTo>
                    <a:pt x="7241130" y="6390965"/>
                  </a:lnTo>
                  <a:lnTo>
                    <a:pt x="7397564" y="6233087"/>
                  </a:lnTo>
                  <a:cubicBezTo>
                    <a:pt x="7424009" y="6206679"/>
                    <a:pt x="7450802" y="6180175"/>
                    <a:pt x="7478142" y="6153670"/>
                  </a:cubicBezTo>
                  <a:lnTo>
                    <a:pt x="7519600" y="6113937"/>
                  </a:lnTo>
                  <a:cubicBezTo>
                    <a:pt x="7533469" y="6100805"/>
                    <a:pt x="7547934" y="6087288"/>
                    <a:pt x="7561207" y="6075067"/>
                  </a:cubicBezTo>
                  <a:lnTo>
                    <a:pt x="7604204" y="6035526"/>
                  </a:lnTo>
                  <a:lnTo>
                    <a:pt x="7648644" y="5996416"/>
                  </a:lnTo>
                  <a:cubicBezTo>
                    <a:pt x="7663608" y="5983570"/>
                    <a:pt x="7678768" y="5971013"/>
                    <a:pt x="7693830" y="5958264"/>
                  </a:cubicBezTo>
                  <a:cubicBezTo>
                    <a:pt x="7708942" y="5945611"/>
                    <a:pt x="7724352" y="5933485"/>
                    <a:pt x="7739662" y="5921073"/>
                  </a:cubicBezTo>
                  <a:cubicBezTo>
                    <a:pt x="7801154" y="5872088"/>
                    <a:pt x="7864234" y="5825502"/>
                    <a:pt x="7928458" y="5781025"/>
                  </a:cubicBezTo>
                  <a:cubicBezTo>
                    <a:pt x="8057005" y="5692164"/>
                    <a:pt x="8190077" y="5611500"/>
                    <a:pt x="8325882" y="5537450"/>
                  </a:cubicBezTo>
                  <a:lnTo>
                    <a:pt x="8424555" y="5484106"/>
                  </a:lnTo>
                  <a:lnTo>
                    <a:pt x="8521737" y="5431289"/>
                  </a:lnTo>
                  <a:cubicBezTo>
                    <a:pt x="8585315" y="5396349"/>
                    <a:pt x="8646456" y="5361840"/>
                    <a:pt x="8702677" y="5325942"/>
                  </a:cubicBezTo>
                  <a:cubicBezTo>
                    <a:pt x="8716795" y="5316931"/>
                    <a:pt x="8730365" y="5308017"/>
                    <a:pt x="8743986" y="5298717"/>
                  </a:cubicBezTo>
                  <a:cubicBezTo>
                    <a:pt x="8750747" y="5294069"/>
                    <a:pt x="8757606" y="5289420"/>
                    <a:pt x="8764167" y="5284723"/>
                  </a:cubicBezTo>
                  <a:cubicBezTo>
                    <a:pt x="8770778" y="5280074"/>
                    <a:pt x="8777440" y="5275377"/>
                    <a:pt x="8783704" y="5270679"/>
                  </a:cubicBezTo>
                  <a:cubicBezTo>
                    <a:pt x="8809155" y="5251987"/>
                    <a:pt x="8833611" y="5232577"/>
                    <a:pt x="8856776" y="5212399"/>
                  </a:cubicBezTo>
                  <a:cubicBezTo>
                    <a:pt x="8903104" y="5172043"/>
                    <a:pt x="8944463" y="5128668"/>
                    <a:pt x="8979856" y="5082081"/>
                  </a:cubicBezTo>
                  <a:cubicBezTo>
                    <a:pt x="8988555" y="5070722"/>
                    <a:pt x="8997602" y="5057973"/>
                    <a:pt x="9006699" y="5044984"/>
                  </a:cubicBezTo>
                  <a:lnTo>
                    <a:pt x="9013509" y="5035254"/>
                  </a:lnTo>
                  <a:lnTo>
                    <a:pt x="9019773" y="5025812"/>
                  </a:lnTo>
                  <a:cubicBezTo>
                    <a:pt x="9023997" y="5019629"/>
                    <a:pt x="9028073" y="5013254"/>
                    <a:pt x="9032050" y="5006833"/>
                  </a:cubicBezTo>
                  <a:cubicBezTo>
                    <a:pt x="9048206" y="4981238"/>
                    <a:pt x="9063417" y="4954542"/>
                    <a:pt x="9077733" y="4926839"/>
                  </a:cubicBezTo>
                  <a:cubicBezTo>
                    <a:pt x="9106415" y="4871434"/>
                    <a:pt x="9131469" y="4812050"/>
                    <a:pt x="9154285" y="4750223"/>
                  </a:cubicBezTo>
                  <a:cubicBezTo>
                    <a:pt x="9176904" y="4688586"/>
                    <a:pt x="9196537" y="4625032"/>
                    <a:pt x="9213936" y="4559945"/>
                  </a:cubicBezTo>
                  <a:cubicBezTo>
                    <a:pt x="9222635" y="4527402"/>
                    <a:pt x="9230887" y="4494523"/>
                    <a:pt x="9238592" y="4461357"/>
                  </a:cubicBezTo>
                  <a:cubicBezTo>
                    <a:pt x="9242419" y="4444773"/>
                    <a:pt x="9246147" y="4428094"/>
                    <a:pt x="9249776" y="4411319"/>
                  </a:cubicBezTo>
                  <a:lnTo>
                    <a:pt x="9255046" y="4386299"/>
                  </a:lnTo>
                  <a:lnTo>
                    <a:pt x="9259718" y="4363342"/>
                  </a:lnTo>
                  <a:lnTo>
                    <a:pt x="9269959" y="4309566"/>
                  </a:lnTo>
                  <a:lnTo>
                    <a:pt x="9274233" y="4286176"/>
                  </a:lnTo>
                  <a:lnTo>
                    <a:pt x="9276022" y="4275489"/>
                  </a:lnTo>
                  <a:lnTo>
                    <a:pt x="9277861" y="4263506"/>
                  </a:lnTo>
                  <a:lnTo>
                    <a:pt x="9286014" y="4211696"/>
                  </a:lnTo>
                  <a:lnTo>
                    <a:pt x="9290092" y="4185767"/>
                  </a:lnTo>
                  <a:lnTo>
                    <a:pt x="9292128" y="4172826"/>
                  </a:lnTo>
                  <a:cubicBezTo>
                    <a:pt x="9292774" y="4168464"/>
                    <a:pt x="9293173" y="4164055"/>
                    <a:pt x="9293720" y="4159693"/>
                  </a:cubicBezTo>
                  <a:lnTo>
                    <a:pt x="9305650" y="4057941"/>
                  </a:lnTo>
                  <a:cubicBezTo>
                    <a:pt x="9306991" y="4045048"/>
                    <a:pt x="9308085" y="4029328"/>
                    <a:pt x="9309378" y="4010779"/>
                  </a:cubicBezTo>
                  <a:lnTo>
                    <a:pt x="9313454" y="3956428"/>
                  </a:lnTo>
                  <a:cubicBezTo>
                    <a:pt x="9318326" y="3889806"/>
                    <a:pt x="9320611" y="3821796"/>
                    <a:pt x="9320811" y="3753546"/>
                  </a:cubicBezTo>
                  <a:cubicBezTo>
                    <a:pt x="9320910" y="3719373"/>
                    <a:pt x="9320513" y="3685056"/>
                    <a:pt x="9319617" y="3650643"/>
                  </a:cubicBezTo>
                  <a:lnTo>
                    <a:pt x="9318176" y="3600030"/>
                  </a:lnTo>
                  <a:lnTo>
                    <a:pt x="9317778" y="3588096"/>
                  </a:lnTo>
                  <a:lnTo>
                    <a:pt x="9316983" y="3575107"/>
                  </a:lnTo>
                  <a:lnTo>
                    <a:pt x="9315443" y="3549130"/>
                  </a:lnTo>
                  <a:lnTo>
                    <a:pt x="9312311" y="3497176"/>
                  </a:lnTo>
                  <a:cubicBezTo>
                    <a:pt x="9311118" y="3479825"/>
                    <a:pt x="9309129" y="3462427"/>
                    <a:pt x="9307587" y="3445029"/>
                  </a:cubicBezTo>
                  <a:lnTo>
                    <a:pt x="9302618" y="3392835"/>
                  </a:lnTo>
                  <a:lnTo>
                    <a:pt x="9301574" y="3381476"/>
                  </a:lnTo>
                  <a:lnTo>
                    <a:pt x="9300430" y="3370740"/>
                  </a:lnTo>
                  <a:lnTo>
                    <a:pt x="9297547" y="3346966"/>
                  </a:lnTo>
                  <a:lnTo>
                    <a:pt x="9294017" y="3320030"/>
                  </a:lnTo>
                  <a:lnTo>
                    <a:pt x="9290439" y="3290410"/>
                  </a:lnTo>
                  <a:cubicBezTo>
                    <a:pt x="9288849" y="3275745"/>
                    <a:pt x="9286761" y="3260934"/>
                    <a:pt x="9284275" y="3244544"/>
                  </a:cubicBezTo>
                  <a:lnTo>
                    <a:pt x="9275974" y="3193116"/>
                  </a:lnTo>
                  <a:cubicBezTo>
                    <a:pt x="9273189" y="3176197"/>
                    <a:pt x="9270256" y="3159230"/>
                    <a:pt x="9267224" y="3142264"/>
                  </a:cubicBezTo>
                  <a:cubicBezTo>
                    <a:pt x="9255146" y="3074493"/>
                    <a:pt x="9240929" y="3007057"/>
                    <a:pt x="9225320" y="2939909"/>
                  </a:cubicBezTo>
                  <a:cubicBezTo>
                    <a:pt x="9217465" y="2906311"/>
                    <a:pt x="9209214" y="2872809"/>
                    <a:pt x="9200466" y="2839449"/>
                  </a:cubicBezTo>
                  <a:lnTo>
                    <a:pt x="9193953" y="2814958"/>
                  </a:lnTo>
                  <a:lnTo>
                    <a:pt x="9186993" y="2790276"/>
                  </a:lnTo>
                  <a:cubicBezTo>
                    <a:pt x="9182471" y="2773836"/>
                    <a:pt x="9177599" y="2757252"/>
                    <a:pt x="9172628" y="2740621"/>
                  </a:cubicBezTo>
                  <a:cubicBezTo>
                    <a:pt x="9133110" y="2607859"/>
                    <a:pt x="9087527" y="2476533"/>
                    <a:pt x="9035082" y="2347463"/>
                  </a:cubicBezTo>
                  <a:cubicBezTo>
                    <a:pt x="9008836" y="2282951"/>
                    <a:pt x="8981298" y="2218870"/>
                    <a:pt x="8952118" y="2155413"/>
                  </a:cubicBezTo>
                  <a:lnTo>
                    <a:pt x="8929948" y="2107915"/>
                  </a:lnTo>
                  <a:lnTo>
                    <a:pt x="8907429" y="2060753"/>
                  </a:lnTo>
                  <a:cubicBezTo>
                    <a:pt x="8892170" y="2029408"/>
                    <a:pt x="8876411" y="1997726"/>
                    <a:pt x="8860404" y="1966478"/>
                  </a:cubicBezTo>
                  <a:cubicBezTo>
                    <a:pt x="8828243" y="1903931"/>
                    <a:pt x="8795336" y="1841670"/>
                    <a:pt x="8760788" y="1780274"/>
                  </a:cubicBezTo>
                  <a:lnTo>
                    <a:pt x="8734740" y="1734311"/>
                  </a:lnTo>
                  <a:lnTo>
                    <a:pt x="8708046" y="1687963"/>
                  </a:lnTo>
                  <a:cubicBezTo>
                    <a:pt x="8690300" y="1657337"/>
                    <a:pt x="8672455" y="1627334"/>
                    <a:pt x="8654062" y="1597234"/>
                  </a:cubicBezTo>
                  <a:cubicBezTo>
                    <a:pt x="8617575" y="1536988"/>
                    <a:pt x="8579398" y="1477365"/>
                    <a:pt x="8540278" y="1418077"/>
                  </a:cubicBezTo>
                  <a:lnTo>
                    <a:pt x="8510701" y="1373695"/>
                  </a:lnTo>
                  <a:lnTo>
                    <a:pt x="8480676" y="1329457"/>
                  </a:lnTo>
                  <a:cubicBezTo>
                    <a:pt x="8460643" y="1300269"/>
                    <a:pt x="8440411" y="1271224"/>
                    <a:pt x="8419782" y="1242275"/>
                  </a:cubicBezTo>
                  <a:cubicBezTo>
                    <a:pt x="8378476" y="1184425"/>
                    <a:pt x="8335923" y="1127006"/>
                    <a:pt x="8292478" y="1069875"/>
                  </a:cubicBezTo>
                  <a:lnTo>
                    <a:pt x="8259620" y="1027123"/>
                  </a:lnTo>
                  <a:lnTo>
                    <a:pt x="8243416" y="1006130"/>
                  </a:lnTo>
                  <a:lnTo>
                    <a:pt x="8227110" y="985473"/>
                  </a:lnTo>
                  <a:cubicBezTo>
                    <a:pt x="8204890" y="957483"/>
                    <a:pt x="8182422" y="929684"/>
                    <a:pt x="8159604" y="902029"/>
                  </a:cubicBezTo>
                  <a:cubicBezTo>
                    <a:pt x="8114170" y="846671"/>
                    <a:pt x="8067494" y="792177"/>
                    <a:pt x="8020022" y="738209"/>
                  </a:cubicBezTo>
                  <a:lnTo>
                    <a:pt x="7984182" y="697901"/>
                  </a:lnTo>
                  <a:lnTo>
                    <a:pt x="7948043" y="657976"/>
                  </a:lnTo>
                  <a:cubicBezTo>
                    <a:pt x="7923636" y="631328"/>
                    <a:pt x="7899079" y="604823"/>
                    <a:pt x="7874324" y="578607"/>
                  </a:cubicBezTo>
                  <a:cubicBezTo>
                    <a:pt x="7824714" y="526221"/>
                    <a:pt x="7774608" y="474458"/>
                    <a:pt x="7723308" y="424085"/>
                  </a:cubicBezTo>
                  <a:cubicBezTo>
                    <a:pt x="7672157" y="373808"/>
                    <a:pt x="7619168" y="324153"/>
                    <a:pt x="7565532" y="275602"/>
                  </a:cubicBezTo>
                  <a:close/>
                  <a:moveTo>
                    <a:pt x="1832515" y="0"/>
                  </a:moveTo>
                  <a:lnTo>
                    <a:pt x="2158449" y="0"/>
                  </a:lnTo>
                  <a:lnTo>
                    <a:pt x="2108797" y="37845"/>
                  </a:lnTo>
                  <a:cubicBezTo>
                    <a:pt x="2052253" y="83168"/>
                    <a:pt x="1996914" y="129778"/>
                    <a:pt x="1942830" y="177587"/>
                  </a:cubicBezTo>
                  <a:cubicBezTo>
                    <a:pt x="1834563" y="273109"/>
                    <a:pt x="1731317" y="373472"/>
                    <a:pt x="1633191" y="477909"/>
                  </a:cubicBezTo>
                  <a:cubicBezTo>
                    <a:pt x="1240290" y="896038"/>
                    <a:pt x="927123" y="1375900"/>
                    <a:pt x="702686" y="1889935"/>
                  </a:cubicBezTo>
                  <a:cubicBezTo>
                    <a:pt x="646565" y="2018192"/>
                    <a:pt x="596210" y="2149182"/>
                    <a:pt x="551769" y="2281416"/>
                  </a:cubicBezTo>
                  <a:cubicBezTo>
                    <a:pt x="507429" y="2413700"/>
                    <a:pt x="469451" y="2547613"/>
                    <a:pt x="438383" y="2682772"/>
                  </a:cubicBezTo>
                  <a:cubicBezTo>
                    <a:pt x="423122" y="2750111"/>
                    <a:pt x="409203" y="2818553"/>
                    <a:pt x="397124" y="2887044"/>
                  </a:cubicBezTo>
                  <a:cubicBezTo>
                    <a:pt x="385144" y="2955581"/>
                    <a:pt x="374357" y="3024359"/>
                    <a:pt x="365658" y="3093424"/>
                  </a:cubicBezTo>
                  <a:cubicBezTo>
                    <a:pt x="347813" y="3231506"/>
                    <a:pt x="336727" y="3370260"/>
                    <a:pt x="332105" y="3509828"/>
                  </a:cubicBezTo>
                  <a:cubicBezTo>
                    <a:pt x="322311" y="3788822"/>
                    <a:pt x="339660" y="4068628"/>
                    <a:pt x="383653" y="4346327"/>
                  </a:cubicBezTo>
                  <a:cubicBezTo>
                    <a:pt x="394539" y="4415489"/>
                    <a:pt x="407464" y="4484267"/>
                    <a:pt x="422327" y="4552900"/>
                  </a:cubicBezTo>
                  <a:cubicBezTo>
                    <a:pt x="437041" y="4621534"/>
                    <a:pt x="453693" y="4689881"/>
                    <a:pt x="472184" y="4757939"/>
                  </a:cubicBezTo>
                  <a:cubicBezTo>
                    <a:pt x="490677" y="4825949"/>
                    <a:pt x="511007" y="4893673"/>
                    <a:pt x="533078" y="4960916"/>
                  </a:cubicBezTo>
                  <a:cubicBezTo>
                    <a:pt x="555249" y="5028208"/>
                    <a:pt x="578662" y="5095022"/>
                    <a:pt x="604710" y="5160875"/>
                  </a:cubicBezTo>
                  <a:cubicBezTo>
                    <a:pt x="707358" y="5425298"/>
                    <a:pt x="838443" y="5680902"/>
                    <a:pt x="996766" y="5920640"/>
                  </a:cubicBezTo>
                  <a:cubicBezTo>
                    <a:pt x="1154790" y="6160571"/>
                    <a:pt x="1340404" y="6384350"/>
                    <a:pt x="1549183" y="6586417"/>
                  </a:cubicBezTo>
                  <a:cubicBezTo>
                    <a:pt x="1601365" y="6636982"/>
                    <a:pt x="1654970" y="6686208"/>
                    <a:pt x="1709890" y="6734063"/>
                  </a:cubicBezTo>
                  <a:lnTo>
                    <a:pt x="1859761" y="6858000"/>
                  </a:lnTo>
                  <a:lnTo>
                    <a:pt x="1671798" y="6858000"/>
                  </a:lnTo>
                  <a:lnTo>
                    <a:pt x="1628044" y="6822717"/>
                  </a:lnTo>
                  <a:cubicBezTo>
                    <a:pt x="1570828" y="6774460"/>
                    <a:pt x="1514710" y="6724955"/>
                    <a:pt x="1459756" y="6674223"/>
                  </a:cubicBezTo>
                  <a:cubicBezTo>
                    <a:pt x="1019931" y="6268363"/>
                    <a:pt x="658296" y="5781216"/>
                    <a:pt x="402543" y="5241588"/>
                  </a:cubicBezTo>
                  <a:cubicBezTo>
                    <a:pt x="370231" y="5174103"/>
                    <a:pt x="340306" y="5105661"/>
                    <a:pt x="311923" y="5036741"/>
                  </a:cubicBezTo>
                  <a:cubicBezTo>
                    <a:pt x="283539" y="4967771"/>
                    <a:pt x="256895" y="4897986"/>
                    <a:pt x="232140" y="4827483"/>
                  </a:cubicBezTo>
                  <a:cubicBezTo>
                    <a:pt x="207334" y="4756981"/>
                    <a:pt x="184368" y="4685758"/>
                    <a:pt x="163392" y="4613913"/>
                  </a:cubicBezTo>
                  <a:cubicBezTo>
                    <a:pt x="142514" y="4542020"/>
                    <a:pt x="123624" y="4469360"/>
                    <a:pt x="106823" y="4396365"/>
                  </a:cubicBezTo>
                  <a:cubicBezTo>
                    <a:pt x="73120" y="4250902"/>
                    <a:pt x="47371" y="4103281"/>
                    <a:pt x="29326" y="3954702"/>
                  </a:cubicBezTo>
                  <a:cubicBezTo>
                    <a:pt x="20478" y="3880365"/>
                    <a:pt x="13320" y="3805789"/>
                    <a:pt x="8647" y="3730971"/>
                  </a:cubicBezTo>
                  <a:cubicBezTo>
                    <a:pt x="6311" y="3693587"/>
                    <a:pt x="4322" y="3656106"/>
                    <a:pt x="2880" y="3618674"/>
                  </a:cubicBezTo>
                  <a:cubicBezTo>
                    <a:pt x="1539" y="3581146"/>
                    <a:pt x="694" y="3543809"/>
                    <a:pt x="296" y="3506425"/>
                  </a:cubicBezTo>
                  <a:cubicBezTo>
                    <a:pt x="-1543" y="3356649"/>
                    <a:pt x="5217" y="3206200"/>
                    <a:pt x="20030" y="3056711"/>
                  </a:cubicBezTo>
                  <a:cubicBezTo>
                    <a:pt x="27686" y="2981942"/>
                    <a:pt x="36931" y="2907317"/>
                    <a:pt x="48664" y="2832980"/>
                  </a:cubicBezTo>
                  <a:cubicBezTo>
                    <a:pt x="60395" y="2758642"/>
                    <a:pt x="73716" y="2684784"/>
                    <a:pt x="89922" y="2610639"/>
                  </a:cubicBezTo>
                  <a:cubicBezTo>
                    <a:pt x="121736" y="2462826"/>
                    <a:pt x="162645" y="2317220"/>
                    <a:pt x="211163" y="2174343"/>
                  </a:cubicBezTo>
                  <a:cubicBezTo>
                    <a:pt x="259778" y="2031468"/>
                    <a:pt x="315601" y="1891517"/>
                    <a:pt x="379129" y="1754393"/>
                  </a:cubicBezTo>
                  <a:cubicBezTo>
                    <a:pt x="505540" y="1480433"/>
                    <a:pt x="660930" y="1219318"/>
                    <a:pt x="841424" y="976270"/>
                  </a:cubicBezTo>
                  <a:cubicBezTo>
                    <a:pt x="931498" y="854627"/>
                    <a:pt x="1028182" y="737777"/>
                    <a:pt x="1130234" y="625768"/>
                  </a:cubicBezTo>
                  <a:cubicBezTo>
                    <a:pt x="1232486" y="513855"/>
                    <a:pt x="1340157" y="407117"/>
                    <a:pt x="1452897" y="305748"/>
                  </a:cubicBezTo>
                  <a:cubicBezTo>
                    <a:pt x="1565736" y="204380"/>
                    <a:pt x="1683596" y="108665"/>
                    <a:pt x="1805682" y="18752"/>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Freeform: Shape 17">
              <a:extLst>
                <a:ext uri="{FF2B5EF4-FFF2-40B4-BE49-F238E27FC236}">
                  <a16:creationId xmlns:a16="http://schemas.microsoft.com/office/drawing/2014/main" id="{DA46556D-445B-4CD0-87A0-02A30BD1B1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8320" y="3985"/>
              <a:ext cx="9767847" cy="6858000"/>
            </a:xfrm>
            <a:custGeom>
              <a:avLst/>
              <a:gdLst>
                <a:gd name="connsiteX0" fmla="*/ 7151367 w 9767847"/>
                <a:gd name="connsiteY0" fmla="*/ 0 h 6858000"/>
                <a:gd name="connsiteX1" fmla="*/ 7881247 w 9767847"/>
                <a:gd name="connsiteY1" fmla="*/ 0 h 6858000"/>
                <a:gd name="connsiteX2" fmla="*/ 7990553 w 9767847"/>
                <a:gd name="connsiteY2" fmla="*/ 81317 h 6858000"/>
                <a:gd name="connsiteX3" fmla="*/ 9767847 w 9767847"/>
                <a:gd name="connsiteY3" fmla="*/ 3649031 h 6858000"/>
                <a:gd name="connsiteX4" fmla="*/ 8652597 w 9767847"/>
                <a:gd name="connsiteY4" fmla="*/ 6590005 h 6858000"/>
                <a:gd name="connsiteX5" fmla="*/ 8395306 w 9767847"/>
                <a:gd name="connsiteY5" fmla="*/ 6858000 h 6858000"/>
                <a:gd name="connsiteX6" fmla="*/ 6762603 w 9767847"/>
                <a:gd name="connsiteY6" fmla="*/ 6858000 h 6858000"/>
                <a:gd name="connsiteX7" fmla="*/ 6765962 w 9767847"/>
                <a:gd name="connsiteY7" fmla="*/ 6854844 h 6858000"/>
                <a:gd name="connsiteX8" fmla="*/ 6804586 w 9767847"/>
                <a:gd name="connsiteY8" fmla="*/ 6817103 h 6858000"/>
                <a:gd name="connsiteX9" fmla="*/ 6881735 w 9767847"/>
                <a:gd name="connsiteY9" fmla="*/ 6741197 h 6858000"/>
                <a:gd name="connsiteX10" fmla="*/ 6958883 w 9767847"/>
                <a:gd name="connsiteY10" fmla="*/ 6664822 h 6858000"/>
                <a:gd name="connsiteX11" fmla="*/ 7267925 w 9767847"/>
                <a:gd name="connsiteY11" fmla="*/ 6355694 h 6858000"/>
                <a:gd name="connsiteX12" fmla="*/ 7424360 w 9767847"/>
                <a:gd name="connsiteY12" fmla="*/ 6200685 h 6858000"/>
                <a:gd name="connsiteX13" fmla="*/ 7504938 w 9767847"/>
                <a:gd name="connsiteY13" fmla="*/ 6122708 h 6858000"/>
                <a:gd name="connsiteX14" fmla="*/ 7546396 w 9767847"/>
                <a:gd name="connsiteY14" fmla="*/ 6083697 h 6858000"/>
                <a:gd name="connsiteX15" fmla="*/ 7588002 w 9767847"/>
                <a:gd name="connsiteY15" fmla="*/ 6045532 h 6858000"/>
                <a:gd name="connsiteX16" fmla="*/ 7631000 w 9767847"/>
                <a:gd name="connsiteY16" fmla="*/ 6006709 h 6858000"/>
                <a:gd name="connsiteX17" fmla="*/ 7675440 w 9767847"/>
                <a:gd name="connsiteY17" fmla="*/ 5968309 h 6858000"/>
                <a:gd name="connsiteX18" fmla="*/ 7720626 w 9767847"/>
                <a:gd name="connsiteY18" fmla="*/ 5930851 h 6858000"/>
                <a:gd name="connsiteX19" fmla="*/ 7766458 w 9767847"/>
                <a:gd name="connsiteY19" fmla="*/ 5894334 h 6858000"/>
                <a:gd name="connsiteX20" fmla="*/ 7955254 w 9767847"/>
                <a:gd name="connsiteY20" fmla="*/ 5756828 h 6858000"/>
                <a:gd name="connsiteX21" fmla="*/ 8352678 w 9767847"/>
                <a:gd name="connsiteY21" fmla="*/ 5517630 h 6858000"/>
                <a:gd name="connsiteX22" fmla="*/ 8451350 w 9767847"/>
                <a:gd name="connsiteY22" fmla="*/ 5465254 h 6858000"/>
                <a:gd name="connsiteX23" fmla="*/ 8548532 w 9767847"/>
                <a:gd name="connsiteY23" fmla="*/ 5413395 h 6858000"/>
                <a:gd name="connsiteX24" fmla="*/ 8729473 w 9767847"/>
                <a:gd name="connsiteY24" fmla="*/ 5309961 h 6858000"/>
                <a:gd name="connsiteX25" fmla="*/ 8770781 w 9767847"/>
                <a:gd name="connsiteY25" fmla="*/ 5283232 h 6858000"/>
                <a:gd name="connsiteX26" fmla="*/ 8790964 w 9767847"/>
                <a:gd name="connsiteY26" fmla="*/ 5269492 h 6858000"/>
                <a:gd name="connsiteX27" fmla="*/ 8810499 w 9767847"/>
                <a:gd name="connsiteY27" fmla="*/ 5255703 h 6858000"/>
                <a:gd name="connsiteX28" fmla="*/ 8883571 w 9767847"/>
                <a:gd name="connsiteY28" fmla="*/ 5198479 h 6858000"/>
                <a:gd name="connsiteX29" fmla="*/ 9006651 w 9767847"/>
                <a:gd name="connsiteY29" fmla="*/ 5070527 h 6858000"/>
                <a:gd name="connsiteX30" fmla="*/ 9033494 w 9767847"/>
                <a:gd name="connsiteY30" fmla="*/ 5034105 h 6858000"/>
                <a:gd name="connsiteX31" fmla="*/ 9040305 w 9767847"/>
                <a:gd name="connsiteY31" fmla="*/ 5024551 h 6858000"/>
                <a:gd name="connsiteX32" fmla="*/ 9046568 w 9767847"/>
                <a:gd name="connsiteY32" fmla="*/ 5015281 h 6858000"/>
                <a:gd name="connsiteX33" fmla="*/ 9058846 w 9767847"/>
                <a:gd name="connsiteY33" fmla="*/ 4996645 h 6858000"/>
                <a:gd name="connsiteX34" fmla="*/ 9104529 w 9767847"/>
                <a:gd name="connsiteY34" fmla="*/ 4918105 h 6858000"/>
                <a:gd name="connsiteX35" fmla="*/ 9181081 w 9767847"/>
                <a:gd name="connsiteY35" fmla="*/ 4744694 h 6858000"/>
                <a:gd name="connsiteX36" fmla="*/ 9240731 w 9767847"/>
                <a:gd name="connsiteY36" fmla="*/ 4557872 h 6858000"/>
                <a:gd name="connsiteX37" fmla="*/ 9265388 w 9767847"/>
                <a:gd name="connsiteY37" fmla="*/ 4461073 h 6858000"/>
                <a:gd name="connsiteX38" fmla="*/ 9276571 w 9767847"/>
                <a:gd name="connsiteY38" fmla="*/ 4411943 h 6858000"/>
                <a:gd name="connsiteX39" fmla="*/ 9281841 w 9767847"/>
                <a:gd name="connsiteY39" fmla="*/ 4387379 h 6858000"/>
                <a:gd name="connsiteX40" fmla="*/ 9286513 w 9767847"/>
                <a:gd name="connsiteY40" fmla="*/ 4364838 h 6858000"/>
                <a:gd name="connsiteX41" fmla="*/ 9296754 w 9767847"/>
                <a:gd name="connsiteY41" fmla="*/ 4312038 h 6858000"/>
                <a:gd name="connsiteX42" fmla="*/ 9301029 w 9767847"/>
                <a:gd name="connsiteY42" fmla="*/ 4289074 h 6858000"/>
                <a:gd name="connsiteX43" fmla="*/ 9302818 w 9767847"/>
                <a:gd name="connsiteY43" fmla="*/ 4278581 h 6858000"/>
                <a:gd name="connsiteX44" fmla="*/ 9304658 w 9767847"/>
                <a:gd name="connsiteY44" fmla="*/ 4266816 h 6858000"/>
                <a:gd name="connsiteX45" fmla="*/ 9312810 w 9767847"/>
                <a:gd name="connsiteY45" fmla="*/ 4215945 h 6858000"/>
                <a:gd name="connsiteX46" fmla="*/ 9316887 w 9767847"/>
                <a:gd name="connsiteY46" fmla="*/ 4190486 h 6858000"/>
                <a:gd name="connsiteX47" fmla="*/ 9318923 w 9767847"/>
                <a:gd name="connsiteY47" fmla="*/ 4177780 h 6858000"/>
                <a:gd name="connsiteX48" fmla="*/ 9320515 w 9767847"/>
                <a:gd name="connsiteY48" fmla="*/ 4164886 h 6858000"/>
                <a:gd name="connsiteX49" fmla="*/ 9332445 w 9767847"/>
                <a:gd name="connsiteY49" fmla="*/ 4064981 h 6858000"/>
                <a:gd name="connsiteX50" fmla="*/ 9336173 w 9767847"/>
                <a:gd name="connsiteY50" fmla="*/ 4018676 h 6858000"/>
                <a:gd name="connsiteX51" fmla="*/ 9340199 w 9767847"/>
                <a:gd name="connsiteY51" fmla="*/ 3965171 h 6858000"/>
                <a:gd name="connsiteX52" fmla="*/ 9347557 w 9767847"/>
                <a:gd name="connsiteY52" fmla="*/ 3765972 h 6858000"/>
                <a:gd name="connsiteX53" fmla="*/ 9346364 w 9767847"/>
                <a:gd name="connsiteY53" fmla="*/ 3664938 h 6858000"/>
                <a:gd name="connsiteX54" fmla="*/ 9344921 w 9767847"/>
                <a:gd name="connsiteY54" fmla="*/ 3615243 h 6858000"/>
                <a:gd name="connsiteX55" fmla="*/ 9344524 w 9767847"/>
                <a:gd name="connsiteY55" fmla="*/ 3603526 h 6858000"/>
                <a:gd name="connsiteX56" fmla="*/ 9343728 w 9767847"/>
                <a:gd name="connsiteY56" fmla="*/ 3590774 h 6858000"/>
                <a:gd name="connsiteX57" fmla="*/ 9342188 w 9767847"/>
                <a:gd name="connsiteY57" fmla="*/ 3565268 h 6858000"/>
                <a:gd name="connsiteX58" fmla="*/ 9339056 w 9767847"/>
                <a:gd name="connsiteY58" fmla="*/ 3514256 h 6858000"/>
                <a:gd name="connsiteX59" fmla="*/ 9334334 w 9767847"/>
                <a:gd name="connsiteY59" fmla="*/ 3463057 h 6858000"/>
                <a:gd name="connsiteX60" fmla="*/ 9329363 w 9767847"/>
                <a:gd name="connsiteY60" fmla="*/ 3411810 h 6858000"/>
                <a:gd name="connsiteX61" fmla="*/ 9328319 w 9767847"/>
                <a:gd name="connsiteY61" fmla="*/ 3400657 h 6858000"/>
                <a:gd name="connsiteX62" fmla="*/ 9327177 w 9767847"/>
                <a:gd name="connsiteY62" fmla="*/ 3390116 h 6858000"/>
                <a:gd name="connsiteX63" fmla="*/ 9324293 w 9767847"/>
                <a:gd name="connsiteY63" fmla="*/ 3366774 h 6858000"/>
                <a:gd name="connsiteX64" fmla="*/ 9320763 w 9767847"/>
                <a:gd name="connsiteY64" fmla="*/ 3340329 h 6858000"/>
                <a:gd name="connsiteX65" fmla="*/ 9317184 w 9767847"/>
                <a:gd name="connsiteY65" fmla="*/ 3311245 h 6858000"/>
                <a:gd name="connsiteX66" fmla="*/ 9311021 w 9767847"/>
                <a:gd name="connsiteY66" fmla="*/ 3266211 h 6858000"/>
                <a:gd name="connsiteX67" fmla="*/ 9302719 w 9767847"/>
                <a:gd name="connsiteY67" fmla="*/ 3215717 h 6858000"/>
                <a:gd name="connsiteX68" fmla="*/ 9293970 w 9767847"/>
                <a:gd name="connsiteY68" fmla="*/ 3165789 h 6858000"/>
                <a:gd name="connsiteX69" fmla="*/ 9252065 w 9767847"/>
                <a:gd name="connsiteY69" fmla="*/ 2967107 h 6858000"/>
                <a:gd name="connsiteX70" fmla="*/ 9227211 w 9767847"/>
                <a:gd name="connsiteY70" fmla="*/ 2868473 h 6858000"/>
                <a:gd name="connsiteX71" fmla="*/ 9220699 w 9767847"/>
                <a:gd name="connsiteY71" fmla="*/ 2844426 h 6858000"/>
                <a:gd name="connsiteX72" fmla="*/ 9213740 w 9767847"/>
                <a:gd name="connsiteY72" fmla="*/ 2820191 h 6858000"/>
                <a:gd name="connsiteX73" fmla="*/ 9199374 w 9767847"/>
                <a:gd name="connsiteY73" fmla="*/ 2771438 h 6858000"/>
                <a:gd name="connsiteX74" fmla="*/ 9061829 w 9767847"/>
                <a:gd name="connsiteY74" fmla="*/ 2385418 h 6858000"/>
                <a:gd name="connsiteX75" fmla="*/ 8978865 w 9767847"/>
                <a:gd name="connsiteY75" fmla="*/ 2196855 h 6858000"/>
                <a:gd name="connsiteX76" fmla="*/ 8956694 w 9767847"/>
                <a:gd name="connsiteY76" fmla="*/ 2150219 h 6858000"/>
                <a:gd name="connsiteX77" fmla="*/ 8934176 w 9767847"/>
                <a:gd name="connsiteY77" fmla="*/ 2103914 h 6858000"/>
                <a:gd name="connsiteX78" fmla="*/ 8887151 w 9767847"/>
                <a:gd name="connsiteY78" fmla="*/ 2011350 h 6858000"/>
                <a:gd name="connsiteX79" fmla="*/ 8787533 w 9767847"/>
                <a:gd name="connsiteY79" fmla="*/ 1828527 h 6858000"/>
                <a:gd name="connsiteX80" fmla="*/ 8761485 w 9767847"/>
                <a:gd name="connsiteY80" fmla="*/ 1783398 h 6858000"/>
                <a:gd name="connsiteX81" fmla="*/ 8734791 w 9767847"/>
                <a:gd name="connsiteY81" fmla="*/ 1737893 h 6858000"/>
                <a:gd name="connsiteX82" fmla="*/ 8680808 w 9767847"/>
                <a:gd name="connsiteY82" fmla="*/ 1648812 h 6858000"/>
                <a:gd name="connsiteX83" fmla="*/ 8567024 w 9767847"/>
                <a:gd name="connsiteY83" fmla="*/ 1472906 h 6858000"/>
                <a:gd name="connsiteX84" fmla="*/ 8537446 w 9767847"/>
                <a:gd name="connsiteY84" fmla="*/ 1429330 h 6858000"/>
                <a:gd name="connsiteX85" fmla="*/ 8507423 w 9767847"/>
                <a:gd name="connsiteY85" fmla="*/ 1385896 h 6858000"/>
                <a:gd name="connsiteX86" fmla="*/ 8446529 w 9767847"/>
                <a:gd name="connsiteY86" fmla="*/ 1300295 h 6858000"/>
                <a:gd name="connsiteX87" fmla="*/ 8319224 w 9767847"/>
                <a:gd name="connsiteY87" fmla="*/ 1131026 h 6858000"/>
                <a:gd name="connsiteX88" fmla="*/ 8286366 w 9767847"/>
                <a:gd name="connsiteY88" fmla="*/ 1089050 h 6858000"/>
                <a:gd name="connsiteX89" fmla="*/ 8270161 w 9767847"/>
                <a:gd name="connsiteY89" fmla="*/ 1068439 h 6858000"/>
                <a:gd name="connsiteX90" fmla="*/ 8253856 w 9767847"/>
                <a:gd name="connsiteY90" fmla="*/ 1048156 h 6858000"/>
                <a:gd name="connsiteX91" fmla="*/ 8186352 w 9767847"/>
                <a:gd name="connsiteY91" fmla="*/ 966275 h 6858000"/>
                <a:gd name="connsiteX92" fmla="*/ 8046768 w 9767847"/>
                <a:gd name="connsiteY92" fmla="*/ 805429 h 6858000"/>
                <a:gd name="connsiteX93" fmla="*/ 8010927 w 9767847"/>
                <a:gd name="connsiteY93" fmla="*/ 765853 h 6858000"/>
                <a:gd name="connsiteX94" fmla="*/ 7974788 w 9767847"/>
                <a:gd name="connsiteY94" fmla="*/ 726653 h 6858000"/>
                <a:gd name="connsiteX95" fmla="*/ 7901070 w 9767847"/>
                <a:gd name="connsiteY95" fmla="*/ 648724 h 6858000"/>
                <a:gd name="connsiteX96" fmla="*/ 7750054 w 9767847"/>
                <a:gd name="connsiteY96" fmla="*/ 497008 h 6858000"/>
                <a:gd name="connsiteX97" fmla="*/ 7592277 w 9767847"/>
                <a:gd name="connsiteY97" fmla="*/ 351221 h 6858000"/>
                <a:gd name="connsiteX98" fmla="*/ 7257734 w 9767847"/>
                <a:gd name="connsiteY98" fmla="*/ 76964 h 6858000"/>
                <a:gd name="connsiteX99" fmla="*/ 1886601 w 9767847"/>
                <a:gd name="connsiteY99" fmla="*/ 0 h 6858000"/>
                <a:gd name="connsiteX100" fmla="*/ 2292926 w 9767847"/>
                <a:gd name="connsiteY100" fmla="*/ 0 h 6858000"/>
                <a:gd name="connsiteX101" fmla="*/ 2135542 w 9767847"/>
                <a:gd name="connsiteY101" fmla="*/ 117781 h 6858000"/>
                <a:gd name="connsiteX102" fmla="*/ 1969576 w 9767847"/>
                <a:gd name="connsiteY102" fmla="*/ 254986 h 6858000"/>
                <a:gd name="connsiteX103" fmla="*/ 1659938 w 9767847"/>
                <a:gd name="connsiteY103" fmla="*/ 549855 h 6858000"/>
                <a:gd name="connsiteX104" fmla="*/ 729383 w 9767847"/>
                <a:gd name="connsiteY104" fmla="*/ 1936480 h 6858000"/>
                <a:gd name="connsiteX105" fmla="*/ 578465 w 9767847"/>
                <a:gd name="connsiteY105" fmla="*/ 2320807 h 6858000"/>
                <a:gd name="connsiteX106" fmla="*/ 465080 w 9767847"/>
                <a:gd name="connsiteY106" fmla="*/ 2714875 h 6858000"/>
                <a:gd name="connsiteX107" fmla="*/ 423820 w 9767847"/>
                <a:gd name="connsiteY107" fmla="*/ 2915436 h 6858000"/>
                <a:gd name="connsiteX108" fmla="*/ 392355 w 9767847"/>
                <a:gd name="connsiteY108" fmla="*/ 3118071 h 6858000"/>
                <a:gd name="connsiteX109" fmla="*/ 358801 w 9767847"/>
                <a:gd name="connsiteY109" fmla="*/ 3526915 h 6858000"/>
                <a:gd name="connsiteX110" fmla="*/ 410350 w 9767847"/>
                <a:gd name="connsiteY110" fmla="*/ 4348226 h 6858000"/>
                <a:gd name="connsiteX111" fmla="*/ 449022 w 9767847"/>
                <a:gd name="connsiteY111" fmla="*/ 4551049 h 6858000"/>
                <a:gd name="connsiteX112" fmla="*/ 498882 w 9767847"/>
                <a:gd name="connsiteY112" fmla="*/ 4752365 h 6858000"/>
                <a:gd name="connsiteX113" fmla="*/ 559775 w 9767847"/>
                <a:gd name="connsiteY113" fmla="*/ 4951657 h 6858000"/>
                <a:gd name="connsiteX114" fmla="*/ 631406 w 9767847"/>
                <a:gd name="connsiteY114" fmla="*/ 5147986 h 6858000"/>
                <a:gd name="connsiteX115" fmla="*/ 1023461 w 9767847"/>
                <a:gd name="connsiteY115" fmla="*/ 5893957 h 6858000"/>
                <a:gd name="connsiteX116" fmla="*/ 1575880 w 9767847"/>
                <a:gd name="connsiteY116" fmla="*/ 6547646 h 6858000"/>
                <a:gd name="connsiteX117" fmla="*/ 1905228 w 9767847"/>
                <a:gd name="connsiteY117" fmla="*/ 6829468 h 6858000"/>
                <a:gd name="connsiteX118" fmla="*/ 1944230 w 9767847"/>
                <a:gd name="connsiteY118" fmla="*/ 6858000 h 6858000"/>
                <a:gd name="connsiteX119" fmla="*/ 1372541 w 9767847"/>
                <a:gd name="connsiteY119" fmla="*/ 6858000 h 6858000"/>
                <a:gd name="connsiteX120" fmla="*/ 1115251 w 9767847"/>
                <a:gd name="connsiteY120" fmla="*/ 6590005 h 6858000"/>
                <a:gd name="connsiteX121" fmla="*/ 0 w 9767847"/>
                <a:gd name="connsiteY121" fmla="*/ 3649031 h 6858000"/>
                <a:gd name="connsiteX122" fmla="*/ 1777294 w 9767847"/>
                <a:gd name="connsiteY122" fmla="*/ 8131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9767847" h="6858000">
                  <a:moveTo>
                    <a:pt x="7151367" y="0"/>
                  </a:moveTo>
                  <a:lnTo>
                    <a:pt x="7881247" y="0"/>
                  </a:lnTo>
                  <a:lnTo>
                    <a:pt x="7990553" y="81317"/>
                  </a:lnTo>
                  <a:cubicBezTo>
                    <a:pt x="9075991" y="929334"/>
                    <a:pt x="9767847" y="2212695"/>
                    <a:pt x="9767847" y="3649031"/>
                  </a:cubicBezTo>
                  <a:cubicBezTo>
                    <a:pt x="9767847" y="4766182"/>
                    <a:pt x="9349317" y="5790792"/>
                    <a:pt x="8652597" y="6590005"/>
                  </a:cubicBezTo>
                  <a:lnTo>
                    <a:pt x="8395306" y="6858000"/>
                  </a:lnTo>
                  <a:lnTo>
                    <a:pt x="6762603" y="6858000"/>
                  </a:lnTo>
                  <a:lnTo>
                    <a:pt x="6765962" y="6854844"/>
                  </a:lnTo>
                  <a:cubicBezTo>
                    <a:pt x="6779036" y="6842703"/>
                    <a:pt x="6791663" y="6829621"/>
                    <a:pt x="6804586" y="6817103"/>
                  </a:cubicBezTo>
                  <a:lnTo>
                    <a:pt x="6881735" y="6741197"/>
                  </a:lnTo>
                  <a:cubicBezTo>
                    <a:pt x="6907435" y="6715881"/>
                    <a:pt x="6933134" y="6690798"/>
                    <a:pt x="6958883" y="6664822"/>
                  </a:cubicBezTo>
                  <a:lnTo>
                    <a:pt x="7267925" y="6355694"/>
                  </a:lnTo>
                  <a:lnTo>
                    <a:pt x="7424360" y="6200685"/>
                  </a:lnTo>
                  <a:cubicBezTo>
                    <a:pt x="7450754" y="6174802"/>
                    <a:pt x="7477598" y="6148731"/>
                    <a:pt x="7504938" y="6122708"/>
                  </a:cubicBezTo>
                  <a:lnTo>
                    <a:pt x="7546396" y="6083697"/>
                  </a:lnTo>
                  <a:cubicBezTo>
                    <a:pt x="7560264" y="6070803"/>
                    <a:pt x="7574780" y="6057532"/>
                    <a:pt x="7588002" y="6045532"/>
                  </a:cubicBezTo>
                  <a:lnTo>
                    <a:pt x="7631000" y="6006709"/>
                  </a:lnTo>
                  <a:lnTo>
                    <a:pt x="7675440" y="5968309"/>
                  </a:lnTo>
                  <a:cubicBezTo>
                    <a:pt x="7690404" y="5955698"/>
                    <a:pt x="7705564" y="5943321"/>
                    <a:pt x="7720626" y="5930851"/>
                  </a:cubicBezTo>
                  <a:cubicBezTo>
                    <a:pt x="7735738" y="5918427"/>
                    <a:pt x="7751197" y="5906521"/>
                    <a:pt x="7766458" y="5894334"/>
                  </a:cubicBezTo>
                  <a:cubicBezTo>
                    <a:pt x="7827949" y="5846192"/>
                    <a:pt x="7890979" y="5800499"/>
                    <a:pt x="7955254" y="5756828"/>
                  </a:cubicBezTo>
                  <a:cubicBezTo>
                    <a:pt x="8083800" y="5669534"/>
                    <a:pt x="8216872" y="5590336"/>
                    <a:pt x="8352678" y="5517630"/>
                  </a:cubicBezTo>
                  <a:lnTo>
                    <a:pt x="8451350" y="5465254"/>
                  </a:lnTo>
                  <a:lnTo>
                    <a:pt x="8548532" y="5413395"/>
                  </a:lnTo>
                  <a:cubicBezTo>
                    <a:pt x="8612110" y="5379090"/>
                    <a:pt x="8673251" y="5345208"/>
                    <a:pt x="8729473" y="5309961"/>
                  </a:cubicBezTo>
                  <a:cubicBezTo>
                    <a:pt x="8743591" y="5301115"/>
                    <a:pt x="8757161" y="5292361"/>
                    <a:pt x="8770781" y="5283232"/>
                  </a:cubicBezTo>
                  <a:cubicBezTo>
                    <a:pt x="8777591" y="5278667"/>
                    <a:pt x="8784451" y="5274103"/>
                    <a:pt x="8790964" y="5269492"/>
                  </a:cubicBezTo>
                  <a:cubicBezTo>
                    <a:pt x="8797574" y="5264879"/>
                    <a:pt x="8804235" y="5260314"/>
                    <a:pt x="8810499" y="5255703"/>
                  </a:cubicBezTo>
                  <a:cubicBezTo>
                    <a:pt x="8835999" y="5237303"/>
                    <a:pt x="8860407" y="5218291"/>
                    <a:pt x="8883571" y="5198479"/>
                  </a:cubicBezTo>
                  <a:cubicBezTo>
                    <a:pt x="8929900" y="5158856"/>
                    <a:pt x="8971258" y="5116315"/>
                    <a:pt x="9006651" y="5070527"/>
                  </a:cubicBezTo>
                  <a:cubicBezTo>
                    <a:pt x="9015351" y="5059328"/>
                    <a:pt x="9024398" y="5046857"/>
                    <a:pt x="9033494" y="5034105"/>
                  </a:cubicBezTo>
                  <a:lnTo>
                    <a:pt x="9040305" y="5024551"/>
                  </a:lnTo>
                  <a:lnTo>
                    <a:pt x="9046568" y="5015281"/>
                  </a:lnTo>
                  <a:cubicBezTo>
                    <a:pt x="9050743" y="5009163"/>
                    <a:pt x="9054819" y="5002952"/>
                    <a:pt x="9058846" y="4996645"/>
                  </a:cubicBezTo>
                  <a:cubicBezTo>
                    <a:pt x="9075002" y="4971517"/>
                    <a:pt x="9090212" y="4945305"/>
                    <a:pt x="9104529" y="4918105"/>
                  </a:cubicBezTo>
                  <a:cubicBezTo>
                    <a:pt x="9133211" y="4863752"/>
                    <a:pt x="9158313" y="4805447"/>
                    <a:pt x="9181081" y="4744694"/>
                  </a:cubicBezTo>
                  <a:cubicBezTo>
                    <a:pt x="9203748" y="4684178"/>
                    <a:pt x="9223383" y="4621778"/>
                    <a:pt x="9240731" y="4557872"/>
                  </a:cubicBezTo>
                  <a:cubicBezTo>
                    <a:pt x="9249481" y="4525966"/>
                    <a:pt x="9257682" y="4493684"/>
                    <a:pt x="9265388" y="4461073"/>
                  </a:cubicBezTo>
                  <a:cubicBezTo>
                    <a:pt x="9269215" y="4444744"/>
                    <a:pt x="9272943" y="4428367"/>
                    <a:pt x="9276571" y="4411943"/>
                  </a:cubicBezTo>
                  <a:lnTo>
                    <a:pt x="9281841" y="4387379"/>
                  </a:lnTo>
                  <a:lnTo>
                    <a:pt x="9286513" y="4364838"/>
                  </a:lnTo>
                  <a:lnTo>
                    <a:pt x="9296754" y="4312038"/>
                  </a:lnTo>
                  <a:lnTo>
                    <a:pt x="9301029" y="4289074"/>
                  </a:lnTo>
                  <a:lnTo>
                    <a:pt x="9302818" y="4278581"/>
                  </a:lnTo>
                  <a:lnTo>
                    <a:pt x="9304658" y="4266816"/>
                  </a:lnTo>
                  <a:lnTo>
                    <a:pt x="9312810" y="4215945"/>
                  </a:lnTo>
                  <a:lnTo>
                    <a:pt x="9316887" y="4190486"/>
                  </a:lnTo>
                  <a:lnTo>
                    <a:pt x="9318923" y="4177780"/>
                  </a:lnTo>
                  <a:cubicBezTo>
                    <a:pt x="9319570" y="4173546"/>
                    <a:pt x="9319969" y="4169169"/>
                    <a:pt x="9320515" y="4164886"/>
                  </a:cubicBezTo>
                  <a:lnTo>
                    <a:pt x="9332445" y="4064981"/>
                  </a:lnTo>
                  <a:cubicBezTo>
                    <a:pt x="9333836" y="4052370"/>
                    <a:pt x="9334880" y="4036888"/>
                    <a:pt x="9336173" y="4018676"/>
                  </a:cubicBezTo>
                  <a:lnTo>
                    <a:pt x="9340199" y="3965171"/>
                  </a:lnTo>
                  <a:cubicBezTo>
                    <a:pt x="9345071" y="3899806"/>
                    <a:pt x="9347358" y="3832983"/>
                    <a:pt x="9347557" y="3765972"/>
                  </a:cubicBezTo>
                  <a:cubicBezTo>
                    <a:pt x="9347656" y="3732420"/>
                    <a:pt x="9347209" y="3698773"/>
                    <a:pt x="9346364" y="3664938"/>
                  </a:cubicBezTo>
                  <a:lnTo>
                    <a:pt x="9344921" y="3615243"/>
                  </a:lnTo>
                  <a:lnTo>
                    <a:pt x="9344524" y="3603526"/>
                  </a:lnTo>
                  <a:lnTo>
                    <a:pt x="9343728" y="3590774"/>
                  </a:lnTo>
                  <a:lnTo>
                    <a:pt x="9342188" y="3565268"/>
                  </a:lnTo>
                  <a:lnTo>
                    <a:pt x="9339056" y="3514256"/>
                  </a:lnTo>
                  <a:cubicBezTo>
                    <a:pt x="9337914" y="3497221"/>
                    <a:pt x="9335874" y="3480138"/>
                    <a:pt x="9334334" y="3463057"/>
                  </a:cubicBezTo>
                  <a:lnTo>
                    <a:pt x="9329363" y="3411810"/>
                  </a:lnTo>
                  <a:lnTo>
                    <a:pt x="9328319" y="3400657"/>
                  </a:lnTo>
                  <a:lnTo>
                    <a:pt x="9327177" y="3390116"/>
                  </a:lnTo>
                  <a:lnTo>
                    <a:pt x="9324293" y="3366774"/>
                  </a:lnTo>
                  <a:lnTo>
                    <a:pt x="9320763" y="3340329"/>
                  </a:lnTo>
                  <a:lnTo>
                    <a:pt x="9317184" y="3311245"/>
                  </a:lnTo>
                  <a:cubicBezTo>
                    <a:pt x="9315594" y="3296893"/>
                    <a:pt x="9313506" y="3282306"/>
                    <a:pt x="9311021" y="3266211"/>
                  </a:cubicBezTo>
                  <a:lnTo>
                    <a:pt x="9302719" y="3215717"/>
                  </a:lnTo>
                  <a:cubicBezTo>
                    <a:pt x="9299936" y="3199059"/>
                    <a:pt x="9297003" y="3182400"/>
                    <a:pt x="9293970" y="3165789"/>
                  </a:cubicBezTo>
                  <a:cubicBezTo>
                    <a:pt x="9281891" y="3099295"/>
                    <a:pt x="9267674" y="3033084"/>
                    <a:pt x="9252065" y="2967107"/>
                  </a:cubicBezTo>
                  <a:cubicBezTo>
                    <a:pt x="9244261" y="2934167"/>
                    <a:pt x="9235959" y="2901273"/>
                    <a:pt x="9227211" y="2868473"/>
                  </a:cubicBezTo>
                  <a:lnTo>
                    <a:pt x="9220699" y="2844426"/>
                  </a:lnTo>
                  <a:lnTo>
                    <a:pt x="9213740" y="2820191"/>
                  </a:lnTo>
                  <a:cubicBezTo>
                    <a:pt x="9209216" y="2804049"/>
                    <a:pt x="9204345" y="2787768"/>
                    <a:pt x="9199374" y="2771438"/>
                  </a:cubicBezTo>
                  <a:cubicBezTo>
                    <a:pt x="9159855" y="2641086"/>
                    <a:pt x="9114272" y="2512099"/>
                    <a:pt x="9061829" y="2385418"/>
                  </a:cubicBezTo>
                  <a:cubicBezTo>
                    <a:pt x="9035582" y="2322077"/>
                    <a:pt x="9008043" y="2259160"/>
                    <a:pt x="8978865" y="2196855"/>
                  </a:cubicBezTo>
                  <a:lnTo>
                    <a:pt x="8956694" y="2150219"/>
                  </a:lnTo>
                  <a:lnTo>
                    <a:pt x="8934176" y="2103914"/>
                  </a:lnTo>
                  <a:cubicBezTo>
                    <a:pt x="8918915" y="2073091"/>
                    <a:pt x="8903157" y="2042032"/>
                    <a:pt x="8887151" y="2011350"/>
                  </a:cubicBezTo>
                  <a:cubicBezTo>
                    <a:pt x="8854988" y="1949891"/>
                    <a:pt x="8822082" y="1888810"/>
                    <a:pt x="8787533" y="1828527"/>
                  </a:cubicBezTo>
                  <a:lnTo>
                    <a:pt x="8761485" y="1783398"/>
                  </a:lnTo>
                  <a:lnTo>
                    <a:pt x="8734791" y="1737893"/>
                  </a:lnTo>
                  <a:cubicBezTo>
                    <a:pt x="8717047" y="1707823"/>
                    <a:pt x="8699200" y="1678363"/>
                    <a:pt x="8680808" y="1648812"/>
                  </a:cubicBezTo>
                  <a:cubicBezTo>
                    <a:pt x="8644322" y="1589658"/>
                    <a:pt x="8606194" y="1531118"/>
                    <a:pt x="8567024" y="1472906"/>
                  </a:cubicBezTo>
                  <a:lnTo>
                    <a:pt x="8537446" y="1429330"/>
                  </a:lnTo>
                  <a:lnTo>
                    <a:pt x="8507423" y="1385896"/>
                  </a:lnTo>
                  <a:cubicBezTo>
                    <a:pt x="8487390" y="1357284"/>
                    <a:pt x="8467158" y="1328719"/>
                    <a:pt x="8446529" y="1300295"/>
                  </a:cubicBezTo>
                  <a:cubicBezTo>
                    <a:pt x="8405271" y="1243496"/>
                    <a:pt x="8362718" y="1187120"/>
                    <a:pt x="8319224" y="1131026"/>
                  </a:cubicBezTo>
                  <a:lnTo>
                    <a:pt x="8286366" y="1089050"/>
                  </a:lnTo>
                  <a:lnTo>
                    <a:pt x="8270161" y="1068439"/>
                  </a:lnTo>
                  <a:lnTo>
                    <a:pt x="8253856" y="1048156"/>
                  </a:lnTo>
                  <a:cubicBezTo>
                    <a:pt x="8231636" y="1020675"/>
                    <a:pt x="8209117" y="993381"/>
                    <a:pt x="8186352" y="966275"/>
                  </a:cubicBezTo>
                  <a:cubicBezTo>
                    <a:pt x="8140917" y="911922"/>
                    <a:pt x="8094240" y="858417"/>
                    <a:pt x="8046768" y="805429"/>
                  </a:cubicBezTo>
                  <a:lnTo>
                    <a:pt x="8010927" y="765853"/>
                  </a:lnTo>
                  <a:lnTo>
                    <a:pt x="7974788" y="726653"/>
                  </a:lnTo>
                  <a:cubicBezTo>
                    <a:pt x="7950382" y="700489"/>
                    <a:pt x="7925824" y="674465"/>
                    <a:pt x="7901070" y="648724"/>
                  </a:cubicBezTo>
                  <a:cubicBezTo>
                    <a:pt x="7851510" y="597289"/>
                    <a:pt x="7801404" y="546514"/>
                    <a:pt x="7750054" y="497008"/>
                  </a:cubicBezTo>
                  <a:cubicBezTo>
                    <a:pt x="7698902" y="447644"/>
                    <a:pt x="7645913" y="398938"/>
                    <a:pt x="7592277" y="351221"/>
                  </a:cubicBezTo>
                  <a:cubicBezTo>
                    <a:pt x="7484856" y="255786"/>
                    <a:pt x="7373308" y="164304"/>
                    <a:pt x="7257734" y="76964"/>
                  </a:cubicBezTo>
                  <a:close/>
                  <a:moveTo>
                    <a:pt x="1886601" y="0"/>
                  </a:moveTo>
                  <a:lnTo>
                    <a:pt x="2292926" y="0"/>
                  </a:lnTo>
                  <a:lnTo>
                    <a:pt x="2135542" y="117781"/>
                  </a:lnTo>
                  <a:cubicBezTo>
                    <a:pt x="2078998" y="162280"/>
                    <a:pt x="2023659" y="208045"/>
                    <a:pt x="1969576" y="254986"/>
                  </a:cubicBezTo>
                  <a:cubicBezTo>
                    <a:pt x="1861309" y="348820"/>
                    <a:pt x="1758064" y="447314"/>
                    <a:pt x="1659938" y="549855"/>
                  </a:cubicBezTo>
                  <a:cubicBezTo>
                    <a:pt x="1266987" y="960346"/>
                    <a:pt x="953820" y="1431495"/>
                    <a:pt x="729383" y="1936480"/>
                  </a:cubicBezTo>
                  <a:cubicBezTo>
                    <a:pt x="673260" y="2062362"/>
                    <a:pt x="622855" y="2190972"/>
                    <a:pt x="578465" y="2320807"/>
                  </a:cubicBezTo>
                  <a:cubicBezTo>
                    <a:pt x="534125" y="2450687"/>
                    <a:pt x="496147" y="2582216"/>
                    <a:pt x="465080" y="2714875"/>
                  </a:cubicBezTo>
                  <a:cubicBezTo>
                    <a:pt x="449769" y="2780991"/>
                    <a:pt x="435850" y="2848191"/>
                    <a:pt x="423820" y="2915436"/>
                  </a:cubicBezTo>
                  <a:cubicBezTo>
                    <a:pt x="411840" y="2982731"/>
                    <a:pt x="401054" y="3050260"/>
                    <a:pt x="392355" y="3118071"/>
                  </a:cubicBezTo>
                  <a:cubicBezTo>
                    <a:pt x="374509" y="3253646"/>
                    <a:pt x="363424" y="3389880"/>
                    <a:pt x="358801" y="3526915"/>
                  </a:cubicBezTo>
                  <a:cubicBezTo>
                    <a:pt x="349009" y="3800843"/>
                    <a:pt x="366357" y="4075570"/>
                    <a:pt x="410350" y="4348226"/>
                  </a:cubicBezTo>
                  <a:cubicBezTo>
                    <a:pt x="421286" y="4416132"/>
                    <a:pt x="434209" y="4483660"/>
                    <a:pt x="449022" y="4551049"/>
                  </a:cubicBezTo>
                  <a:cubicBezTo>
                    <a:pt x="463737" y="4618436"/>
                    <a:pt x="480389" y="4685588"/>
                    <a:pt x="498882" y="4752365"/>
                  </a:cubicBezTo>
                  <a:cubicBezTo>
                    <a:pt x="517373" y="4819141"/>
                    <a:pt x="537704" y="4885635"/>
                    <a:pt x="559775" y="4951657"/>
                  </a:cubicBezTo>
                  <a:cubicBezTo>
                    <a:pt x="581946" y="5017775"/>
                    <a:pt x="605358" y="5083375"/>
                    <a:pt x="631406" y="5147986"/>
                  </a:cubicBezTo>
                  <a:cubicBezTo>
                    <a:pt x="734055" y="5407608"/>
                    <a:pt x="865188" y="5658570"/>
                    <a:pt x="1023461" y="5893957"/>
                  </a:cubicBezTo>
                  <a:cubicBezTo>
                    <a:pt x="1181487" y="6129578"/>
                    <a:pt x="1367051" y="6349247"/>
                    <a:pt x="1575880" y="6547646"/>
                  </a:cubicBezTo>
                  <a:cubicBezTo>
                    <a:pt x="1680269" y="6646916"/>
                    <a:pt x="1790338" y="6740939"/>
                    <a:pt x="1905228" y="6829468"/>
                  </a:cubicBezTo>
                  <a:lnTo>
                    <a:pt x="1944230" y="6858000"/>
                  </a:lnTo>
                  <a:lnTo>
                    <a:pt x="1372541" y="6858000"/>
                  </a:lnTo>
                  <a:lnTo>
                    <a:pt x="1115251" y="6590005"/>
                  </a:lnTo>
                  <a:cubicBezTo>
                    <a:pt x="418530" y="5790792"/>
                    <a:pt x="0" y="4766182"/>
                    <a:pt x="0" y="3649031"/>
                  </a:cubicBezTo>
                  <a:cubicBezTo>
                    <a:pt x="0" y="2212695"/>
                    <a:pt x="691856" y="929334"/>
                    <a:pt x="1777294" y="81317"/>
                  </a:cubicBezTo>
                  <a:close/>
                </a:path>
              </a:pathLst>
            </a:cu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 name="Title 1">
            <a:extLst>
              <a:ext uri="{FF2B5EF4-FFF2-40B4-BE49-F238E27FC236}">
                <a16:creationId xmlns:a16="http://schemas.microsoft.com/office/drawing/2014/main" id="{73CFFE44-829E-4D99-B43A-33AF3B3CBB5A}"/>
              </a:ext>
            </a:extLst>
          </p:cNvPr>
          <p:cNvSpPr>
            <a:spLocks noGrp="1"/>
          </p:cNvSpPr>
          <p:nvPr>
            <p:ph type="title"/>
          </p:nvPr>
        </p:nvSpPr>
        <p:spPr>
          <a:xfrm>
            <a:off x="3215729" y="1764407"/>
            <a:ext cx="5760846" cy="2310312"/>
          </a:xfrm>
        </p:spPr>
        <p:txBody>
          <a:bodyPr vert="horz" lIns="91440" tIns="45720" rIns="91440" bIns="45720" rtlCol="0" anchor="b">
            <a:normAutofit/>
          </a:bodyPr>
          <a:lstStyle/>
          <a:p>
            <a:pPr algn="ctr"/>
            <a:r>
              <a:rPr lang="en-US" sz="5200">
                <a:solidFill>
                  <a:schemeClr val="tx2"/>
                </a:solidFill>
                <a:cs typeface="Calibri Light"/>
              </a:rPr>
              <a:t>Attributes</a:t>
            </a:r>
            <a:endParaRPr lang="en-US" dirty="0">
              <a:solidFill>
                <a:schemeClr val="tx2"/>
              </a:solidFill>
            </a:endParaRPr>
          </a:p>
        </p:txBody>
      </p:sp>
    </p:spTree>
    <p:extLst>
      <p:ext uri="{BB962C8B-B14F-4D97-AF65-F5344CB8AC3E}">
        <p14:creationId xmlns:p14="http://schemas.microsoft.com/office/powerpoint/2010/main" val="170939845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2"/>
              </a:gs>
              <a:gs pos="25000">
                <a:schemeClr val="accent2"/>
              </a:gs>
              <a:gs pos="94000">
                <a:schemeClr val="accent1"/>
              </a:gs>
              <a:gs pos="100000">
                <a:schemeClr val="accent1"/>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B1D1696F-10DB-4FCE-B8CF-F92E6C06777B}"/>
              </a:ext>
            </a:extLst>
          </p:cNvPr>
          <p:cNvSpPr>
            <a:spLocks noGrp="1"/>
          </p:cNvSpPr>
          <p:nvPr>
            <p:ph type="title"/>
          </p:nvPr>
        </p:nvSpPr>
        <p:spPr>
          <a:xfrm>
            <a:off x="1179226" y="826680"/>
            <a:ext cx="9833548" cy="1325563"/>
          </a:xfrm>
        </p:spPr>
        <p:txBody>
          <a:bodyPr>
            <a:normAutofit/>
          </a:bodyPr>
          <a:lstStyle/>
          <a:p>
            <a:pPr algn="ctr"/>
            <a:r>
              <a:rPr lang="en-US" sz="4000">
                <a:solidFill>
                  <a:srgbClr val="FFFFFF"/>
                </a:solidFill>
                <a:cs typeface="Calibri Light"/>
              </a:rPr>
              <a:t>Working with attributes</a:t>
            </a:r>
            <a:endParaRPr lang="en-US" sz="4000">
              <a:solidFill>
                <a:srgbClr val="FFFFFF"/>
              </a:solidFill>
            </a:endParaRPr>
          </a:p>
        </p:txBody>
      </p:sp>
      <p:sp>
        <p:nvSpPr>
          <p:cNvPr id="3" name="Content Placeholder 2">
            <a:extLst>
              <a:ext uri="{FF2B5EF4-FFF2-40B4-BE49-F238E27FC236}">
                <a16:creationId xmlns:a16="http://schemas.microsoft.com/office/drawing/2014/main" id="{7D2A1EAF-0D98-43A2-9FC5-C4FD4C078986}"/>
              </a:ext>
            </a:extLst>
          </p:cNvPr>
          <p:cNvSpPr>
            <a:spLocks noGrp="1"/>
          </p:cNvSpPr>
          <p:nvPr>
            <p:ph idx="1"/>
          </p:nvPr>
        </p:nvSpPr>
        <p:spPr>
          <a:xfrm>
            <a:off x="390253" y="3092970"/>
            <a:ext cx="11445210" cy="3260418"/>
          </a:xfrm>
        </p:spPr>
        <p:txBody>
          <a:bodyPr vert="horz" lIns="91440" tIns="45720" rIns="91440" bIns="45720" rtlCol="0" anchor="t">
            <a:normAutofit/>
          </a:bodyPr>
          <a:lstStyle/>
          <a:p>
            <a:pPr algn="r" rtl="1"/>
            <a:r>
              <a:rPr lang="he-IL" sz="2000" dirty="0">
                <a:solidFill>
                  <a:srgbClr val="000000"/>
                </a:solidFill>
                <a:ea typeface="+mn-lt"/>
                <a:cs typeface="+mn-lt"/>
              </a:rPr>
              <a:t>כל </a:t>
            </a:r>
            <a:r>
              <a:rPr lang="en-US" sz="2000" dirty="0">
                <a:solidFill>
                  <a:srgbClr val="000000"/>
                </a:solidFill>
                <a:ea typeface="+mn-lt"/>
                <a:cs typeface="+mn-lt"/>
              </a:rPr>
              <a:t>FF</a:t>
            </a:r>
            <a:r>
              <a:rPr lang="he-IL" sz="2000" dirty="0">
                <a:solidFill>
                  <a:srgbClr val="000000"/>
                </a:solidFill>
                <a:ea typeface="+mn-lt"/>
                <a:cs typeface="+mn-lt"/>
              </a:rPr>
              <a:t> נוצר עם </a:t>
            </a:r>
            <a:r>
              <a:rPr lang="en-US" sz="2000" dirty="0">
                <a:solidFill>
                  <a:srgbClr val="000000"/>
                </a:solidFill>
                <a:ea typeface="+mn-lt"/>
                <a:cs typeface="+mn-lt"/>
              </a:rPr>
              <a:t>attributes</a:t>
            </a:r>
            <a:r>
              <a:rPr lang="he-IL" sz="2000" dirty="0">
                <a:solidFill>
                  <a:srgbClr val="000000"/>
                </a:solidFill>
                <a:ea typeface="+mn-lt"/>
                <a:cs typeface="+mn-lt"/>
              </a:rPr>
              <a:t>, והם ישתנו לאורך חיי ה</a:t>
            </a:r>
            <a:r>
              <a:rPr lang="en-US" sz="2000" dirty="0">
                <a:solidFill>
                  <a:srgbClr val="000000"/>
                </a:solidFill>
                <a:ea typeface="+mn-lt"/>
                <a:cs typeface="+mn-lt"/>
              </a:rPr>
              <a:t>FF</a:t>
            </a:r>
            <a:r>
              <a:rPr lang="he-IL" sz="2000" dirty="0">
                <a:solidFill>
                  <a:srgbClr val="000000"/>
                </a:solidFill>
                <a:ea typeface="+mn-lt"/>
                <a:cs typeface="+mn-lt"/>
              </a:rPr>
              <a:t>.</a:t>
            </a:r>
            <a:endParaRPr lang="en-US" sz="2000" dirty="0">
              <a:solidFill>
                <a:srgbClr val="000000"/>
              </a:solidFill>
              <a:ea typeface="+mn-lt"/>
              <a:cs typeface="+mn-lt"/>
            </a:endParaRPr>
          </a:p>
          <a:p>
            <a:pPr algn="r" rtl="1"/>
            <a:endParaRPr lang="en-US" sz="2000" dirty="0">
              <a:solidFill>
                <a:srgbClr val="000000"/>
              </a:solidFill>
              <a:ea typeface="+mn-lt"/>
              <a:cs typeface="+mn-lt"/>
            </a:endParaRPr>
          </a:p>
          <a:p>
            <a:pPr algn="r" rtl="1"/>
            <a:r>
              <a:rPr lang="he-IL" sz="2000" dirty="0">
                <a:solidFill>
                  <a:srgbClr val="000000"/>
                </a:solidFill>
                <a:ea typeface="+mn-lt"/>
                <a:cs typeface="+mn-lt"/>
              </a:rPr>
              <a:t>הרעיון של </a:t>
            </a:r>
            <a:r>
              <a:rPr lang="en-US" sz="2000" dirty="0">
                <a:solidFill>
                  <a:srgbClr val="000000"/>
                </a:solidFill>
                <a:ea typeface="+mn-lt"/>
                <a:cs typeface="+mn-lt"/>
              </a:rPr>
              <a:t>FF</a:t>
            </a:r>
            <a:r>
              <a:rPr lang="he-IL" sz="2000" dirty="0">
                <a:solidFill>
                  <a:srgbClr val="000000"/>
                </a:solidFill>
                <a:ea typeface="+mn-lt"/>
                <a:cs typeface="+mn-lt"/>
              </a:rPr>
              <a:t> הוא מאוד יעיל ומספק 3 יתרונות יעילים:</a:t>
            </a:r>
            <a:endParaRPr lang="en-US" sz="2000" dirty="0">
              <a:solidFill>
                <a:srgbClr val="000000"/>
              </a:solidFill>
              <a:ea typeface="+mn-lt"/>
              <a:cs typeface="+mn-lt"/>
            </a:endParaRPr>
          </a:p>
          <a:p>
            <a:pPr lvl="1" indent="0" algn="r" rtl="1"/>
            <a:r>
              <a:rPr lang="en-US" sz="2000" dirty="0">
                <a:solidFill>
                  <a:srgbClr val="000000"/>
                </a:solidFill>
                <a:ea typeface="+mn-lt"/>
                <a:cs typeface="+mn-lt"/>
              </a:rPr>
              <a:t> </a:t>
            </a:r>
            <a:r>
              <a:rPr lang="he-IL" sz="2000" dirty="0">
                <a:solidFill>
                  <a:srgbClr val="000000"/>
                </a:solidFill>
                <a:ea typeface="+mn-lt"/>
                <a:cs typeface="+mn-lt"/>
              </a:rPr>
              <a:t>זה מאפשר למשתמש לקבל החלטות ניתוב ב</a:t>
            </a:r>
            <a:r>
              <a:rPr lang="en-US" sz="2000" dirty="0">
                <a:solidFill>
                  <a:srgbClr val="000000"/>
                </a:solidFill>
                <a:ea typeface="+mn-lt"/>
                <a:cs typeface="+mn-lt"/>
              </a:rPr>
              <a:t>flow</a:t>
            </a:r>
            <a:r>
              <a:rPr lang="he-IL" sz="2000" dirty="0">
                <a:solidFill>
                  <a:srgbClr val="000000"/>
                </a:solidFill>
                <a:ea typeface="+mn-lt"/>
                <a:cs typeface="+mn-lt"/>
              </a:rPr>
              <a:t> כך שניתן להתמודד עם </a:t>
            </a:r>
            <a:r>
              <a:rPr lang="en-US" sz="2000" dirty="0">
                <a:solidFill>
                  <a:srgbClr val="000000"/>
                </a:solidFill>
                <a:ea typeface="+mn-lt"/>
                <a:cs typeface="+mn-lt"/>
              </a:rPr>
              <a:t>FF</a:t>
            </a:r>
            <a:r>
              <a:rPr lang="he-IL" sz="2000" dirty="0">
                <a:solidFill>
                  <a:srgbClr val="000000"/>
                </a:solidFill>
                <a:ea typeface="+mn-lt"/>
                <a:cs typeface="+mn-lt"/>
              </a:rPr>
              <a:t> מסוימים באופן שונה מ</a:t>
            </a:r>
            <a:r>
              <a:rPr lang="en-US" sz="2000" dirty="0">
                <a:solidFill>
                  <a:srgbClr val="000000"/>
                </a:solidFill>
                <a:ea typeface="+mn-lt"/>
                <a:cs typeface="+mn-lt"/>
              </a:rPr>
              <a:t>FF</a:t>
            </a:r>
            <a:r>
              <a:rPr lang="he-IL" sz="2000" dirty="0">
                <a:solidFill>
                  <a:srgbClr val="000000"/>
                </a:solidFill>
                <a:ea typeface="+mn-lt"/>
                <a:cs typeface="+mn-lt"/>
              </a:rPr>
              <a:t> אחרים.</a:t>
            </a:r>
            <a:endParaRPr lang="en-US" sz="2000" dirty="0">
              <a:solidFill>
                <a:srgbClr val="000000"/>
              </a:solidFill>
              <a:ea typeface="+mn-lt"/>
              <a:cs typeface="+mn-lt"/>
            </a:endParaRPr>
          </a:p>
          <a:p>
            <a:pPr lvl="1" indent="0" algn="r" rtl="1"/>
            <a:r>
              <a:rPr lang="en-US" sz="2000" dirty="0">
                <a:solidFill>
                  <a:srgbClr val="000000"/>
                </a:solidFill>
                <a:ea typeface="+mn-lt"/>
                <a:cs typeface="+mn-lt"/>
              </a:rPr>
              <a:t> </a:t>
            </a:r>
            <a:r>
              <a:rPr lang="he-IL" sz="2000" dirty="0">
                <a:solidFill>
                  <a:srgbClr val="000000"/>
                </a:solidFill>
                <a:ea typeface="+mn-lt"/>
                <a:cs typeface="+mn-lt"/>
              </a:rPr>
              <a:t>נעשה שימוש ב</a:t>
            </a:r>
            <a:r>
              <a:rPr lang="en-US" sz="2000" dirty="0">
                <a:solidFill>
                  <a:srgbClr val="000000"/>
                </a:solidFill>
                <a:ea typeface="+mn-lt"/>
                <a:cs typeface="+mn-lt"/>
              </a:rPr>
              <a:t>attributes</a:t>
            </a:r>
            <a:r>
              <a:rPr lang="he-IL" sz="2000" dirty="0">
                <a:solidFill>
                  <a:srgbClr val="000000"/>
                </a:solidFill>
                <a:ea typeface="+mn-lt"/>
                <a:cs typeface="+mn-lt"/>
              </a:rPr>
              <a:t> כדי להגדיר </a:t>
            </a:r>
            <a:r>
              <a:rPr lang="en-US" sz="2000" dirty="0">
                <a:solidFill>
                  <a:srgbClr val="000000"/>
                </a:solidFill>
                <a:ea typeface="+mn-lt"/>
                <a:cs typeface="+mn-lt"/>
              </a:rPr>
              <a:t>processors</a:t>
            </a:r>
            <a:r>
              <a:rPr lang="he-IL" sz="2000" dirty="0">
                <a:solidFill>
                  <a:srgbClr val="000000"/>
                </a:solidFill>
                <a:ea typeface="+mn-lt"/>
                <a:cs typeface="+mn-lt"/>
              </a:rPr>
              <a:t> בצורה כזו שפעולת ה</a:t>
            </a:r>
            <a:r>
              <a:rPr lang="en-US" sz="2000" dirty="0">
                <a:solidFill>
                  <a:srgbClr val="000000"/>
                </a:solidFill>
                <a:ea typeface="+mn-lt"/>
                <a:cs typeface="+mn-lt"/>
              </a:rPr>
              <a:t>processor</a:t>
            </a:r>
            <a:r>
              <a:rPr lang="he-IL" sz="2000" dirty="0">
                <a:solidFill>
                  <a:srgbClr val="000000"/>
                </a:solidFill>
                <a:ea typeface="+mn-lt"/>
                <a:cs typeface="+mn-lt"/>
              </a:rPr>
              <a:t> תלויה בנתונים עצמם.</a:t>
            </a:r>
            <a:endParaRPr lang="en-US" sz="2000" dirty="0">
              <a:solidFill>
                <a:srgbClr val="000000"/>
              </a:solidFill>
              <a:ea typeface="+mn-lt"/>
              <a:cs typeface="+mn-lt"/>
            </a:endParaRPr>
          </a:p>
          <a:p>
            <a:pPr lvl="1" indent="0" algn="r" rtl="1"/>
            <a:r>
              <a:rPr lang="en-US" sz="2000" dirty="0">
                <a:solidFill>
                  <a:srgbClr val="000000"/>
                </a:solidFill>
                <a:ea typeface="+mn-lt"/>
                <a:cs typeface="+mn-lt"/>
              </a:rPr>
              <a:t> </a:t>
            </a:r>
            <a:r>
              <a:rPr lang="he-IL" sz="2000" dirty="0">
                <a:solidFill>
                  <a:srgbClr val="000000"/>
                </a:solidFill>
                <a:ea typeface="+mn-lt"/>
                <a:cs typeface="+mn-lt"/>
              </a:rPr>
              <a:t>ה</a:t>
            </a:r>
            <a:r>
              <a:rPr lang="en-US" sz="2000" dirty="0">
                <a:solidFill>
                  <a:srgbClr val="000000"/>
                </a:solidFill>
                <a:ea typeface="+mn-lt"/>
                <a:cs typeface="+mn-lt"/>
              </a:rPr>
              <a:t>attributes</a:t>
            </a:r>
            <a:r>
              <a:rPr lang="he-IL" sz="2000" dirty="0">
                <a:solidFill>
                  <a:srgbClr val="000000"/>
                </a:solidFill>
                <a:ea typeface="+mn-lt"/>
                <a:cs typeface="+mn-lt"/>
              </a:rPr>
              <a:t> מספקים הקשר רב לגבי הנתונים. זה שימושי בעיקר בעת בדיקת נתוני מקור </a:t>
            </a:r>
            <a:r>
              <a:rPr lang="en-US" sz="2000" dirty="0">
                <a:solidFill>
                  <a:srgbClr val="000000"/>
                </a:solidFill>
                <a:ea typeface="+mn-lt"/>
                <a:cs typeface="+mn-lt"/>
              </a:rPr>
              <a:t>(provenance events)</a:t>
            </a:r>
            <a:r>
              <a:rPr lang="he-IL" sz="2000" dirty="0">
                <a:solidFill>
                  <a:srgbClr val="000000"/>
                </a:solidFill>
                <a:ea typeface="+mn-lt"/>
                <a:cs typeface="+mn-lt"/>
              </a:rPr>
              <a:t> עבור </a:t>
            </a:r>
            <a:r>
              <a:rPr lang="en-US" sz="2000" dirty="0">
                <a:solidFill>
                  <a:srgbClr val="000000"/>
                </a:solidFill>
                <a:ea typeface="+mn-lt"/>
                <a:cs typeface="+mn-lt"/>
              </a:rPr>
              <a:t>FF</a:t>
            </a:r>
            <a:r>
              <a:rPr lang="he-IL" sz="2000" dirty="0">
                <a:solidFill>
                  <a:srgbClr val="000000"/>
                </a:solidFill>
                <a:ea typeface="+mn-lt"/>
                <a:cs typeface="+mn-lt"/>
              </a:rPr>
              <a:t>.</a:t>
            </a:r>
            <a:endParaRPr lang="en-US" sz="2000" dirty="0">
              <a:solidFill>
                <a:srgbClr val="000000"/>
              </a:solidFill>
              <a:ea typeface="+mn-lt"/>
              <a:cs typeface="+mn-lt"/>
            </a:endParaRPr>
          </a:p>
        </p:txBody>
      </p:sp>
    </p:spTree>
    <p:extLst>
      <p:ext uri="{BB962C8B-B14F-4D97-AF65-F5344CB8AC3E}">
        <p14:creationId xmlns:p14="http://schemas.microsoft.com/office/powerpoint/2010/main" val="342849807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2FB12AE-71D1-47FD-9AC3-EE2C074245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6B122D7-9C61-49FB-9D12-AA627D3DDF43}"/>
              </a:ext>
            </a:extLst>
          </p:cNvPr>
          <p:cNvSpPr>
            <a:spLocks noGrp="1"/>
          </p:cNvSpPr>
          <p:nvPr>
            <p:ph type="title"/>
          </p:nvPr>
        </p:nvSpPr>
        <p:spPr>
          <a:xfrm>
            <a:off x="3601055" y="735572"/>
            <a:ext cx="4989890" cy="696282"/>
          </a:xfrm>
        </p:spPr>
        <p:txBody>
          <a:bodyPr>
            <a:normAutofit/>
          </a:bodyPr>
          <a:lstStyle/>
          <a:p>
            <a:r>
              <a:rPr lang="en-US" sz="3600" dirty="0">
                <a:cs typeface="Calibri Light"/>
              </a:rPr>
              <a:t>Common Attributes</a:t>
            </a:r>
            <a:endParaRPr lang="en-US" sz="3600" dirty="0"/>
          </a:p>
        </p:txBody>
      </p:sp>
      <p:sp>
        <p:nvSpPr>
          <p:cNvPr id="10" name="Freeform: Shape 9">
            <a:extLst>
              <a:ext uri="{FF2B5EF4-FFF2-40B4-BE49-F238E27FC236}">
                <a16:creationId xmlns:a16="http://schemas.microsoft.com/office/drawing/2014/main" id="{64853C7E-3CBA-4464-865F-6044D94B1B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38487" y="2994212"/>
            <a:ext cx="1345385" cy="668410"/>
          </a:xfrm>
          <a:custGeom>
            <a:avLst/>
            <a:gdLst>
              <a:gd name="connsiteX0" fmla="*/ 0 w 1345385"/>
              <a:gd name="connsiteY0" fmla="*/ 668410 h 668410"/>
              <a:gd name="connsiteX1" fmla="*/ 672692 w 1345385"/>
              <a:gd name="connsiteY1" fmla="*/ 0 h 668410"/>
              <a:gd name="connsiteX2" fmla="*/ 1345385 w 1345385"/>
              <a:gd name="connsiteY2" fmla="*/ 668410 h 668410"/>
            </a:gdLst>
            <a:ahLst/>
            <a:cxnLst>
              <a:cxn ang="0">
                <a:pos x="connsiteX0" y="connsiteY0"/>
              </a:cxn>
              <a:cxn ang="0">
                <a:pos x="connsiteX1" y="connsiteY1"/>
              </a:cxn>
              <a:cxn ang="0">
                <a:pos x="connsiteX2" y="connsiteY2"/>
              </a:cxn>
            </a:cxnLst>
            <a:rect l="l" t="t" r="r" b="b"/>
            <a:pathLst>
              <a:path w="1345385" h="668410">
                <a:moveTo>
                  <a:pt x="0" y="668410"/>
                </a:moveTo>
                <a:lnTo>
                  <a:pt x="672692" y="0"/>
                </a:lnTo>
                <a:lnTo>
                  <a:pt x="1345385" y="668410"/>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Rectangle 11">
            <a:extLst>
              <a:ext uri="{FF2B5EF4-FFF2-40B4-BE49-F238E27FC236}">
                <a16:creationId xmlns:a16="http://schemas.microsoft.com/office/drawing/2014/main" id="{55EFEC59-B929-4851-9DEF-9106F27979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83480" y="2760304"/>
            <a:ext cx="418137" cy="418137"/>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C132392-D5FF-4588-8FA1-5BAD77BF64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508836" y="4124955"/>
            <a:ext cx="635336" cy="635336"/>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C7EAC045-695C-4E73-9B7C-AFD6FB22DA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36522" y="4621062"/>
            <a:ext cx="224347" cy="224347"/>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404A7A3A-BEAE-4BC6-A163-5D0E5F8C46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10175676" y="5597890"/>
            <a:ext cx="2982940" cy="1481975"/>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Rectangle 19">
            <a:extLst>
              <a:ext uri="{FF2B5EF4-FFF2-40B4-BE49-F238E27FC236}">
                <a16:creationId xmlns:a16="http://schemas.microsoft.com/office/drawing/2014/main" id="{12ED3B7D-405D-4DFA-8608-B6DE746718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46240" y="5280494"/>
            <a:ext cx="841505" cy="841505"/>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B6F750CC-0219-4887-80F6-1A6AFA8A2EBB}"/>
              </a:ext>
            </a:extLst>
          </p:cNvPr>
          <p:cNvSpPr>
            <a:spLocks noGrp="1"/>
          </p:cNvSpPr>
          <p:nvPr>
            <p:ph idx="1"/>
          </p:nvPr>
        </p:nvSpPr>
        <p:spPr>
          <a:xfrm>
            <a:off x="377253" y="1266705"/>
            <a:ext cx="11600467" cy="5591295"/>
          </a:xfrm>
          <a:noFill/>
        </p:spPr>
        <p:txBody>
          <a:bodyPr vert="horz" lIns="91440" tIns="45720" rIns="91440" bIns="45720" rtlCol="0" anchor="ctr">
            <a:noAutofit/>
          </a:bodyPr>
          <a:lstStyle/>
          <a:p>
            <a:pPr algn="r" rtl="1"/>
            <a:r>
              <a:rPr lang="en-US" sz="2200" b="1" dirty="0">
                <a:ea typeface="+mn-lt"/>
                <a:cs typeface="+mn-lt"/>
              </a:rPr>
              <a:t>Filename</a:t>
            </a:r>
            <a:r>
              <a:rPr lang="he-IL" sz="2200" b="1" dirty="0">
                <a:ea typeface="+mn-lt"/>
                <a:cs typeface="+mn-lt"/>
              </a:rPr>
              <a:t> – </a:t>
            </a:r>
            <a:r>
              <a:rPr lang="he-IL" sz="2200" dirty="0">
                <a:ea typeface="+mn-lt"/>
                <a:cs typeface="+mn-lt"/>
              </a:rPr>
              <a:t>שם קובץ שיכול לשמש לאחסון הנתונים במערכת קבצים מקומית או מרוחקת.</a:t>
            </a:r>
            <a:endParaRPr lang="en-US" sz="2200" dirty="0">
              <a:ea typeface="+mn-lt"/>
              <a:cs typeface="+mn-lt"/>
            </a:endParaRPr>
          </a:p>
          <a:p>
            <a:pPr algn="r" rtl="1"/>
            <a:r>
              <a:rPr lang="en-US" sz="2200" b="1" dirty="0">
                <a:ea typeface="+mn-lt"/>
                <a:cs typeface="+mn-lt"/>
              </a:rPr>
              <a:t>Path</a:t>
            </a:r>
            <a:r>
              <a:rPr lang="he-IL" sz="2200" b="1" dirty="0">
                <a:ea typeface="+mn-lt"/>
                <a:cs typeface="+mn-lt"/>
              </a:rPr>
              <a:t> – </a:t>
            </a:r>
            <a:r>
              <a:rPr lang="he-IL" sz="2200" dirty="0">
                <a:ea typeface="+mn-lt"/>
                <a:cs typeface="+mn-lt"/>
              </a:rPr>
              <a:t>שם ה</a:t>
            </a:r>
            <a:r>
              <a:rPr lang="en-US" sz="2200" dirty="0">
                <a:ea typeface="+mn-lt"/>
                <a:cs typeface="+mn-lt"/>
              </a:rPr>
              <a:t>directory</a:t>
            </a:r>
            <a:r>
              <a:rPr lang="he-IL" sz="2200" dirty="0">
                <a:ea typeface="+mn-lt"/>
                <a:cs typeface="+mn-lt"/>
              </a:rPr>
              <a:t> שניתן להשתמש בו לאחסאון הנתונים במערכת קבצים מקומית או מרוחקת.</a:t>
            </a:r>
            <a:endParaRPr lang="en-US" sz="2200" dirty="0">
              <a:ea typeface="+mn-lt"/>
              <a:cs typeface="+mn-lt"/>
            </a:endParaRPr>
          </a:p>
          <a:p>
            <a:pPr algn="r" rtl="1"/>
            <a:r>
              <a:rPr lang="en-US" sz="2200" b="1" dirty="0" err="1">
                <a:ea typeface="+mn-lt"/>
                <a:cs typeface="+mn-lt"/>
              </a:rPr>
              <a:t>Uuid</a:t>
            </a:r>
            <a:r>
              <a:rPr lang="he-IL" sz="2200" b="1" dirty="0">
                <a:ea typeface="+mn-lt"/>
                <a:cs typeface="+mn-lt"/>
              </a:rPr>
              <a:t> – </a:t>
            </a:r>
            <a:r>
              <a:rPr lang="he-IL" sz="2200" dirty="0">
                <a:ea typeface="+mn-lt"/>
                <a:cs typeface="+mn-lt"/>
              </a:rPr>
              <a:t>מזהה יחודי של </a:t>
            </a:r>
            <a:r>
              <a:rPr lang="en-US" sz="2200" dirty="0">
                <a:ea typeface="+mn-lt"/>
                <a:cs typeface="+mn-lt"/>
              </a:rPr>
              <a:t>FF</a:t>
            </a:r>
            <a:r>
              <a:rPr lang="he-IL" sz="2200" dirty="0">
                <a:ea typeface="+mn-lt"/>
                <a:cs typeface="+mn-lt"/>
              </a:rPr>
              <a:t>.</a:t>
            </a:r>
            <a:endParaRPr lang="en-US" sz="2200" dirty="0">
              <a:ea typeface="+mn-lt"/>
              <a:cs typeface="+mn-lt"/>
            </a:endParaRPr>
          </a:p>
          <a:p>
            <a:pPr algn="r" rtl="1"/>
            <a:r>
              <a:rPr lang="en-US" sz="2200" b="1" dirty="0" err="1">
                <a:ea typeface="+mn-lt"/>
                <a:cs typeface="+mn-lt"/>
              </a:rPr>
              <a:t>entryDate</a:t>
            </a:r>
            <a:r>
              <a:rPr lang="he-IL" sz="2200" b="1" dirty="0">
                <a:ea typeface="+mn-lt"/>
                <a:cs typeface="+mn-lt"/>
              </a:rPr>
              <a:t> – </a:t>
            </a:r>
            <a:r>
              <a:rPr lang="he-IL" sz="2200" dirty="0">
                <a:ea typeface="+mn-lt"/>
                <a:cs typeface="+mn-lt"/>
              </a:rPr>
              <a:t>התאריך והשעה שבהם נכנס ה</a:t>
            </a:r>
            <a:r>
              <a:rPr lang="en-US" sz="2200" dirty="0">
                <a:ea typeface="+mn-lt"/>
                <a:cs typeface="+mn-lt"/>
              </a:rPr>
              <a:t>FF</a:t>
            </a:r>
            <a:r>
              <a:rPr lang="he-IL" sz="2200" dirty="0">
                <a:ea typeface="+mn-lt"/>
                <a:cs typeface="+mn-lt"/>
              </a:rPr>
              <a:t> למערכת (מתי הוא נוצר). מספר אלפיות השנייה מאז 1.1.1970 .</a:t>
            </a:r>
            <a:endParaRPr lang="en-US" sz="2200" dirty="0">
              <a:ea typeface="+mn-lt"/>
              <a:cs typeface="+mn-lt"/>
            </a:endParaRPr>
          </a:p>
          <a:p>
            <a:pPr algn="r" rtl="1"/>
            <a:r>
              <a:rPr lang="en-US" sz="2200" b="1" dirty="0" err="1">
                <a:ea typeface="+mn-lt"/>
                <a:cs typeface="+mn-lt"/>
              </a:rPr>
              <a:t>lineageStartDate</a:t>
            </a:r>
            <a:r>
              <a:rPr lang="he-IL" sz="2200" b="1" dirty="0">
                <a:ea typeface="+mn-lt"/>
                <a:cs typeface="+mn-lt"/>
              </a:rPr>
              <a:t> – </a:t>
            </a:r>
            <a:r>
              <a:rPr lang="he-IL" sz="2200" dirty="0">
                <a:ea typeface="+mn-lt"/>
                <a:cs typeface="+mn-lt"/>
              </a:rPr>
              <a:t>בכל פעם ש</a:t>
            </a:r>
            <a:r>
              <a:rPr lang="en-US" sz="2200" dirty="0">
                <a:ea typeface="+mn-lt"/>
                <a:cs typeface="+mn-lt"/>
              </a:rPr>
              <a:t>FF</a:t>
            </a:r>
            <a:r>
              <a:rPr lang="he-IL" sz="2200" dirty="0">
                <a:ea typeface="+mn-lt"/>
                <a:cs typeface="+mn-lt"/>
              </a:rPr>
              <a:t> </a:t>
            </a:r>
            <a:r>
              <a:rPr lang="en-US" sz="2200" dirty="0">
                <a:ea typeface="+mn-lt"/>
                <a:cs typeface="+mn-lt"/>
              </a:rPr>
              <a:t>cloned, merged</a:t>
            </a:r>
            <a:r>
              <a:rPr lang="he-IL" sz="2200" dirty="0">
                <a:ea typeface="+mn-lt"/>
                <a:cs typeface="+mn-lt"/>
              </a:rPr>
              <a:t> או מבצע </a:t>
            </a:r>
            <a:r>
              <a:rPr lang="en-US" sz="2200" dirty="0">
                <a:ea typeface="+mn-lt"/>
                <a:cs typeface="+mn-lt"/>
              </a:rPr>
              <a:t>split</a:t>
            </a:r>
            <a:r>
              <a:rPr lang="he-IL" sz="2200" dirty="0">
                <a:ea typeface="+mn-lt"/>
                <a:cs typeface="+mn-lt"/>
              </a:rPr>
              <a:t>, זה יוצר </a:t>
            </a:r>
            <a:r>
              <a:rPr lang="en-US" sz="2200" dirty="0">
                <a:ea typeface="+mn-lt"/>
                <a:cs typeface="+mn-lt"/>
              </a:rPr>
              <a:t>FF</a:t>
            </a:r>
            <a:r>
              <a:rPr lang="he-IL" sz="2200" dirty="0">
                <a:ea typeface="+mn-lt"/>
                <a:cs typeface="+mn-lt"/>
              </a:rPr>
              <a:t> "בן". וגם הבנים האלה עוברים את אותם תהליכים ואז נבניתת שרשרת אבות. ערך זה מייצג את התאריך והשעה שבהם נכנס האב הקדמון הבכור למערכת. דרך נוספת לחשוב על זה, הזמן מאז ה</a:t>
            </a:r>
            <a:r>
              <a:rPr lang="en-US" sz="2200" dirty="0">
                <a:ea typeface="+mn-lt"/>
                <a:cs typeface="+mn-lt"/>
              </a:rPr>
              <a:t>FF</a:t>
            </a:r>
            <a:r>
              <a:rPr lang="he-IL" sz="2200" dirty="0">
                <a:ea typeface="+mn-lt"/>
                <a:cs typeface="+mn-lt"/>
              </a:rPr>
              <a:t> המקורי נכנס למערכת.</a:t>
            </a:r>
            <a:endParaRPr lang="en-US" sz="2200" dirty="0">
              <a:ea typeface="+mn-lt"/>
              <a:cs typeface="+mn-lt"/>
            </a:endParaRPr>
          </a:p>
          <a:p>
            <a:pPr algn="r" rtl="1"/>
            <a:r>
              <a:rPr lang="en-US" sz="2200" b="1" dirty="0" err="1">
                <a:ea typeface="+mn-lt"/>
                <a:cs typeface="+mn-lt"/>
              </a:rPr>
              <a:t>fileSize</a:t>
            </a:r>
            <a:r>
              <a:rPr lang="he-IL" sz="2200" b="1" dirty="0">
                <a:ea typeface="+mn-lt"/>
                <a:cs typeface="+mn-lt"/>
              </a:rPr>
              <a:t> – </a:t>
            </a:r>
            <a:r>
              <a:rPr lang="he-IL" sz="2200" dirty="0">
                <a:ea typeface="+mn-lt"/>
                <a:cs typeface="+mn-lt"/>
              </a:rPr>
              <a:t>מייצג את הגודל בבתים של ה</a:t>
            </a:r>
            <a:r>
              <a:rPr lang="en-US" sz="2200" dirty="0">
                <a:ea typeface="+mn-lt"/>
                <a:cs typeface="+mn-lt"/>
              </a:rPr>
              <a:t>FF</a:t>
            </a:r>
            <a:r>
              <a:rPr lang="he-IL" sz="2200" dirty="0">
                <a:ea typeface="+mn-lt"/>
                <a:cs typeface="+mn-lt"/>
              </a:rPr>
              <a:t>.</a:t>
            </a:r>
            <a:endParaRPr lang="en-US" sz="2200" dirty="0">
              <a:cs typeface="Calibri"/>
            </a:endParaRPr>
          </a:p>
        </p:txBody>
      </p:sp>
    </p:spTree>
    <p:extLst>
      <p:ext uri="{BB962C8B-B14F-4D97-AF65-F5344CB8AC3E}">
        <p14:creationId xmlns:p14="http://schemas.microsoft.com/office/powerpoint/2010/main" val="421447099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2FB12AE-71D1-47FD-9AC3-EE2C074245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3BF0590-ED57-4ED2-B7B5-ED9C052F37D7}"/>
              </a:ext>
            </a:extLst>
          </p:cNvPr>
          <p:cNvSpPr>
            <a:spLocks noGrp="1"/>
          </p:cNvSpPr>
          <p:nvPr>
            <p:ph type="title"/>
          </p:nvPr>
        </p:nvSpPr>
        <p:spPr>
          <a:xfrm>
            <a:off x="643468" y="621792"/>
            <a:ext cx="4989890" cy="5413248"/>
          </a:xfrm>
        </p:spPr>
        <p:txBody>
          <a:bodyPr>
            <a:normAutofit/>
          </a:bodyPr>
          <a:lstStyle/>
          <a:p>
            <a:r>
              <a:rPr lang="en-US" sz="3600" dirty="0">
                <a:cs typeface="Calibri Light"/>
              </a:rPr>
              <a:t>Extracting attributes</a:t>
            </a:r>
            <a:endParaRPr lang="en-US" sz="3600" dirty="0"/>
          </a:p>
        </p:txBody>
      </p:sp>
      <p:sp>
        <p:nvSpPr>
          <p:cNvPr id="10" name="Freeform: Shape 9">
            <a:extLst>
              <a:ext uri="{FF2B5EF4-FFF2-40B4-BE49-F238E27FC236}">
                <a16:creationId xmlns:a16="http://schemas.microsoft.com/office/drawing/2014/main" id="{64853C7E-3CBA-4464-865F-6044D94B1B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38487" y="2994212"/>
            <a:ext cx="1345385" cy="668410"/>
          </a:xfrm>
          <a:custGeom>
            <a:avLst/>
            <a:gdLst>
              <a:gd name="connsiteX0" fmla="*/ 0 w 1345385"/>
              <a:gd name="connsiteY0" fmla="*/ 668410 h 668410"/>
              <a:gd name="connsiteX1" fmla="*/ 672692 w 1345385"/>
              <a:gd name="connsiteY1" fmla="*/ 0 h 668410"/>
              <a:gd name="connsiteX2" fmla="*/ 1345385 w 1345385"/>
              <a:gd name="connsiteY2" fmla="*/ 668410 h 668410"/>
            </a:gdLst>
            <a:ahLst/>
            <a:cxnLst>
              <a:cxn ang="0">
                <a:pos x="connsiteX0" y="connsiteY0"/>
              </a:cxn>
              <a:cxn ang="0">
                <a:pos x="connsiteX1" y="connsiteY1"/>
              </a:cxn>
              <a:cxn ang="0">
                <a:pos x="connsiteX2" y="connsiteY2"/>
              </a:cxn>
            </a:cxnLst>
            <a:rect l="l" t="t" r="r" b="b"/>
            <a:pathLst>
              <a:path w="1345385" h="668410">
                <a:moveTo>
                  <a:pt x="0" y="668410"/>
                </a:moveTo>
                <a:lnTo>
                  <a:pt x="672692" y="0"/>
                </a:lnTo>
                <a:lnTo>
                  <a:pt x="1345385" y="668410"/>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Rectangle 11">
            <a:extLst>
              <a:ext uri="{FF2B5EF4-FFF2-40B4-BE49-F238E27FC236}">
                <a16:creationId xmlns:a16="http://schemas.microsoft.com/office/drawing/2014/main" id="{55EFEC59-B929-4851-9DEF-9106F27979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83480" y="2760304"/>
            <a:ext cx="418137" cy="418137"/>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C132392-D5FF-4588-8FA1-5BAD77BF64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508836" y="4124955"/>
            <a:ext cx="635336" cy="635336"/>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C7EAC045-695C-4E73-9B7C-AFD6FB22DA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36522" y="4621062"/>
            <a:ext cx="224347" cy="224347"/>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404A7A3A-BEAE-4BC6-A163-5D0E5F8C46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10175676" y="5597890"/>
            <a:ext cx="2982940" cy="1481975"/>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Rectangle 19">
            <a:extLst>
              <a:ext uri="{FF2B5EF4-FFF2-40B4-BE49-F238E27FC236}">
                <a16:creationId xmlns:a16="http://schemas.microsoft.com/office/drawing/2014/main" id="{12ED3B7D-405D-4DFA-8608-B6DE746718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46240" y="5280494"/>
            <a:ext cx="841505" cy="841505"/>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9F23A937-8D96-4794-B996-2C0CB91D0B0C}"/>
              </a:ext>
            </a:extLst>
          </p:cNvPr>
          <p:cNvSpPr>
            <a:spLocks noGrp="1"/>
          </p:cNvSpPr>
          <p:nvPr>
            <p:ph idx="1"/>
          </p:nvPr>
        </p:nvSpPr>
        <p:spPr>
          <a:xfrm>
            <a:off x="4954621" y="643466"/>
            <a:ext cx="6593911" cy="5571065"/>
          </a:xfrm>
          <a:noFill/>
        </p:spPr>
        <p:txBody>
          <a:bodyPr vert="horz" lIns="91440" tIns="45720" rIns="91440" bIns="45720" rtlCol="0" anchor="ctr">
            <a:normAutofit/>
          </a:bodyPr>
          <a:lstStyle/>
          <a:p>
            <a:pPr algn="r" rtl="1"/>
            <a:r>
              <a:rPr lang="en-US" sz="2000" dirty="0">
                <a:ea typeface="+mn-lt"/>
                <a:cs typeface="+mn-lt"/>
              </a:rPr>
              <a:t>NIFI</a:t>
            </a:r>
            <a:r>
              <a:rPr lang="he-IL" sz="2000" dirty="0">
                <a:ea typeface="+mn-lt"/>
                <a:cs typeface="+mn-lt"/>
              </a:rPr>
              <a:t> מספק כמה </a:t>
            </a:r>
            <a:r>
              <a:rPr lang="en-US" sz="2000" dirty="0">
                <a:ea typeface="+mn-lt"/>
                <a:cs typeface="+mn-lt"/>
              </a:rPr>
              <a:t>processors</a:t>
            </a:r>
            <a:r>
              <a:rPr lang="he-IL" sz="2000" dirty="0">
                <a:ea typeface="+mn-lt"/>
                <a:cs typeface="+mn-lt"/>
              </a:rPr>
              <a:t> שונים לחילוץ </a:t>
            </a:r>
            <a:r>
              <a:rPr lang="en-US" sz="2000" dirty="0">
                <a:ea typeface="+mn-lt"/>
                <a:cs typeface="+mn-lt"/>
              </a:rPr>
              <a:t>attributes</a:t>
            </a:r>
            <a:r>
              <a:rPr lang="he-IL" sz="2000" dirty="0">
                <a:ea typeface="+mn-lt"/>
                <a:cs typeface="+mn-lt"/>
              </a:rPr>
              <a:t> מ</a:t>
            </a:r>
            <a:r>
              <a:rPr lang="en-US" sz="2000" dirty="0">
                <a:ea typeface="+mn-lt"/>
                <a:cs typeface="+mn-lt"/>
              </a:rPr>
              <a:t>FF</a:t>
            </a:r>
            <a:r>
              <a:rPr lang="he-IL" sz="2000" dirty="0">
                <a:ea typeface="+mn-lt"/>
                <a:cs typeface="+mn-lt"/>
              </a:rPr>
              <a:t>.</a:t>
            </a:r>
            <a:endParaRPr lang="en-US" sz="2000" dirty="0">
              <a:ea typeface="+mn-lt"/>
              <a:cs typeface="+mn-lt"/>
            </a:endParaRPr>
          </a:p>
          <a:p>
            <a:pPr algn="r" rtl="1"/>
            <a:endParaRPr lang="en-US" sz="2000" dirty="0">
              <a:ea typeface="+mn-lt"/>
              <a:cs typeface="+mn-lt"/>
            </a:endParaRPr>
          </a:p>
          <a:p>
            <a:pPr algn="r" rtl="1"/>
            <a:r>
              <a:rPr lang="he-IL" sz="2000" dirty="0">
                <a:ea typeface="+mn-lt"/>
                <a:cs typeface="+mn-lt"/>
              </a:rPr>
              <a:t>רשימה של </a:t>
            </a:r>
            <a:r>
              <a:rPr lang="en-US" sz="2000" dirty="0">
                <a:ea typeface="+mn-lt"/>
                <a:cs typeface="+mn-lt"/>
              </a:rPr>
              <a:t>processors</a:t>
            </a:r>
            <a:r>
              <a:rPr lang="he-IL" sz="2000" dirty="0">
                <a:ea typeface="+mn-lt"/>
                <a:cs typeface="+mn-lt"/>
              </a:rPr>
              <a:t> נפוצים אפשר למצוא בתחילת המצגת.</a:t>
            </a:r>
            <a:endParaRPr lang="en-US" sz="2000" dirty="0">
              <a:ea typeface="+mn-lt"/>
              <a:cs typeface="+mn-lt"/>
            </a:endParaRPr>
          </a:p>
          <a:p>
            <a:pPr marL="0" indent="0" algn="r" rtl="1">
              <a:buNone/>
            </a:pPr>
            <a:endParaRPr lang="en-US" sz="2000" dirty="0">
              <a:ea typeface="+mn-lt"/>
              <a:cs typeface="+mn-lt"/>
            </a:endParaRPr>
          </a:p>
        </p:txBody>
      </p:sp>
    </p:spTree>
    <p:extLst>
      <p:ext uri="{BB962C8B-B14F-4D97-AF65-F5344CB8AC3E}">
        <p14:creationId xmlns:p14="http://schemas.microsoft.com/office/powerpoint/2010/main" val="31396268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EBF87945-A001-489F-9D9B-7D9435F0B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8639" y="347471"/>
            <a:ext cx="11100816" cy="180136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7316303-0399-4BEB-A8EF-911375297C1B}"/>
              </a:ext>
            </a:extLst>
          </p:cNvPr>
          <p:cNvSpPr>
            <a:spLocks noGrp="1"/>
          </p:cNvSpPr>
          <p:nvPr>
            <p:ph type="title"/>
          </p:nvPr>
        </p:nvSpPr>
        <p:spPr>
          <a:xfrm>
            <a:off x="838200" y="585216"/>
            <a:ext cx="10515600" cy="772608"/>
          </a:xfrm>
        </p:spPr>
        <p:txBody>
          <a:bodyPr>
            <a:normAutofit/>
          </a:bodyPr>
          <a:lstStyle/>
          <a:p>
            <a:r>
              <a:rPr lang="en-US">
                <a:solidFill>
                  <a:schemeClr val="bg1"/>
                </a:solidFill>
                <a:cs typeface="Calibri Light"/>
              </a:rPr>
              <a:t>NIFI</a:t>
            </a:r>
            <a:r>
              <a:rPr lang="en-US" dirty="0">
                <a:solidFill>
                  <a:schemeClr val="bg1"/>
                </a:solidFill>
                <a:cs typeface="Calibri Light"/>
              </a:rPr>
              <a:t> as a cluster</a:t>
            </a:r>
          </a:p>
        </p:txBody>
      </p:sp>
      <p:sp>
        <p:nvSpPr>
          <p:cNvPr id="12" name="Content Placeholder 7">
            <a:extLst>
              <a:ext uri="{FF2B5EF4-FFF2-40B4-BE49-F238E27FC236}">
                <a16:creationId xmlns:a16="http://schemas.microsoft.com/office/drawing/2014/main" id="{02CC79E2-3D19-4520-9A71-25B4278EBD80}"/>
              </a:ext>
            </a:extLst>
          </p:cNvPr>
          <p:cNvSpPr>
            <a:spLocks noGrp="1"/>
          </p:cNvSpPr>
          <p:nvPr>
            <p:ph idx="1"/>
          </p:nvPr>
        </p:nvSpPr>
        <p:spPr>
          <a:xfrm>
            <a:off x="5692423" y="2563980"/>
            <a:ext cx="6413584" cy="3660185"/>
          </a:xfrm>
        </p:spPr>
        <p:txBody>
          <a:bodyPr vert="horz" lIns="91440" tIns="45720" rIns="91440" bIns="45720" rtlCol="0" anchor="ctr">
            <a:noAutofit/>
          </a:bodyPr>
          <a:lstStyle/>
          <a:p>
            <a:pPr algn="r" rtl="1"/>
            <a:r>
              <a:rPr lang="he-IL" sz="1600" dirty="0">
                <a:ea typeface="+mn-lt"/>
                <a:cs typeface="+mn-lt"/>
              </a:rPr>
              <a:t>כל מכונה של </a:t>
            </a:r>
            <a:r>
              <a:rPr lang="en-US" sz="1600" dirty="0" err="1">
                <a:ea typeface="+mn-lt"/>
                <a:cs typeface="+mn-lt"/>
              </a:rPr>
              <a:t>nifi</a:t>
            </a:r>
            <a:r>
              <a:rPr lang="he-IL" sz="1600" dirty="0">
                <a:ea typeface="+mn-lt"/>
                <a:cs typeface="+mn-lt"/>
              </a:rPr>
              <a:t> ב</a:t>
            </a:r>
            <a:r>
              <a:rPr lang="en-US" sz="1600" dirty="0">
                <a:ea typeface="+mn-lt"/>
                <a:cs typeface="+mn-lt"/>
              </a:rPr>
              <a:t>cluster</a:t>
            </a:r>
            <a:r>
              <a:rPr lang="he-IL" sz="1600" dirty="0">
                <a:ea typeface="+mn-lt"/>
                <a:cs typeface="+mn-lt"/>
              </a:rPr>
              <a:t> מבצעת את אותן המשימות על הנתונים, אך כל אחת מהן פועלת על קבוצת נתונים שונה.</a:t>
            </a:r>
            <a:endParaRPr lang="en-US" sz="1600" dirty="0">
              <a:ea typeface="+mn-lt"/>
              <a:cs typeface="+mn-lt"/>
            </a:endParaRPr>
          </a:p>
          <a:p>
            <a:pPr algn="r" rtl="1"/>
            <a:endParaRPr lang="en-US" sz="1600" dirty="0">
              <a:ea typeface="+mn-lt"/>
              <a:cs typeface="+mn-lt"/>
            </a:endParaRPr>
          </a:p>
          <a:p>
            <a:pPr algn="r" rtl="1"/>
            <a:r>
              <a:rPr lang="en-US" sz="1600" dirty="0">
                <a:ea typeface="+mn-lt"/>
                <a:cs typeface="+mn-lt"/>
              </a:rPr>
              <a:t>Apache </a:t>
            </a:r>
            <a:r>
              <a:rPr lang="en-US" sz="1600" dirty="0" err="1">
                <a:ea typeface="+mn-lt"/>
                <a:cs typeface="+mn-lt"/>
              </a:rPr>
              <a:t>ZooKeeper</a:t>
            </a:r>
            <a:r>
              <a:rPr lang="he-IL" sz="1600" dirty="0">
                <a:ea typeface="+mn-lt"/>
                <a:cs typeface="+mn-lt"/>
              </a:rPr>
              <a:t> בוחר </a:t>
            </a:r>
            <a:r>
              <a:rPr lang="en-US" sz="1600" dirty="0">
                <a:ea typeface="+mn-lt"/>
                <a:cs typeface="+mn-lt"/>
              </a:rPr>
              <a:t>node</a:t>
            </a:r>
            <a:r>
              <a:rPr lang="he-IL" sz="1600" dirty="0">
                <a:ea typeface="+mn-lt"/>
                <a:cs typeface="+mn-lt"/>
              </a:rPr>
              <a:t> מסויים בתור ה</a:t>
            </a:r>
            <a:r>
              <a:rPr lang="en-US" sz="1600" dirty="0">
                <a:ea typeface="+mn-lt"/>
                <a:cs typeface="+mn-lt"/>
              </a:rPr>
              <a:t>Cluster Coordinator </a:t>
            </a:r>
            <a:r>
              <a:rPr lang="he-IL" sz="1600" dirty="0">
                <a:ea typeface="+mn-lt"/>
                <a:cs typeface="+mn-lt"/>
              </a:rPr>
              <a:t>, ונפילות מטופלות לבד על ידי ה</a:t>
            </a:r>
            <a:r>
              <a:rPr lang="en-US" sz="1600" dirty="0">
                <a:ea typeface="+mn-lt"/>
                <a:cs typeface="+mn-lt"/>
              </a:rPr>
              <a:t> </a:t>
            </a:r>
            <a:r>
              <a:rPr lang="en-US" sz="1600" dirty="0" err="1">
                <a:ea typeface="+mn-lt"/>
                <a:cs typeface="+mn-lt"/>
              </a:rPr>
              <a:t>ZooKeeper</a:t>
            </a:r>
            <a:r>
              <a:rPr lang="he-IL" sz="1600" dirty="0">
                <a:ea typeface="+mn-lt"/>
                <a:cs typeface="+mn-lt"/>
              </a:rPr>
              <a:t>.</a:t>
            </a:r>
            <a:endParaRPr lang="en-US" sz="1600" dirty="0">
              <a:ea typeface="+mn-lt"/>
              <a:cs typeface="+mn-lt"/>
            </a:endParaRPr>
          </a:p>
          <a:p>
            <a:pPr algn="r" rtl="1"/>
            <a:endParaRPr lang="en-US" sz="1600" dirty="0">
              <a:ea typeface="+mn-lt"/>
              <a:cs typeface="+mn-lt"/>
            </a:endParaRPr>
          </a:p>
          <a:p>
            <a:pPr algn="r" rtl="1"/>
            <a:r>
              <a:rPr lang="he-IL" sz="1600" dirty="0">
                <a:ea typeface="+mn-lt"/>
                <a:cs typeface="+mn-lt"/>
              </a:rPr>
              <a:t>כל ה</a:t>
            </a:r>
            <a:r>
              <a:rPr lang="en-US" sz="1600" dirty="0">
                <a:ea typeface="+mn-lt"/>
                <a:cs typeface="+mn-lt"/>
              </a:rPr>
              <a:t>node</a:t>
            </a:r>
            <a:r>
              <a:rPr lang="he-IL" sz="1600" dirty="0">
                <a:ea typeface="+mn-lt"/>
                <a:cs typeface="+mn-lt"/>
              </a:rPr>
              <a:t>ים מספקים </a:t>
            </a:r>
            <a:r>
              <a:rPr lang="en-US" sz="1600" dirty="0" err="1">
                <a:ea typeface="+mn-lt"/>
                <a:cs typeface="+mn-lt"/>
              </a:rPr>
              <a:t>hearbeat</a:t>
            </a:r>
            <a:r>
              <a:rPr lang="he-IL" sz="1600" dirty="0">
                <a:ea typeface="+mn-lt"/>
                <a:cs typeface="+mn-lt"/>
              </a:rPr>
              <a:t> ומידע עליהם ל</a:t>
            </a:r>
            <a:r>
              <a:rPr lang="en-US" sz="1600" dirty="0">
                <a:ea typeface="+mn-lt"/>
                <a:cs typeface="+mn-lt"/>
              </a:rPr>
              <a:t>coordinator</a:t>
            </a:r>
            <a:r>
              <a:rPr lang="he-IL" sz="1600" dirty="0">
                <a:ea typeface="+mn-lt"/>
                <a:cs typeface="+mn-lt"/>
              </a:rPr>
              <a:t>.</a:t>
            </a:r>
            <a:endParaRPr lang="en-US" sz="1600" dirty="0">
              <a:ea typeface="+mn-lt"/>
              <a:cs typeface="+mn-lt"/>
            </a:endParaRPr>
          </a:p>
          <a:p>
            <a:pPr algn="r" rtl="1"/>
            <a:endParaRPr lang="en-US" sz="1600" dirty="0">
              <a:ea typeface="+mn-lt"/>
              <a:cs typeface="+mn-lt"/>
            </a:endParaRPr>
          </a:p>
          <a:p>
            <a:pPr algn="r" rtl="1"/>
            <a:r>
              <a:rPr lang="he-IL" sz="1600" dirty="0">
                <a:ea typeface="+mn-lt"/>
                <a:cs typeface="+mn-lt"/>
              </a:rPr>
              <a:t>ה</a:t>
            </a:r>
            <a:r>
              <a:rPr lang="en-US" sz="1600" dirty="0">
                <a:ea typeface="+mn-lt"/>
                <a:cs typeface="+mn-lt"/>
              </a:rPr>
              <a:t>coordinator</a:t>
            </a:r>
            <a:r>
              <a:rPr lang="he-IL" sz="1600" dirty="0">
                <a:ea typeface="+mn-lt"/>
                <a:cs typeface="+mn-lt"/>
              </a:rPr>
              <a:t> אחראי על חיבור וניתוק של ה</a:t>
            </a:r>
            <a:r>
              <a:rPr lang="en-US" sz="1600" dirty="0">
                <a:ea typeface="+mn-lt"/>
                <a:cs typeface="+mn-lt"/>
              </a:rPr>
              <a:t>nodes</a:t>
            </a:r>
            <a:r>
              <a:rPr lang="he-IL" sz="1600" dirty="0">
                <a:ea typeface="+mn-lt"/>
                <a:cs typeface="+mn-lt"/>
              </a:rPr>
              <a:t>.</a:t>
            </a:r>
            <a:endParaRPr lang="en-US" sz="1600" dirty="0">
              <a:ea typeface="+mn-lt"/>
              <a:cs typeface="+mn-lt"/>
            </a:endParaRPr>
          </a:p>
          <a:p>
            <a:pPr algn="r" rtl="1"/>
            <a:endParaRPr lang="en-US" sz="1600" dirty="0">
              <a:ea typeface="+mn-lt"/>
              <a:cs typeface="+mn-lt"/>
            </a:endParaRPr>
          </a:p>
          <a:p>
            <a:pPr algn="r" rtl="1"/>
            <a:r>
              <a:rPr lang="he-IL" sz="1600" dirty="0">
                <a:ea typeface="+mn-lt"/>
                <a:cs typeface="+mn-lt"/>
              </a:rPr>
              <a:t>אתם יכולים לתקשר עם </a:t>
            </a:r>
            <a:r>
              <a:rPr lang="en-US" sz="1600" dirty="0" err="1">
                <a:ea typeface="+mn-lt"/>
                <a:cs typeface="+mn-lt"/>
              </a:rPr>
              <a:t>nifi</a:t>
            </a:r>
            <a:r>
              <a:rPr lang="he-IL" sz="1600" dirty="0">
                <a:ea typeface="+mn-lt"/>
                <a:cs typeface="+mn-lt"/>
              </a:rPr>
              <a:t> דרך ה</a:t>
            </a:r>
            <a:r>
              <a:rPr lang="en-US" sz="1600" dirty="0">
                <a:ea typeface="+mn-lt"/>
                <a:cs typeface="+mn-lt"/>
              </a:rPr>
              <a:t>UI</a:t>
            </a:r>
            <a:r>
              <a:rPr lang="he-IL" sz="1600" dirty="0">
                <a:ea typeface="+mn-lt"/>
                <a:cs typeface="+mn-lt"/>
              </a:rPr>
              <a:t> של כל </a:t>
            </a:r>
            <a:r>
              <a:rPr lang="en-US" sz="1600" dirty="0">
                <a:ea typeface="+mn-lt"/>
                <a:cs typeface="+mn-lt"/>
              </a:rPr>
              <a:t>node</a:t>
            </a:r>
            <a:r>
              <a:rPr lang="he-IL" sz="1600" dirty="0">
                <a:ea typeface="+mn-lt"/>
                <a:cs typeface="+mn-lt"/>
              </a:rPr>
              <a:t>.</a:t>
            </a:r>
            <a:endParaRPr lang="en-US" sz="1600" dirty="0">
              <a:ea typeface="+mn-lt"/>
              <a:cs typeface="+mn-lt"/>
            </a:endParaRPr>
          </a:p>
        </p:txBody>
      </p:sp>
      <p:pic>
        <p:nvPicPr>
          <p:cNvPr id="4" name="Picture 4" descr="Graphical user interface, application&#10;&#10;Description automatically generated">
            <a:extLst>
              <a:ext uri="{FF2B5EF4-FFF2-40B4-BE49-F238E27FC236}">
                <a16:creationId xmlns:a16="http://schemas.microsoft.com/office/drawing/2014/main" id="{87726D25-BFA7-4D40-9257-14988D6E1B1D}"/>
              </a:ext>
            </a:extLst>
          </p:cNvPr>
          <p:cNvPicPr>
            <a:picLocks noChangeAspect="1"/>
          </p:cNvPicPr>
          <p:nvPr/>
        </p:nvPicPr>
        <p:blipFill rotWithShape="1">
          <a:blip r:embed="rId2"/>
          <a:srcRect t="49" r="3" b="52"/>
          <a:stretch/>
        </p:blipFill>
        <p:spPr>
          <a:xfrm>
            <a:off x="254575" y="2516777"/>
            <a:ext cx="5582102" cy="3660185"/>
          </a:xfrm>
          <a:prstGeom prst="rect">
            <a:avLst/>
          </a:prstGeom>
        </p:spPr>
      </p:pic>
    </p:spTree>
    <p:extLst>
      <p:ext uri="{BB962C8B-B14F-4D97-AF65-F5344CB8AC3E}">
        <p14:creationId xmlns:p14="http://schemas.microsoft.com/office/powerpoint/2010/main" val="328860066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46D6306C-ED4F-4AAE-B4A5-EEA6AFAD72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0DBE0E2-027F-4ED8-9F14-A2BBDD2F8B67}"/>
              </a:ext>
            </a:extLst>
          </p:cNvPr>
          <p:cNvSpPr>
            <a:spLocks noGrp="1"/>
          </p:cNvSpPr>
          <p:nvPr>
            <p:ph type="title"/>
          </p:nvPr>
        </p:nvSpPr>
        <p:spPr>
          <a:xfrm>
            <a:off x="643467" y="1698171"/>
            <a:ext cx="3962061" cy="4516360"/>
          </a:xfrm>
        </p:spPr>
        <p:txBody>
          <a:bodyPr anchor="t">
            <a:normAutofit/>
          </a:bodyPr>
          <a:lstStyle/>
          <a:p>
            <a:r>
              <a:rPr lang="en-US" sz="3600">
                <a:cs typeface="Calibri Light"/>
              </a:rPr>
              <a:t>Adding User-Defined Attributes</a:t>
            </a:r>
            <a:endParaRPr lang="en-US" sz="3600"/>
          </a:p>
        </p:txBody>
      </p:sp>
      <p:sp>
        <p:nvSpPr>
          <p:cNvPr id="6" name="Rectangle 9">
            <a:extLst>
              <a:ext uri="{FF2B5EF4-FFF2-40B4-BE49-F238E27FC236}">
                <a16:creationId xmlns:a16="http://schemas.microsoft.com/office/drawing/2014/main" id="{0EC5361D-F897-4856-B945-0455A365E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15435"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Shape 11">
            <a:extLst>
              <a:ext uri="{FF2B5EF4-FFF2-40B4-BE49-F238E27FC236}">
                <a16:creationId xmlns:a16="http://schemas.microsoft.com/office/drawing/2014/main" id="{4508C0C5-2268-42B5-B3C8-4D0899E05F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 name="Freeform: Shape 13">
            <a:extLst>
              <a:ext uri="{FF2B5EF4-FFF2-40B4-BE49-F238E27FC236}">
                <a16:creationId xmlns:a16="http://schemas.microsoft.com/office/drawing/2014/main" id="{141ACBDB-38F8-4B34-8183-BD95B4E55A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739327"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1" name="Rectangle 15">
            <a:extLst>
              <a:ext uri="{FF2B5EF4-FFF2-40B4-BE49-F238E27FC236}">
                <a16:creationId xmlns:a16="http://schemas.microsoft.com/office/drawing/2014/main" id="{DE00DB52-3455-4E2F-867B-A6D0516E17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653800"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427F2F8B-8B03-4DB7-B9C4-8356FC8ED0B9}"/>
              </a:ext>
            </a:extLst>
          </p:cNvPr>
          <p:cNvSpPr>
            <a:spLocks noGrp="1"/>
          </p:cNvSpPr>
          <p:nvPr>
            <p:ph idx="1"/>
          </p:nvPr>
        </p:nvSpPr>
        <p:spPr>
          <a:xfrm>
            <a:off x="4870315" y="2430988"/>
            <a:ext cx="7114162" cy="2452298"/>
          </a:xfrm>
        </p:spPr>
        <p:txBody>
          <a:bodyPr vert="horz" lIns="91440" tIns="45720" rIns="91440" bIns="45720" rtlCol="0">
            <a:normAutofit/>
          </a:bodyPr>
          <a:lstStyle/>
          <a:p>
            <a:pPr algn="r" rtl="1"/>
            <a:r>
              <a:rPr lang="he-IL" sz="2200" dirty="0">
                <a:ea typeface="+mn-lt"/>
                <a:cs typeface="+mn-lt"/>
              </a:rPr>
              <a:t>בנוסף לכך שיש </a:t>
            </a:r>
            <a:r>
              <a:rPr lang="en-US" sz="2200" dirty="0">
                <a:ea typeface="+mn-lt"/>
                <a:cs typeface="+mn-lt"/>
              </a:rPr>
              <a:t>processors</a:t>
            </a:r>
            <a:r>
              <a:rPr lang="he-IL" sz="2200" dirty="0">
                <a:ea typeface="+mn-lt"/>
                <a:cs typeface="+mn-lt"/>
              </a:rPr>
              <a:t> שמסוגלים לחלץ פיסות מידע מסוימות מהתוכן של </a:t>
            </a:r>
            <a:r>
              <a:rPr lang="en-US" sz="2200" dirty="0">
                <a:ea typeface="+mn-lt"/>
                <a:cs typeface="+mn-lt"/>
              </a:rPr>
              <a:t>FF</a:t>
            </a:r>
            <a:r>
              <a:rPr lang="he-IL" sz="2200" dirty="0">
                <a:ea typeface="+mn-lt"/>
                <a:cs typeface="+mn-lt"/>
              </a:rPr>
              <a:t> ל</a:t>
            </a:r>
            <a:r>
              <a:rPr lang="en-US" sz="2200" dirty="0">
                <a:ea typeface="+mn-lt"/>
                <a:cs typeface="+mn-lt"/>
              </a:rPr>
              <a:t>attributes</a:t>
            </a:r>
            <a:r>
              <a:rPr lang="he-IL" sz="2200" dirty="0">
                <a:ea typeface="+mn-lt"/>
                <a:cs typeface="+mn-lt"/>
              </a:rPr>
              <a:t>, מקובל גם שמשתמשים רוצים להוסיף תכונות מוגדרות על ידי המשתמשים לכל </a:t>
            </a:r>
            <a:r>
              <a:rPr lang="en-US" sz="2200" dirty="0">
                <a:ea typeface="+mn-lt"/>
                <a:cs typeface="+mn-lt"/>
              </a:rPr>
              <a:t>FF</a:t>
            </a:r>
            <a:r>
              <a:rPr lang="he-IL" sz="2200" dirty="0">
                <a:ea typeface="+mn-lt"/>
                <a:cs typeface="+mn-lt"/>
              </a:rPr>
              <a:t> במקום מסוים ב</a:t>
            </a:r>
            <a:r>
              <a:rPr lang="en-US" sz="2200" dirty="0">
                <a:ea typeface="+mn-lt"/>
                <a:cs typeface="+mn-lt"/>
              </a:rPr>
              <a:t>flow</a:t>
            </a:r>
            <a:r>
              <a:rPr lang="he-IL" sz="2200" dirty="0">
                <a:ea typeface="+mn-lt"/>
                <a:cs typeface="+mn-lt"/>
              </a:rPr>
              <a:t>.</a:t>
            </a:r>
            <a:endParaRPr lang="en-US" sz="2200" dirty="0">
              <a:ea typeface="+mn-lt"/>
              <a:cs typeface="+mn-lt"/>
            </a:endParaRPr>
          </a:p>
          <a:p>
            <a:pPr algn="r" rtl="1"/>
            <a:endParaRPr lang="en-US" sz="2200" dirty="0">
              <a:ea typeface="+mn-lt"/>
              <a:cs typeface="+mn-lt"/>
            </a:endParaRPr>
          </a:p>
          <a:p>
            <a:pPr algn="r" rtl="1"/>
            <a:r>
              <a:rPr lang="he-IL" sz="2200" dirty="0">
                <a:ea typeface="+mn-lt"/>
                <a:cs typeface="+mn-lt"/>
              </a:rPr>
              <a:t>ה</a:t>
            </a:r>
            <a:r>
              <a:rPr lang="en-US" sz="2200" dirty="0">
                <a:ea typeface="+mn-lt"/>
                <a:cs typeface="+mn-lt"/>
              </a:rPr>
              <a:t>processor</a:t>
            </a:r>
            <a:r>
              <a:rPr lang="he-IL" sz="2200" dirty="0">
                <a:ea typeface="+mn-lt"/>
                <a:cs typeface="+mn-lt"/>
              </a:rPr>
              <a:t> </a:t>
            </a:r>
            <a:r>
              <a:rPr lang="en-US" sz="2200" dirty="0" err="1">
                <a:ea typeface="+mn-lt"/>
                <a:cs typeface="+mn-lt"/>
              </a:rPr>
              <a:t>UpdateAttribute</a:t>
            </a:r>
            <a:r>
              <a:rPr lang="he-IL" sz="2200" dirty="0">
                <a:ea typeface="+mn-lt"/>
                <a:cs typeface="+mn-lt"/>
              </a:rPr>
              <a:t> מיועד בדיוק בשביל זה.</a:t>
            </a:r>
            <a:endParaRPr lang="en-US" sz="2200" dirty="0">
              <a:ea typeface="+mn-lt"/>
              <a:cs typeface="+mn-lt"/>
            </a:endParaRPr>
          </a:p>
        </p:txBody>
      </p:sp>
      <p:sp>
        <p:nvSpPr>
          <p:cNvPr id="13" name="Isosceles Triangle 17">
            <a:extLst>
              <a:ext uri="{FF2B5EF4-FFF2-40B4-BE49-F238E27FC236}">
                <a16:creationId xmlns:a16="http://schemas.microsoft.com/office/drawing/2014/main" id="{9E914C83-E0D8-4953-92D5-169D28CB43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5423"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Isosceles Triangle 19">
            <a:extLst>
              <a:ext uri="{FF2B5EF4-FFF2-40B4-BE49-F238E27FC236}">
                <a16:creationId xmlns:a16="http://schemas.microsoft.com/office/drawing/2014/main" id="{3512E083-F550-46AF-8490-767ECFD00C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67297"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263246622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A297797-5C89-4791-8204-AB071FA1FB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7EE0ECC-EB76-4BEC-A02C-E1D695B616B1}"/>
              </a:ext>
            </a:extLst>
          </p:cNvPr>
          <p:cNvSpPr>
            <a:spLocks noGrp="1"/>
          </p:cNvSpPr>
          <p:nvPr>
            <p:ph type="title"/>
          </p:nvPr>
        </p:nvSpPr>
        <p:spPr>
          <a:xfrm>
            <a:off x="643468" y="643467"/>
            <a:ext cx="4804064" cy="5571065"/>
          </a:xfrm>
        </p:spPr>
        <p:txBody>
          <a:bodyPr>
            <a:normAutofit/>
          </a:bodyPr>
          <a:lstStyle/>
          <a:p>
            <a:r>
              <a:rPr lang="en-US" sz="3600">
                <a:cs typeface="Calibri Light"/>
              </a:rPr>
              <a:t>NIFI </a:t>
            </a:r>
            <a:r>
              <a:rPr lang="en-US" sz="3600">
                <a:ea typeface="+mj-lt"/>
                <a:cs typeface="+mj-lt"/>
              </a:rPr>
              <a:t>Expression Language</a:t>
            </a:r>
            <a:endParaRPr lang="en-US" sz="3600"/>
          </a:p>
        </p:txBody>
      </p:sp>
      <p:sp>
        <p:nvSpPr>
          <p:cNvPr id="10" name="Freeform: Shape 9">
            <a:extLst>
              <a:ext uri="{FF2B5EF4-FFF2-40B4-BE49-F238E27FC236}">
                <a16:creationId xmlns:a16="http://schemas.microsoft.com/office/drawing/2014/main" id="{569BBA9B-8F4E-4D2B-BEFA-41A4754433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Rectangle 11">
            <a:extLst>
              <a:ext uri="{FF2B5EF4-FFF2-40B4-BE49-F238E27FC236}">
                <a16:creationId xmlns:a16="http://schemas.microsoft.com/office/drawing/2014/main" id="{851012D1-8033-40B1-9EC0-91390FFC74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46DDC0F8-25D0-4A50-B5FB-3B6C929C84A7}"/>
              </a:ext>
            </a:extLst>
          </p:cNvPr>
          <p:cNvSpPr>
            <a:spLocks noGrp="1"/>
          </p:cNvSpPr>
          <p:nvPr>
            <p:ph idx="1"/>
          </p:nvPr>
        </p:nvSpPr>
        <p:spPr>
          <a:xfrm>
            <a:off x="3588557" y="643467"/>
            <a:ext cx="8402725" cy="5571065"/>
          </a:xfrm>
        </p:spPr>
        <p:txBody>
          <a:bodyPr vert="horz" lIns="91440" tIns="45720" rIns="91440" bIns="45720" rtlCol="0" anchor="ctr">
            <a:normAutofit/>
          </a:bodyPr>
          <a:lstStyle/>
          <a:p>
            <a:pPr algn="r" rtl="1"/>
            <a:r>
              <a:rPr lang="he-IL" sz="2200" dirty="0">
                <a:ea typeface="+mn-lt"/>
                <a:cs typeface="+mn-lt"/>
              </a:rPr>
              <a:t>כמו שאנחנו יודעים כל המידע ב</a:t>
            </a:r>
            <a:r>
              <a:rPr lang="en-US" sz="2200" dirty="0">
                <a:ea typeface="+mn-lt"/>
                <a:cs typeface="+mn-lt"/>
              </a:rPr>
              <a:t>NIFI</a:t>
            </a:r>
            <a:r>
              <a:rPr lang="he-IL" sz="2200" dirty="0">
                <a:ea typeface="+mn-lt"/>
                <a:cs typeface="+mn-lt"/>
              </a:rPr>
              <a:t> מיוצג על ידי אבסטרקציה שנקראת </a:t>
            </a:r>
            <a:r>
              <a:rPr lang="en-US" sz="2200" dirty="0" err="1">
                <a:ea typeface="+mn-lt"/>
                <a:cs typeface="+mn-lt"/>
              </a:rPr>
              <a:t>FlowFile</a:t>
            </a:r>
            <a:r>
              <a:rPr lang="he-IL" sz="2200" dirty="0">
                <a:ea typeface="+mn-lt"/>
                <a:cs typeface="+mn-lt"/>
              </a:rPr>
              <a:t>.</a:t>
            </a:r>
            <a:endParaRPr lang="en-US" sz="2200" dirty="0">
              <a:ea typeface="+mn-lt"/>
              <a:cs typeface="+mn-lt"/>
            </a:endParaRPr>
          </a:p>
          <a:p>
            <a:pPr algn="r" rtl="1"/>
            <a:endParaRPr lang="en-US" sz="2200" dirty="0">
              <a:ea typeface="+mn-lt"/>
              <a:cs typeface="+mn-lt"/>
            </a:endParaRPr>
          </a:p>
          <a:p>
            <a:pPr algn="r" rtl="1"/>
            <a:r>
              <a:rPr lang="he-IL" sz="2200" dirty="0">
                <a:ea typeface="+mn-lt"/>
                <a:cs typeface="+mn-lt"/>
              </a:rPr>
              <a:t>ה</a:t>
            </a:r>
            <a:r>
              <a:rPr lang="en-US" sz="2200" dirty="0">
                <a:ea typeface="+mn-lt"/>
                <a:cs typeface="+mn-lt"/>
              </a:rPr>
              <a:t>attributes</a:t>
            </a:r>
            <a:r>
              <a:rPr lang="he-IL" sz="2200" dirty="0">
                <a:ea typeface="+mn-lt"/>
                <a:cs typeface="+mn-lt"/>
              </a:rPr>
              <a:t> ב</a:t>
            </a:r>
            <a:r>
              <a:rPr lang="en-US" sz="2200" dirty="0">
                <a:ea typeface="+mn-lt"/>
                <a:cs typeface="+mn-lt"/>
              </a:rPr>
              <a:t>FF</a:t>
            </a:r>
            <a:r>
              <a:rPr lang="he-IL" sz="2200" dirty="0">
                <a:ea typeface="+mn-lt"/>
                <a:cs typeface="+mn-lt"/>
              </a:rPr>
              <a:t> מייצגים חלקים מהמידע או </a:t>
            </a:r>
            <a:r>
              <a:rPr lang="en-US" sz="2200" dirty="0">
                <a:ea typeface="+mn-lt"/>
                <a:cs typeface="+mn-lt"/>
              </a:rPr>
              <a:t>metadata</a:t>
            </a:r>
            <a:r>
              <a:rPr lang="he-IL" sz="2200" dirty="0">
                <a:ea typeface="+mn-lt"/>
                <a:cs typeface="+mn-lt"/>
              </a:rPr>
              <a:t>.</a:t>
            </a:r>
            <a:endParaRPr lang="en-US" sz="2200" dirty="0">
              <a:ea typeface="+mn-lt"/>
              <a:cs typeface="+mn-lt"/>
            </a:endParaRPr>
          </a:p>
          <a:p>
            <a:pPr algn="r" rtl="1"/>
            <a:endParaRPr lang="en-US" sz="2200" dirty="0">
              <a:ea typeface="+mn-lt"/>
              <a:cs typeface="+mn-lt"/>
            </a:endParaRPr>
          </a:p>
          <a:p>
            <a:pPr algn="r" rtl="1"/>
            <a:r>
              <a:rPr lang="he-IL" sz="2200" dirty="0">
                <a:ea typeface="+mn-lt"/>
                <a:cs typeface="+mn-lt"/>
              </a:rPr>
              <a:t>עם זאת, סתם השמת ה</a:t>
            </a:r>
            <a:r>
              <a:rPr lang="en-US" sz="2200" dirty="0">
                <a:ea typeface="+mn-lt"/>
                <a:cs typeface="+mn-lt"/>
              </a:rPr>
              <a:t>attributes</a:t>
            </a:r>
            <a:r>
              <a:rPr lang="he-IL" sz="2200" dirty="0">
                <a:ea typeface="+mn-lt"/>
                <a:cs typeface="+mn-lt"/>
              </a:rPr>
              <a:t> על </a:t>
            </a:r>
            <a:r>
              <a:rPr lang="en-US" sz="2200" dirty="0">
                <a:ea typeface="+mn-lt"/>
                <a:cs typeface="+mn-lt"/>
              </a:rPr>
              <a:t>FF</a:t>
            </a:r>
            <a:r>
              <a:rPr lang="he-IL" sz="2200" dirty="0">
                <a:ea typeface="+mn-lt"/>
                <a:cs typeface="+mn-lt"/>
              </a:rPr>
              <a:t> אינה מספקת תועלת רבה אם המשתמש אינו יכול לעשות בהם שימוש.</a:t>
            </a:r>
            <a:endParaRPr lang="en-US" sz="2200" dirty="0">
              <a:ea typeface="+mn-lt"/>
              <a:cs typeface="+mn-lt"/>
            </a:endParaRPr>
          </a:p>
          <a:p>
            <a:pPr algn="r" rtl="1"/>
            <a:endParaRPr lang="en-US" sz="2200" dirty="0">
              <a:ea typeface="+mn-lt"/>
              <a:cs typeface="+mn-lt"/>
            </a:endParaRPr>
          </a:p>
          <a:p>
            <a:pPr algn="r" rtl="1"/>
            <a:r>
              <a:rPr lang="he-IL" sz="2200" dirty="0">
                <a:ea typeface="+mn-lt"/>
                <a:cs typeface="+mn-lt"/>
              </a:rPr>
              <a:t>ה</a:t>
            </a:r>
            <a:r>
              <a:rPr lang="en-US" sz="2200" dirty="0">
                <a:ea typeface="+mn-lt"/>
                <a:cs typeface="+mn-lt"/>
              </a:rPr>
              <a:t>NIFI expression language</a:t>
            </a:r>
            <a:r>
              <a:rPr lang="he-IL" sz="2200" dirty="0">
                <a:ea typeface="+mn-lt"/>
                <a:cs typeface="+mn-lt"/>
              </a:rPr>
              <a:t> מספק את היכולת לפנות לתכונות הללו, להשוות אותן לערכים אחרים ולתפעל את הערכים שלהן.</a:t>
            </a:r>
            <a:endParaRPr lang="en-US" sz="2200" dirty="0">
              <a:ea typeface="+mn-lt"/>
              <a:cs typeface="+mn-lt"/>
            </a:endParaRPr>
          </a:p>
        </p:txBody>
      </p:sp>
      <p:sp>
        <p:nvSpPr>
          <p:cNvPr id="14" name="Rectangle 13">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880943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Isosceles Triangle 15">
            <a:extLst>
              <a:ext uri="{FF2B5EF4-FFF2-40B4-BE49-F238E27FC236}">
                <a16:creationId xmlns:a16="http://schemas.microsoft.com/office/drawing/2014/main" id="{D291F021-C45C-4D44-A2B8-A789E386CC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3444"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575400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F488EB4-C3BE-445E-8DCF-FF15F362234D}"/>
              </a:ext>
            </a:extLst>
          </p:cNvPr>
          <p:cNvSpPr>
            <a:spLocks noGrp="1"/>
          </p:cNvSpPr>
          <p:nvPr>
            <p:ph type="title"/>
          </p:nvPr>
        </p:nvSpPr>
        <p:spPr>
          <a:xfrm>
            <a:off x="643467" y="321734"/>
            <a:ext cx="10905066" cy="1135737"/>
          </a:xfrm>
        </p:spPr>
        <p:txBody>
          <a:bodyPr>
            <a:normAutofit/>
          </a:bodyPr>
          <a:lstStyle/>
          <a:p>
            <a:r>
              <a:rPr lang="en-US" sz="3600"/>
              <a:t>Structure of a NiFi Expression</a:t>
            </a:r>
          </a:p>
        </p:txBody>
      </p:sp>
      <p:sp>
        <p:nvSpPr>
          <p:cNvPr id="3" name="Content Placeholder 2">
            <a:extLst>
              <a:ext uri="{FF2B5EF4-FFF2-40B4-BE49-F238E27FC236}">
                <a16:creationId xmlns:a16="http://schemas.microsoft.com/office/drawing/2014/main" id="{346DC777-AC9D-4DEE-8637-67009D10CBCA}"/>
              </a:ext>
            </a:extLst>
          </p:cNvPr>
          <p:cNvSpPr>
            <a:spLocks noGrp="1"/>
          </p:cNvSpPr>
          <p:nvPr>
            <p:ph idx="1"/>
          </p:nvPr>
        </p:nvSpPr>
        <p:spPr>
          <a:xfrm>
            <a:off x="299556" y="1782981"/>
            <a:ext cx="11248977" cy="4393982"/>
          </a:xfrm>
        </p:spPr>
        <p:txBody>
          <a:bodyPr vert="horz" lIns="91440" tIns="45720" rIns="91440" bIns="45720" rtlCol="0" anchor="t">
            <a:normAutofit/>
          </a:bodyPr>
          <a:lstStyle/>
          <a:p>
            <a:pPr algn="r" rtl="1"/>
            <a:r>
              <a:rPr lang="en-US" sz="2000" dirty="0" err="1">
                <a:ea typeface="+mn-lt"/>
                <a:cs typeface="+mn-lt"/>
              </a:rPr>
              <a:t>NiFi</a:t>
            </a:r>
            <a:r>
              <a:rPr lang="en-US" sz="2000" dirty="0">
                <a:ea typeface="+mn-lt"/>
                <a:cs typeface="+mn-lt"/>
              </a:rPr>
              <a:t> Expression Language </a:t>
            </a:r>
            <a:r>
              <a:rPr lang="he-IL" sz="2000" dirty="0">
                <a:ea typeface="+mn-lt"/>
                <a:cs typeface="+mn-lt"/>
              </a:rPr>
              <a:t> תמיד מתחיל ב</a:t>
            </a:r>
            <a:r>
              <a:rPr lang="en-US" sz="2000" dirty="0">
                <a:ea typeface="+mn-lt"/>
                <a:cs typeface="+mn-lt"/>
              </a:rPr>
              <a:t>'</a:t>
            </a:r>
            <a:r>
              <a:rPr lang="en-US" sz="2000" dirty="0">
                <a:latin typeface="Consolas"/>
              </a:rPr>
              <a:t>${'</a:t>
            </a:r>
            <a:r>
              <a:rPr lang="he-IL" sz="2000" dirty="0">
                <a:latin typeface="Consolas"/>
              </a:rPr>
              <a:t> </a:t>
            </a:r>
            <a:r>
              <a:rPr lang="en-US" sz="2000" dirty="0">
                <a:ea typeface="+mn-lt"/>
                <a:cs typeface="+mn-lt"/>
              </a:rPr>
              <a:t> </a:t>
            </a:r>
            <a:r>
              <a:rPr lang="he-IL" sz="2000" dirty="0">
                <a:ea typeface="+mn-lt"/>
                <a:cs typeface="+mn-lt"/>
              </a:rPr>
              <a:t>ונגמר עם</a:t>
            </a:r>
            <a:r>
              <a:rPr lang="en-US" sz="2000" dirty="0">
                <a:ea typeface="+mn-lt"/>
                <a:cs typeface="+mn-lt"/>
              </a:rPr>
              <a:t>'</a:t>
            </a:r>
            <a:r>
              <a:rPr lang="en-US" sz="2000" dirty="0">
                <a:latin typeface="Consolas"/>
              </a:rPr>
              <a:t>}'</a:t>
            </a:r>
            <a:r>
              <a:rPr lang="he-IL" sz="2000" dirty="0">
                <a:latin typeface="Consolas"/>
              </a:rPr>
              <a:t> </a:t>
            </a:r>
            <a:r>
              <a:rPr lang="en-US" sz="2000" dirty="0">
                <a:latin typeface="Consolas"/>
              </a:rPr>
              <a:t>.</a:t>
            </a:r>
          </a:p>
          <a:p>
            <a:pPr algn="r" rtl="1"/>
            <a:r>
              <a:rPr lang="he-IL" sz="2000" dirty="0">
                <a:ea typeface="+mn-lt"/>
                <a:cs typeface="+mn-lt"/>
              </a:rPr>
              <a:t>ביניהם יש את הטקסט של ה</a:t>
            </a:r>
            <a:r>
              <a:rPr lang="en-US" sz="2000" dirty="0">
                <a:ea typeface="+mn-lt"/>
                <a:cs typeface="+mn-lt"/>
              </a:rPr>
              <a:t>expression</a:t>
            </a:r>
            <a:r>
              <a:rPr lang="he-IL" sz="2000" dirty="0">
                <a:ea typeface="+mn-lt"/>
                <a:cs typeface="+mn-lt"/>
              </a:rPr>
              <a:t>.</a:t>
            </a:r>
            <a:endParaRPr lang="en-US" sz="2000" dirty="0">
              <a:ea typeface="+mn-lt"/>
              <a:cs typeface="+mn-lt"/>
            </a:endParaRPr>
          </a:p>
          <a:p>
            <a:pPr algn="r" rtl="1"/>
            <a:r>
              <a:rPr lang="he-IL" sz="2000" dirty="0">
                <a:ea typeface="+mn-lt"/>
                <a:cs typeface="+mn-lt"/>
              </a:rPr>
              <a:t>בצורה הבסיסית ביותר הוא יכול להכיל שם של </a:t>
            </a:r>
            <a:r>
              <a:rPr lang="en-US" sz="2000" dirty="0">
                <a:ea typeface="+mn-lt"/>
                <a:cs typeface="+mn-lt"/>
              </a:rPr>
              <a:t>attribute</a:t>
            </a:r>
            <a:r>
              <a:rPr lang="he-IL" sz="2000" dirty="0">
                <a:ea typeface="+mn-lt"/>
                <a:cs typeface="+mn-lt"/>
              </a:rPr>
              <a:t>.לדוגמא</a:t>
            </a:r>
            <a:r>
              <a:rPr lang="en-US" sz="2000" dirty="0">
                <a:ea typeface="+mn-lt"/>
                <a:cs typeface="+mn-lt"/>
              </a:rPr>
              <a:t>, </a:t>
            </a:r>
            <a:r>
              <a:rPr lang="en-US" sz="2000" dirty="0">
                <a:latin typeface="Consolas"/>
                <a:ea typeface="+mn-lt"/>
                <a:cs typeface="+mn-lt"/>
              </a:rPr>
              <a:t>${filename}</a:t>
            </a:r>
            <a:r>
              <a:rPr lang="en-US" sz="2000" dirty="0">
                <a:ea typeface="+mn-lt"/>
                <a:cs typeface="+mn-lt"/>
              </a:rPr>
              <a:t> </a:t>
            </a:r>
            <a:r>
              <a:rPr lang="he-IL" sz="2000" dirty="0">
                <a:ea typeface="+mn-lt"/>
                <a:cs typeface="+mn-lt"/>
              </a:rPr>
              <a:t>יחזיר את הערך של המשתנה </a:t>
            </a:r>
            <a:r>
              <a:rPr lang="en-US" sz="2000" dirty="0">
                <a:ea typeface="+mn-lt"/>
                <a:cs typeface="+mn-lt"/>
              </a:rPr>
              <a:t>filename</a:t>
            </a:r>
            <a:r>
              <a:rPr lang="he-IL" sz="2000" dirty="0">
                <a:ea typeface="+mn-lt"/>
                <a:cs typeface="+mn-lt"/>
              </a:rPr>
              <a:t> </a:t>
            </a:r>
            <a:r>
              <a:rPr lang="en-US" sz="2000" dirty="0">
                <a:ea typeface="+mn-lt"/>
                <a:cs typeface="+mn-lt"/>
              </a:rPr>
              <a:t>.</a:t>
            </a:r>
          </a:p>
          <a:p>
            <a:pPr algn="r" rtl="1"/>
            <a:endParaRPr lang="en-US" sz="1800" dirty="0">
              <a:ea typeface="+mn-lt"/>
              <a:cs typeface="+mn-lt"/>
            </a:endParaRPr>
          </a:p>
          <a:p>
            <a:pPr algn="r" rtl="1"/>
            <a:r>
              <a:rPr lang="he-IL" sz="2000" dirty="0">
                <a:ea typeface="+mn-lt"/>
                <a:cs typeface="+mn-lt"/>
              </a:rPr>
              <a:t>כמה דוגמאות:</a:t>
            </a:r>
            <a:endParaRPr lang="en-US" sz="2000" dirty="0">
              <a:ea typeface="+mn-lt"/>
              <a:cs typeface="+mn-lt"/>
            </a:endParaRPr>
          </a:p>
          <a:p>
            <a:pPr lvl="1" indent="-342900" algn="r" rtl="1"/>
            <a:r>
              <a:rPr lang="en-US" sz="1900" dirty="0">
                <a:ea typeface="+mn-lt"/>
                <a:cs typeface="+mn-lt"/>
              </a:rPr>
              <a:t>${</a:t>
            </a:r>
            <a:r>
              <a:rPr lang="en-US" sz="1900" dirty="0" err="1">
                <a:ea typeface="+mn-lt"/>
                <a:cs typeface="+mn-lt"/>
              </a:rPr>
              <a:t>filename:notNull</a:t>
            </a:r>
            <a:r>
              <a:rPr lang="en-US" sz="1900" dirty="0">
                <a:ea typeface="+mn-lt"/>
                <a:cs typeface="+mn-lt"/>
              </a:rPr>
              <a:t>()} </a:t>
            </a:r>
            <a:r>
              <a:rPr lang="he-IL" sz="1900" dirty="0">
                <a:ea typeface="+mn-lt"/>
                <a:cs typeface="+mn-lt"/>
              </a:rPr>
              <a:t>מחזיר </a:t>
            </a:r>
            <a:r>
              <a:rPr lang="en-US" sz="1900" dirty="0">
                <a:ea typeface="+mn-lt"/>
                <a:cs typeface="+mn-lt"/>
              </a:rPr>
              <a:t> </a:t>
            </a:r>
            <a:r>
              <a:rPr lang="en-US" sz="1900" dirty="0">
                <a:latin typeface="Calibri"/>
                <a:ea typeface="+mn-lt"/>
                <a:cs typeface="+mn-lt"/>
              </a:rPr>
              <a:t>true</a:t>
            </a:r>
            <a:r>
              <a:rPr lang="he-IL" sz="1900" dirty="0">
                <a:ea typeface="+mn-lt"/>
                <a:cs typeface="+mn-lt"/>
              </a:rPr>
              <a:t>אם ה</a:t>
            </a:r>
            <a:r>
              <a:rPr lang="en-US" sz="1900" dirty="0">
                <a:ea typeface="+mn-lt"/>
                <a:cs typeface="+mn-lt"/>
              </a:rPr>
              <a:t> "filename" attribute </a:t>
            </a:r>
            <a:r>
              <a:rPr lang="he-IL" sz="1900" dirty="0">
                <a:ea typeface="+mn-lt"/>
                <a:cs typeface="+mn-lt"/>
              </a:rPr>
              <a:t>קיים </a:t>
            </a:r>
            <a:r>
              <a:rPr lang="en-US" sz="1900" dirty="0">
                <a:ea typeface="+mn-lt"/>
                <a:cs typeface="+mn-lt"/>
              </a:rPr>
              <a:t>.</a:t>
            </a:r>
            <a:r>
              <a:rPr lang="he-IL" sz="1900" dirty="0">
                <a:ea typeface="+mn-lt"/>
                <a:cs typeface="+mn-lt"/>
              </a:rPr>
              <a:t> מחזיר </a:t>
            </a:r>
            <a:r>
              <a:rPr lang="en-US" sz="1900" dirty="0">
                <a:ea typeface="+mn-lt"/>
                <a:cs typeface="+mn-lt"/>
              </a:rPr>
              <a:t>false</a:t>
            </a:r>
            <a:r>
              <a:rPr lang="he-IL" sz="1900" dirty="0">
                <a:ea typeface="+mn-lt"/>
                <a:cs typeface="+mn-lt"/>
              </a:rPr>
              <a:t> אם הוא לא קיים</a:t>
            </a:r>
            <a:r>
              <a:rPr lang="en-US" sz="1900" dirty="0">
                <a:ea typeface="+mn-lt"/>
                <a:cs typeface="+mn-lt"/>
              </a:rPr>
              <a:t>.</a:t>
            </a:r>
          </a:p>
          <a:p>
            <a:pPr lvl="1" indent="-342900" algn="r" rtl="1"/>
            <a:r>
              <a:rPr lang="en-US" sz="1900" dirty="0">
                <a:ea typeface="+mn-lt"/>
                <a:cs typeface="+mn-lt"/>
              </a:rPr>
              <a:t>${</a:t>
            </a:r>
            <a:r>
              <a:rPr lang="en-US" sz="1900" dirty="0" err="1">
                <a:ea typeface="+mn-lt"/>
                <a:cs typeface="+mn-lt"/>
              </a:rPr>
              <a:t>fileSize:ge</a:t>
            </a:r>
            <a:r>
              <a:rPr lang="en-US" sz="1900" dirty="0">
                <a:ea typeface="+mn-lt"/>
                <a:cs typeface="+mn-lt"/>
              </a:rPr>
              <a:t>( 1024 )} </a:t>
            </a:r>
            <a:r>
              <a:rPr lang="he-IL" sz="1900" dirty="0">
                <a:ea typeface="+mn-lt"/>
                <a:cs typeface="+mn-lt"/>
              </a:rPr>
              <a:t>יחזיר </a:t>
            </a:r>
            <a:r>
              <a:rPr lang="en-US" sz="1900" dirty="0">
                <a:ea typeface="+mn-lt"/>
                <a:cs typeface="+mn-lt"/>
              </a:rPr>
              <a:t>true</a:t>
            </a:r>
            <a:r>
              <a:rPr lang="he-IL" sz="1900" dirty="0">
                <a:ea typeface="+mn-lt"/>
                <a:cs typeface="+mn-lt"/>
              </a:rPr>
              <a:t> אם הגודל של </a:t>
            </a:r>
            <a:r>
              <a:rPr lang="en-US" sz="1900" dirty="0">
                <a:ea typeface="+mn-lt"/>
                <a:cs typeface="+mn-lt"/>
              </a:rPr>
              <a:t>FF</a:t>
            </a:r>
            <a:r>
              <a:rPr lang="he-IL" sz="1900" dirty="0">
                <a:ea typeface="+mn-lt"/>
                <a:cs typeface="+mn-lt"/>
              </a:rPr>
              <a:t> בבתים גדול או שווה ל1024 (1 </a:t>
            </a:r>
            <a:r>
              <a:rPr lang="en-US" sz="1900" dirty="0">
                <a:ea typeface="+mn-lt"/>
                <a:cs typeface="+mn-lt"/>
              </a:rPr>
              <a:t>kilobyte</a:t>
            </a:r>
            <a:r>
              <a:rPr lang="he-IL" sz="1900" dirty="0">
                <a:ea typeface="+mn-lt"/>
                <a:cs typeface="+mn-lt"/>
              </a:rPr>
              <a:t>)</a:t>
            </a:r>
            <a:r>
              <a:rPr lang="en-US" sz="1900" dirty="0">
                <a:ea typeface="+mn-lt"/>
                <a:cs typeface="+mn-lt"/>
              </a:rPr>
              <a:t>.</a:t>
            </a:r>
            <a:r>
              <a:rPr lang="he-IL" sz="1900" dirty="0">
                <a:ea typeface="+mn-lt"/>
                <a:cs typeface="+mn-lt"/>
              </a:rPr>
              <a:t> אחרת יחזיר </a:t>
            </a:r>
            <a:r>
              <a:rPr lang="en-US" sz="1900" dirty="0">
                <a:ea typeface="+mn-lt"/>
                <a:cs typeface="+mn-lt"/>
              </a:rPr>
              <a:t>false</a:t>
            </a:r>
            <a:r>
              <a:rPr lang="he-IL" sz="1900" dirty="0">
                <a:ea typeface="+mn-lt"/>
                <a:cs typeface="+mn-lt"/>
              </a:rPr>
              <a:t>.</a:t>
            </a:r>
            <a:endParaRPr lang="en-US" sz="1900" dirty="0">
              <a:ea typeface="+mn-lt"/>
              <a:cs typeface="+mn-lt"/>
            </a:endParaRPr>
          </a:p>
          <a:p>
            <a:pPr lvl="1" indent="-342900" algn="r" rtl="1"/>
            <a:r>
              <a:rPr lang="en-US" sz="1900" dirty="0">
                <a:ea typeface="+mn-lt"/>
                <a:cs typeface="+mn-lt"/>
              </a:rPr>
              <a:t>${</a:t>
            </a:r>
            <a:r>
              <a:rPr lang="en-US" sz="1900" dirty="0" err="1">
                <a:ea typeface="+mn-lt"/>
                <a:cs typeface="+mn-lt"/>
              </a:rPr>
              <a:t>filename:toLower</a:t>
            </a:r>
            <a:r>
              <a:rPr lang="en-US" sz="1900" dirty="0">
                <a:ea typeface="+mn-lt"/>
                <a:cs typeface="+mn-lt"/>
              </a:rPr>
              <a:t>():equals(${filename}):and(${</a:t>
            </a:r>
            <a:r>
              <a:rPr lang="en-US" sz="1900" dirty="0" err="1">
                <a:ea typeface="+mn-lt"/>
                <a:cs typeface="+mn-lt"/>
              </a:rPr>
              <a:t>filename:length</a:t>
            </a:r>
            <a:r>
              <a:rPr lang="en-US" sz="1900" dirty="0">
                <a:ea typeface="+mn-lt"/>
                <a:cs typeface="+mn-lt"/>
              </a:rPr>
              <a:t>():</a:t>
            </a:r>
            <a:r>
              <a:rPr lang="en-US" sz="1900" dirty="0" err="1">
                <a:ea typeface="+mn-lt"/>
                <a:cs typeface="+mn-lt"/>
              </a:rPr>
              <a:t>ge</a:t>
            </a:r>
            <a:r>
              <a:rPr lang="en-US" sz="1900" dirty="0">
                <a:ea typeface="+mn-lt"/>
                <a:cs typeface="+mn-lt"/>
              </a:rPr>
              <a:t>(5)})} </a:t>
            </a:r>
            <a:r>
              <a:rPr lang="he-IL" sz="1900" dirty="0">
                <a:ea typeface="+mn-lt"/>
                <a:cs typeface="+mn-lt"/>
              </a:rPr>
              <a:t> יחזיר </a:t>
            </a:r>
            <a:r>
              <a:rPr lang="en-US" sz="1900" dirty="0">
                <a:ea typeface="+mn-lt"/>
                <a:cs typeface="+mn-lt"/>
              </a:rPr>
              <a:t>true</a:t>
            </a:r>
            <a:r>
              <a:rPr lang="he-IL" sz="1900" dirty="0">
                <a:ea typeface="+mn-lt"/>
                <a:cs typeface="+mn-lt"/>
              </a:rPr>
              <a:t> אם ה</a:t>
            </a:r>
            <a:r>
              <a:rPr lang="en-US" sz="1900" dirty="0">
                <a:ea typeface="+mn-lt"/>
                <a:cs typeface="+mn-lt"/>
              </a:rPr>
              <a:t>filename</a:t>
            </a:r>
            <a:r>
              <a:rPr lang="he-IL" sz="1900" dirty="0">
                <a:ea typeface="+mn-lt"/>
                <a:cs typeface="+mn-lt"/>
              </a:rPr>
              <a:t> מכיל רק אותיות קטנות והאורך שלו הוא לפחות 5.</a:t>
            </a:r>
            <a:endParaRPr lang="en-US" sz="1900" dirty="0">
              <a:ea typeface="+mn-lt"/>
              <a:cs typeface="+mn-lt"/>
            </a:endParaRPr>
          </a:p>
          <a:p>
            <a:pPr lvl="1" indent="-342900" algn="r" rtl="1"/>
            <a:endParaRPr lang="en-US" sz="1600" dirty="0">
              <a:ea typeface="+mn-lt"/>
              <a:cs typeface="+mn-lt"/>
            </a:endParaRPr>
          </a:p>
          <a:p>
            <a:pPr algn="r" rtl="1"/>
            <a:r>
              <a:rPr lang="he-IL" sz="2000" dirty="0">
                <a:ea typeface="+mn-lt"/>
                <a:cs typeface="+mn-lt"/>
              </a:rPr>
              <a:t>אתם יכולים לחפש עוד פונקציות באינטרנט או דרך התפריט הגלובלי ואז כפתור העזרה (בגדול אפשר לעשות עם זה הכל).</a:t>
            </a:r>
            <a:endParaRPr lang="en-US" sz="2000" dirty="0">
              <a:ea typeface="+mn-lt"/>
              <a:cs typeface="+mn-lt"/>
            </a:endParaRPr>
          </a:p>
          <a:p>
            <a:pPr lvl="1" indent="-342900" algn="r" rtl="1"/>
            <a:endParaRPr lang="en-US" sz="1600" dirty="0">
              <a:ea typeface="+mn-lt"/>
              <a:cs typeface="+mn-lt"/>
            </a:endParaRP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09012518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66BA1-C710-4A28-AD9B-77A59FBD707A}"/>
              </a:ext>
            </a:extLst>
          </p:cNvPr>
          <p:cNvSpPr>
            <a:spLocks noGrp="1"/>
          </p:cNvSpPr>
          <p:nvPr>
            <p:ph type="title"/>
          </p:nvPr>
        </p:nvSpPr>
        <p:spPr/>
        <p:txBody>
          <a:bodyPr/>
          <a:lstStyle/>
          <a:p>
            <a:r>
              <a:rPr lang="en-US" dirty="0"/>
              <a:t>Variables + Attributes </a:t>
            </a:r>
            <a:r>
              <a:rPr lang="en-US" dirty="0" err="1"/>
              <a:t>Excercise</a:t>
            </a:r>
            <a:endParaRPr lang="en-IL" dirty="0"/>
          </a:p>
        </p:txBody>
      </p:sp>
      <p:sp>
        <p:nvSpPr>
          <p:cNvPr id="3" name="Content Placeholder 2">
            <a:extLst>
              <a:ext uri="{FF2B5EF4-FFF2-40B4-BE49-F238E27FC236}">
                <a16:creationId xmlns:a16="http://schemas.microsoft.com/office/drawing/2014/main" id="{746E4C7C-EA98-4901-877F-6EB5EFA65B7B}"/>
              </a:ext>
            </a:extLst>
          </p:cNvPr>
          <p:cNvSpPr>
            <a:spLocks noGrp="1"/>
          </p:cNvSpPr>
          <p:nvPr>
            <p:ph idx="1"/>
          </p:nvPr>
        </p:nvSpPr>
        <p:spPr>
          <a:xfrm>
            <a:off x="168613" y="2240672"/>
            <a:ext cx="11854774" cy="2739890"/>
          </a:xfrm>
        </p:spPr>
        <p:txBody>
          <a:bodyPr>
            <a:normAutofit/>
          </a:bodyPr>
          <a:lstStyle/>
          <a:p>
            <a:r>
              <a:rPr lang="en-US" sz="1800" dirty="0"/>
              <a:t>Take your basic flow from before and put it into process group.</a:t>
            </a:r>
          </a:p>
          <a:p>
            <a:r>
              <a:rPr lang="en-US" sz="1800" dirty="0"/>
              <a:t>Inside the process group, add an </a:t>
            </a:r>
            <a:r>
              <a:rPr lang="en-US" sz="1800" dirty="0" err="1"/>
              <a:t>UpdateAttribute</a:t>
            </a:r>
            <a:r>
              <a:rPr lang="en-US" sz="1800" dirty="0"/>
              <a:t> processor after the </a:t>
            </a:r>
            <a:r>
              <a:rPr lang="en-US" sz="1800" dirty="0" err="1"/>
              <a:t>GenerateFlowFile</a:t>
            </a:r>
            <a:r>
              <a:rPr lang="en-US" sz="1800" dirty="0"/>
              <a:t> processor.</a:t>
            </a:r>
          </a:p>
          <a:p>
            <a:r>
              <a:rPr lang="en-US" sz="1800" dirty="0"/>
              <a:t>Create a variable with value </a:t>
            </a:r>
            <a:r>
              <a:rPr lang="en-US" sz="1800" b="0" i="0" dirty="0">
                <a:effectLst/>
                <a:latin typeface="Noto Serif"/>
                <a:hlinkClick r:id="rId2"/>
              </a:rPr>
              <a:t>https://nifi.apache.org/some%20encoded%20value%20with%20spaces</a:t>
            </a:r>
            <a:r>
              <a:rPr lang="en-US" sz="1800" b="0" i="0" dirty="0">
                <a:effectLst/>
                <a:latin typeface="Noto Serif"/>
              </a:rPr>
              <a:t>.</a:t>
            </a:r>
          </a:p>
          <a:p>
            <a:r>
              <a:rPr lang="en-US" sz="1800" dirty="0">
                <a:latin typeface="Noto Serif"/>
              </a:rPr>
              <a:t>With the </a:t>
            </a:r>
            <a:r>
              <a:rPr lang="en-US" sz="1800" dirty="0" err="1">
                <a:latin typeface="Noto Serif"/>
              </a:rPr>
              <a:t>UpdateAttribute</a:t>
            </a:r>
            <a:r>
              <a:rPr lang="en-US" sz="1800" dirty="0">
                <a:latin typeface="Noto Serif"/>
              </a:rPr>
              <a:t> processor:</a:t>
            </a:r>
          </a:p>
          <a:p>
            <a:pPr lvl="1"/>
            <a:r>
              <a:rPr lang="en-US" sz="1800" dirty="0">
                <a:latin typeface="Noto Serif"/>
              </a:rPr>
              <a:t> decode the </a:t>
            </a:r>
            <a:r>
              <a:rPr lang="en-US" sz="1800" dirty="0" err="1">
                <a:latin typeface="Noto Serif"/>
              </a:rPr>
              <a:t>url</a:t>
            </a:r>
            <a:r>
              <a:rPr lang="en-US" sz="1800" dirty="0">
                <a:latin typeface="Noto Serif"/>
              </a:rPr>
              <a:t> </a:t>
            </a:r>
          </a:p>
          <a:p>
            <a:pPr lvl="1"/>
            <a:r>
              <a:rPr lang="en-US" sz="1800" dirty="0">
                <a:latin typeface="Noto Serif"/>
              </a:rPr>
              <a:t>Take only the part after the last /</a:t>
            </a:r>
          </a:p>
          <a:p>
            <a:pPr lvl="1"/>
            <a:r>
              <a:rPr lang="en-US" sz="1800" dirty="0">
                <a:latin typeface="Noto Serif"/>
              </a:rPr>
              <a:t>Remove the spaces</a:t>
            </a:r>
          </a:p>
          <a:p>
            <a:pPr marL="0" indent="0">
              <a:buNone/>
            </a:pPr>
            <a:endParaRPr lang="en-US" sz="1800" dirty="0">
              <a:latin typeface="Noto Serif"/>
            </a:endParaRPr>
          </a:p>
        </p:txBody>
      </p:sp>
    </p:spTree>
    <p:extLst>
      <p:ext uri="{BB962C8B-B14F-4D97-AF65-F5344CB8AC3E}">
        <p14:creationId xmlns:p14="http://schemas.microsoft.com/office/powerpoint/2010/main" val="326175302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A8DB9CD9-59B1-4D73-BC4C-98796A48EF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874A6A9-41FF-4E33-AFA8-F9F81436A5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gradFill flip="none" rotWithShape="1">
            <a:gsLst>
              <a:gs pos="16000">
                <a:schemeClr val="accent6">
                  <a:alpha val="20000"/>
                </a:schemeClr>
              </a:gs>
              <a:gs pos="85000">
                <a:schemeClr val="accent1">
                  <a:alpha val="4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721D730E-1F97-4071-B143-B05E6D2599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03402" y="3985"/>
            <a:ext cx="9772765" cy="6858000"/>
            <a:chOff x="1303402" y="3985"/>
            <a:chExt cx="9772765" cy="6858000"/>
          </a:xfrm>
        </p:grpSpPr>
        <p:sp>
          <p:nvSpPr>
            <p:cNvPr id="12" name="Freeform: Shape 11">
              <a:extLst>
                <a:ext uri="{FF2B5EF4-FFF2-40B4-BE49-F238E27FC236}">
                  <a16:creationId xmlns:a16="http://schemas.microsoft.com/office/drawing/2014/main" id="{B3849C6A-9EE5-4604-8EAE-DD4796B79D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60551" y="3985"/>
              <a:ext cx="9313016" cy="6858000"/>
            </a:xfrm>
            <a:custGeom>
              <a:avLst/>
              <a:gdLst>
                <a:gd name="connsiteX0" fmla="*/ 6993556 w 9313016"/>
                <a:gd name="connsiteY0" fmla="*/ 0 h 6858000"/>
                <a:gd name="connsiteX1" fmla="*/ 7358516 w 9313016"/>
                <a:gd name="connsiteY1" fmla="*/ 0 h 6858000"/>
                <a:gd name="connsiteX2" fmla="*/ 7475006 w 9313016"/>
                <a:gd name="connsiteY2" fmla="*/ 82722 h 6858000"/>
                <a:gd name="connsiteX3" fmla="*/ 7816357 w 9313016"/>
                <a:gd name="connsiteY3" fmla="*/ 358482 h 6858000"/>
                <a:gd name="connsiteX4" fmla="*/ 8421752 w 9313016"/>
                <a:gd name="connsiteY4" fmla="*/ 995405 h 6858000"/>
                <a:gd name="connsiteX5" fmla="*/ 8897059 w 9313016"/>
                <a:gd name="connsiteY5" fmla="*/ 1737211 h 6858000"/>
                <a:gd name="connsiteX6" fmla="*/ 9206633 w 9313016"/>
                <a:gd name="connsiteY6" fmla="*/ 2564460 h 6858000"/>
                <a:gd name="connsiteX7" fmla="*/ 9286787 w 9313016"/>
                <a:gd name="connsiteY7" fmla="*/ 3000164 h 6858000"/>
                <a:gd name="connsiteX8" fmla="*/ 9312914 w 9313016"/>
                <a:gd name="connsiteY8" fmla="*/ 3442493 h 6858000"/>
                <a:gd name="connsiteX9" fmla="*/ 9190562 w 9313016"/>
                <a:gd name="connsiteY9" fmla="*/ 4316686 h 6858000"/>
                <a:gd name="connsiteX10" fmla="*/ 9043416 w 9313016"/>
                <a:gd name="connsiteY10" fmla="*/ 4734917 h 6858000"/>
                <a:gd name="connsiteX11" fmla="*/ 8809657 w 9313016"/>
                <a:gd name="connsiteY11" fmla="*/ 5128718 h 6858000"/>
                <a:gd name="connsiteX12" fmla="*/ 8645997 w 9313016"/>
                <a:gd name="connsiteY12" fmla="*/ 5297441 h 6858000"/>
                <a:gd name="connsiteX13" fmla="*/ 8457787 w 9313016"/>
                <a:gd name="connsiteY13" fmla="*/ 5433763 h 6858000"/>
                <a:gd name="connsiteX14" fmla="*/ 8260803 w 9313016"/>
                <a:gd name="connsiteY14" fmla="*/ 5541237 h 6858000"/>
                <a:gd name="connsiteX15" fmla="*/ 8066136 w 9313016"/>
                <a:gd name="connsiteY15" fmla="*/ 5635704 h 6858000"/>
                <a:gd name="connsiteX16" fmla="*/ 7698638 w 9313016"/>
                <a:gd name="connsiteY16" fmla="*/ 5837163 h 6858000"/>
                <a:gd name="connsiteX17" fmla="*/ 7370135 w 9313016"/>
                <a:gd name="connsiteY17" fmla="*/ 6090081 h 6858000"/>
                <a:gd name="connsiteX18" fmla="*/ 7218897 w 9313016"/>
                <a:gd name="connsiteY18" fmla="*/ 6235860 h 6858000"/>
                <a:gd name="connsiteX19" fmla="*/ 7070665 w 9313016"/>
                <a:gd name="connsiteY19" fmla="*/ 6387205 h 6858000"/>
                <a:gd name="connsiteX20" fmla="*/ 6779035 w 9313016"/>
                <a:gd name="connsiteY20" fmla="*/ 6697100 h 6858000"/>
                <a:gd name="connsiteX21" fmla="*/ 6631837 w 9313016"/>
                <a:gd name="connsiteY21" fmla="*/ 6852239 h 6858000"/>
                <a:gd name="connsiteX22" fmla="*/ 6626221 w 9313016"/>
                <a:gd name="connsiteY22" fmla="*/ 6858000 h 6858000"/>
                <a:gd name="connsiteX23" fmla="*/ 6424725 w 9313016"/>
                <a:gd name="connsiteY23" fmla="*/ 6858000 h 6858000"/>
                <a:gd name="connsiteX24" fmla="*/ 6527382 w 9313016"/>
                <a:gd name="connsiteY24" fmla="*/ 6756333 h 6858000"/>
                <a:gd name="connsiteX25" fmla="*/ 6674233 w 9313016"/>
                <a:gd name="connsiteY25" fmla="*/ 6603450 h 6858000"/>
                <a:gd name="connsiteX26" fmla="*/ 6965813 w 9313016"/>
                <a:gd name="connsiteY26" fmla="*/ 6292932 h 6858000"/>
                <a:gd name="connsiteX27" fmla="*/ 7112961 w 9313016"/>
                <a:gd name="connsiteY27" fmla="*/ 6137505 h 6858000"/>
                <a:gd name="connsiteX28" fmla="*/ 7264790 w 9313016"/>
                <a:gd name="connsiteY28" fmla="*/ 5983710 h 6858000"/>
                <a:gd name="connsiteX29" fmla="*/ 7974595 w 9313016"/>
                <a:gd name="connsiteY29" fmla="*/ 5470773 h 6858000"/>
                <a:gd name="connsiteX30" fmla="*/ 8331591 w 9313016"/>
                <a:gd name="connsiteY30" fmla="*/ 5254048 h 6858000"/>
                <a:gd name="connsiteX31" fmla="*/ 8599807 w 9313016"/>
                <a:gd name="connsiteY31" fmla="*/ 4980010 h 6858000"/>
                <a:gd name="connsiteX32" fmla="*/ 8766474 w 9313016"/>
                <a:gd name="connsiteY32" fmla="*/ 4631524 h 6858000"/>
                <a:gd name="connsiteX33" fmla="*/ 8865755 w 9313016"/>
                <a:gd name="connsiteY33" fmla="*/ 4244445 h 6858000"/>
                <a:gd name="connsiteX34" fmla="*/ 8882911 w 9313016"/>
                <a:gd name="connsiteY34" fmla="*/ 4145659 h 6858000"/>
                <a:gd name="connsiteX35" fmla="*/ 8897403 w 9313016"/>
                <a:gd name="connsiteY35" fmla="*/ 4046633 h 6858000"/>
                <a:gd name="connsiteX36" fmla="*/ 8908298 w 9313016"/>
                <a:gd name="connsiteY36" fmla="*/ 3947271 h 6858000"/>
                <a:gd name="connsiteX37" fmla="*/ 8916184 w 9313016"/>
                <a:gd name="connsiteY37" fmla="*/ 3847765 h 6858000"/>
                <a:gd name="connsiteX38" fmla="*/ 8920670 w 9313016"/>
                <a:gd name="connsiteY38" fmla="*/ 3449597 h 6858000"/>
                <a:gd name="connsiteX39" fmla="*/ 8914607 w 9313016"/>
                <a:gd name="connsiteY39" fmla="*/ 3350283 h 6858000"/>
                <a:gd name="connsiteX40" fmla="*/ 8905340 w 9313016"/>
                <a:gd name="connsiteY40" fmla="*/ 3251209 h 6858000"/>
                <a:gd name="connsiteX41" fmla="*/ 8893854 w 9313016"/>
                <a:gd name="connsiteY41" fmla="*/ 3152376 h 6858000"/>
                <a:gd name="connsiteX42" fmla="*/ 8879706 w 9313016"/>
                <a:gd name="connsiteY42" fmla="*/ 3053878 h 6858000"/>
                <a:gd name="connsiteX43" fmla="*/ 8797531 w 9313016"/>
                <a:gd name="connsiteY43" fmla="*/ 2663966 h 6858000"/>
                <a:gd name="connsiteX44" fmla="*/ 8520442 w 9313016"/>
                <a:gd name="connsiteY44" fmla="*/ 1911983 h 6858000"/>
                <a:gd name="connsiteX45" fmla="*/ 8332626 w 9313016"/>
                <a:gd name="connsiteY45" fmla="*/ 1553608 h 6858000"/>
                <a:gd name="connsiteX46" fmla="*/ 8116317 w 9313016"/>
                <a:gd name="connsiteY46" fmla="*/ 1208529 h 6858000"/>
                <a:gd name="connsiteX47" fmla="*/ 7873293 w 9313016"/>
                <a:gd name="connsiteY47" fmla="*/ 878284 h 6858000"/>
                <a:gd name="connsiteX48" fmla="*/ 7604337 w 9313016"/>
                <a:gd name="connsiteY48" fmla="*/ 565125 h 6858000"/>
                <a:gd name="connsiteX49" fmla="*/ 7311128 w 9313016"/>
                <a:gd name="connsiteY49" fmla="*/ 270591 h 6858000"/>
                <a:gd name="connsiteX50" fmla="*/ 1752019 w 9313016"/>
                <a:gd name="connsiteY50" fmla="*/ 0 h 6858000"/>
                <a:gd name="connsiteX51" fmla="*/ 2155804 w 9313016"/>
                <a:gd name="connsiteY51" fmla="*/ 0 h 6858000"/>
                <a:gd name="connsiteX52" fmla="*/ 2103975 w 9313016"/>
                <a:gd name="connsiteY52" fmla="*/ 40789 h 6858000"/>
                <a:gd name="connsiteX53" fmla="*/ 1656310 w 9313016"/>
                <a:gd name="connsiteY53" fmla="*/ 470035 h 6858000"/>
                <a:gd name="connsiteX54" fmla="*/ 806013 w 9313016"/>
                <a:gd name="connsiteY54" fmla="*/ 1841133 h 6858000"/>
                <a:gd name="connsiteX55" fmla="*/ 580685 w 9313016"/>
                <a:gd name="connsiteY55" fmla="*/ 2606364 h 6858000"/>
                <a:gd name="connsiteX56" fmla="*/ 503489 w 9313016"/>
                <a:gd name="connsiteY56" fmla="*/ 3397276 h 6858000"/>
                <a:gd name="connsiteX57" fmla="*/ 570135 w 9313016"/>
                <a:gd name="connsiteY57" fmla="*/ 4188235 h 6858000"/>
                <a:gd name="connsiteX58" fmla="*/ 783387 w 9313016"/>
                <a:gd name="connsiteY58" fmla="*/ 4953850 h 6858000"/>
                <a:gd name="connsiteX59" fmla="*/ 1628014 w 9313016"/>
                <a:gd name="connsiteY59" fmla="*/ 6308245 h 6858000"/>
                <a:gd name="connsiteX60" fmla="*/ 2235998 w 9313016"/>
                <a:gd name="connsiteY60" fmla="*/ 6844829 h 6858000"/>
                <a:gd name="connsiteX61" fmla="*/ 2255028 w 9313016"/>
                <a:gd name="connsiteY61" fmla="*/ 6858000 h 6858000"/>
                <a:gd name="connsiteX62" fmla="*/ 1578787 w 9313016"/>
                <a:gd name="connsiteY62" fmla="*/ 6858000 h 6858000"/>
                <a:gd name="connsiteX63" fmla="*/ 1465153 w 9313016"/>
                <a:gd name="connsiteY63" fmla="*/ 6759050 h 6858000"/>
                <a:gd name="connsiteX64" fmla="*/ 1303650 w 9313016"/>
                <a:gd name="connsiteY64" fmla="*/ 6604267 h 6858000"/>
                <a:gd name="connsiteX65" fmla="*/ 323708 w 9313016"/>
                <a:gd name="connsiteY65" fmla="*/ 5126365 h 6858000"/>
                <a:gd name="connsiteX66" fmla="*/ 872 w 9313016"/>
                <a:gd name="connsiteY66" fmla="*/ 3391228 h 6858000"/>
                <a:gd name="connsiteX67" fmla="*/ 105428 w 9313016"/>
                <a:gd name="connsiteY67" fmla="*/ 2511899 h 6858000"/>
                <a:gd name="connsiteX68" fmla="*/ 384933 w 9313016"/>
                <a:gd name="connsiteY68" fmla="*/ 1670971 h 6858000"/>
                <a:gd name="connsiteX69" fmla="*/ 1433593 w 9313016"/>
                <a:gd name="connsiteY69" fmla="*/ 256095 h 6858000"/>
                <a:gd name="connsiteX70" fmla="*/ 1602664 w 9313016"/>
                <a:gd name="connsiteY70" fmla="*/ 1137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9313016" h="6858000">
                  <a:moveTo>
                    <a:pt x="6993556" y="0"/>
                  </a:moveTo>
                  <a:lnTo>
                    <a:pt x="7358516" y="0"/>
                  </a:lnTo>
                  <a:lnTo>
                    <a:pt x="7475006" y="82722"/>
                  </a:lnTo>
                  <a:cubicBezTo>
                    <a:pt x="7592423" y="169778"/>
                    <a:pt x="7706366" y="261748"/>
                    <a:pt x="7816357" y="358482"/>
                  </a:cubicBezTo>
                  <a:cubicBezTo>
                    <a:pt x="8036559" y="551589"/>
                    <a:pt x="8239655" y="764905"/>
                    <a:pt x="8421752" y="995405"/>
                  </a:cubicBezTo>
                  <a:cubicBezTo>
                    <a:pt x="8604736" y="1225282"/>
                    <a:pt x="8763567" y="1474646"/>
                    <a:pt x="8897059" y="1737211"/>
                  </a:cubicBezTo>
                  <a:cubicBezTo>
                    <a:pt x="9029909" y="2000162"/>
                    <a:pt x="9134317" y="2277990"/>
                    <a:pt x="9206633" y="2564460"/>
                  </a:cubicBezTo>
                  <a:cubicBezTo>
                    <a:pt x="9242322" y="2707791"/>
                    <a:pt x="9269041" y="2853474"/>
                    <a:pt x="9286787" y="3000164"/>
                  </a:cubicBezTo>
                  <a:cubicBezTo>
                    <a:pt x="9304977" y="3146856"/>
                    <a:pt x="9314097" y="3294698"/>
                    <a:pt x="9312914" y="3442493"/>
                  </a:cubicBezTo>
                  <a:cubicBezTo>
                    <a:pt x="9309906" y="3737987"/>
                    <a:pt x="9270717" y="4033288"/>
                    <a:pt x="9190562" y="4316686"/>
                  </a:cubicBezTo>
                  <a:cubicBezTo>
                    <a:pt x="9150486" y="4458240"/>
                    <a:pt x="9103951" y="4597587"/>
                    <a:pt x="9043416" y="4734917"/>
                  </a:cubicBezTo>
                  <a:cubicBezTo>
                    <a:pt x="8982980" y="4871817"/>
                    <a:pt x="8908740" y="5007131"/>
                    <a:pt x="8809657" y="5128718"/>
                  </a:cubicBezTo>
                  <a:cubicBezTo>
                    <a:pt x="8760312" y="5189247"/>
                    <a:pt x="8706137" y="5246945"/>
                    <a:pt x="8645997" y="5297441"/>
                  </a:cubicBezTo>
                  <a:cubicBezTo>
                    <a:pt x="8586252" y="5348274"/>
                    <a:pt x="8522809" y="5393730"/>
                    <a:pt x="8457787" y="5433763"/>
                  </a:cubicBezTo>
                  <a:cubicBezTo>
                    <a:pt x="8392816" y="5474132"/>
                    <a:pt x="8326219" y="5508213"/>
                    <a:pt x="8260803" y="5541237"/>
                  </a:cubicBezTo>
                  <a:cubicBezTo>
                    <a:pt x="8195289" y="5574071"/>
                    <a:pt x="8130023" y="5604838"/>
                    <a:pt x="8066136" y="5635704"/>
                  </a:cubicBezTo>
                  <a:cubicBezTo>
                    <a:pt x="7938313" y="5697433"/>
                    <a:pt x="7815222" y="5762186"/>
                    <a:pt x="7698638" y="5837163"/>
                  </a:cubicBezTo>
                  <a:cubicBezTo>
                    <a:pt x="7582449" y="5912381"/>
                    <a:pt x="7471881" y="5996094"/>
                    <a:pt x="7370135" y="6090081"/>
                  </a:cubicBezTo>
                  <a:cubicBezTo>
                    <a:pt x="7319460" y="6136593"/>
                    <a:pt x="7268881" y="6186082"/>
                    <a:pt x="7218897" y="6235860"/>
                  </a:cubicBezTo>
                  <a:cubicBezTo>
                    <a:pt x="7168763" y="6285493"/>
                    <a:pt x="7119665" y="6336229"/>
                    <a:pt x="7070665" y="6387205"/>
                  </a:cubicBezTo>
                  <a:cubicBezTo>
                    <a:pt x="6972715" y="6489208"/>
                    <a:pt x="6876195" y="6593131"/>
                    <a:pt x="6779035" y="6697100"/>
                  </a:cubicBezTo>
                  <a:cubicBezTo>
                    <a:pt x="6730379" y="6748989"/>
                    <a:pt x="6681528" y="6800878"/>
                    <a:pt x="6631837" y="6852239"/>
                  </a:cubicBezTo>
                  <a:lnTo>
                    <a:pt x="6626221" y="6858000"/>
                  </a:lnTo>
                  <a:lnTo>
                    <a:pt x="6424725" y="6858000"/>
                  </a:lnTo>
                  <a:lnTo>
                    <a:pt x="6527382" y="6756333"/>
                  </a:lnTo>
                  <a:cubicBezTo>
                    <a:pt x="6576726" y="6705932"/>
                    <a:pt x="6625480" y="6654811"/>
                    <a:pt x="6674233" y="6603450"/>
                  </a:cubicBezTo>
                  <a:cubicBezTo>
                    <a:pt x="6771788" y="6500920"/>
                    <a:pt x="6868309" y="6396757"/>
                    <a:pt x="6965813" y="6292932"/>
                  </a:cubicBezTo>
                  <a:lnTo>
                    <a:pt x="7112961" y="6137505"/>
                  </a:lnTo>
                  <a:cubicBezTo>
                    <a:pt x="7162354" y="6085808"/>
                    <a:pt x="7211945" y="6034640"/>
                    <a:pt x="7264790" y="5983710"/>
                  </a:cubicBezTo>
                  <a:cubicBezTo>
                    <a:pt x="7472373" y="5779130"/>
                    <a:pt x="7721610" y="5610648"/>
                    <a:pt x="7974595" y="5470773"/>
                  </a:cubicBezTo>
                  <a:cubicBezTo>
                    <a:pt x="8099903" y="5399395"/>
                    <a:pt x="8224127" y="5332529"/>
                    <a:pt x="8331591" y="5254048"/>
                  </a:cubicBezTo>
                  <a:cubicBezTo>
                    <a:pt x="8439351" y="5176047"/>
                    <a:pt x="8529660" y="5085949"/>
                    <a:pt x="8599807" y="4980010"/>
                  </a:cubicBezTo>
                  <a:cubicBezTo>
                    <a:pt x="8671187" y="4875128"/>
                    <a:pt x="8723982" y="4756086"/>
                    <a:pt x="8766474" y="4631524"/>
                  </a:cubicBezTo>
                  <a:cubicBezTo>
                    <a:pt x="8808968" y="4507010"/>
                    <a:pt x="8840615" y="4375872"/>
                    <a:pt x="8865755" y="4244445"/>
                  </a:cubicBezTo>
                  <a:cubicBezTo>
                    <a:pt x="8871375" y="4211468"/>
                    <a:pt x="8878129" y="4178731"/>
                    <a:pt x="8882911" y="4145659"/>
                  </a:cubicBezTo>
                  <a:lnTo>
                    <a:pt x="8897403" y="4046633"/>
                  </a:lnTo>
                  <a:lnTo>
                    <a:pt x="8908298" y="3947271"/>
                  </a:lnTo>
                  <a:cubicBezTo>
                    <a:pt x="8912389" y="3914247"/>
                    <a:pt x="8913425" y="3880886"/>
                    <a:pt x="8916184" y="3847765"/>
                  </a:cubicBezTo>
                  <a:cubicBezTo>
                    <a:pt x="8925797" y="3715091"/>
                    <a:pt x="8925945" y="3582127"/>
                    <a:pt x="8920670" y="3449597"/>
                  </a:cubicBezTo>
                  <a:lnTo>
                    <a:pt x="8914607" y="3350283"/>
                  </a:lnTo>
                  <a:cubicBezTo>
                    <a:pt x="8911995" y="3317211"/>
                    <a:pt x="8908348" y="3284233"/>
                    <a:pt x="8905340" y="3251209"/>
                  </a:cubicBezTo>
                  <a:cubicBezTo>
                    <a:pt x="8902628" y="3218185"/>
                    <a:pt x="8897551" y="3185305"/>
                    <a:pt x="8893854" y="3152376"/>
                  </a:cubicBezTo>
                  <a:cubicBezTo>
                    <a:pt x="8890305" y="3119399"/>
                    <a:pt x="8884932" y="3086662"/>
                    <a:pt x="8879706" y="3053878"/>
                  </a:cubicBezTo>
                  <a:cubicBezTo>
                    <a:pt x="8858707" y="2922835"/>
                    <a:pt x="8831249" y="2792705"/>
                    <a:pt x="8797531" y="2663966"/>
                  </a:cubicBezTo>
                  <a:cubicBezTo>
                    <a:pt x="8728616" y="2406777"/>
                    <a:pt x="8635497" y="2155109"/>
                    <a:pt x="8520442" y="1911983"/>
                  </a:cubicBezTo>
                  <a:cubicBezTo>
                    <a:pt x="8462667" y="1790541"/>
                    <a:pt x="8400112" y="1670923"/>
                    <a:pt x="8332626" y="1553608"/>
                  </a:cubicBezTo>
                  <a:cubicBezTo>
                    <a:pt x="8265683" y="1436006"/>
                    <a:pt x="8192973" y="1321188"/>
                    <a:pt x="8116317" y="1208529"/>
                  </a:cubicBezTo>
                  <a:cubicBezTo>
                    <a:pt x="8039811" y="1095776"/>
                    <a:pt x="7958079" y="986094"/>
                    <a:pt x="7873293" y="878284"/>
                  </a:cubicBezTo>
                  <a:cubicBezTo>
                    <a:pt x="7787814" y="771002"/>
                    <a:pt x="7697999" y="666551"/>
                    <a:pt x="7604337" y="565125"/>
                  </a:cubicBezTo>
                  <a:cubicBezTo>
                    <a:pt x="7510479" y="463891"/>
                    <a:pt x="7413367" y="364818"/>
                    <a:pt x="7311128" y="270591"/>
                  </a:cubicBezTo>
                  <a:close/>
                  <a:moveTo>
                    <a:pt x="1752019" y="0"/>
                  </a:moveTo>
                  <a:lnTo>
                    <a:pt x="2155804" y="0"/>
                  </a:lnTo>
                  <a:lnTo>
                    <a:pt x="2103975" y="40789"/>
                  </a:lnTo>
                  <a:cubicBezTo>
                    <a:pt x="1943592" y="173585"/>
                    <a:pt x="1793955" y="317500"/>
                    <a:pt x="1656310" y="470035"/>
                  </a:cubicBezTo>
                  <a:cubicBezTo>
                    <a:pt x="1288172" y="876939"/>
                    <a:pt x="1002998" y="1344708"/>
                    <a:pt x="806013" y="1841133"/>
                  </a:cubicBezTo>
                  <a:cubicBezTo>
                    <a:pt x="707818" y="2089538"/>
                    <a:pt x="630868" y="2345480"/>
                    <a:pt x="580685" y="2606364"/>
                  </a:cubicBezTo>
                  <a:cubicBezTo>
                    <a:pt x="530749" y="2867250"/>
                    <a:pt x="504868" y="3132119"/>
                    <a:pt x="503489" y="3397276"/>
                  </a:cubicBezTo>
                  <a:cubicBezTo>
                    <a:pt x="501467" y="3662434"/>
                    <a:pt x="524093" y="3927351"/>
                    <a:pt x="570135" y="4188235"/>
                  </a:cubicBezTo>
                  <a:cubicBezTo>
                    <a:pt x="615734" y="4449264"/>
                    <a:pt x="688642" y="4705493"/>
                    <a:pt x="783387" y="4953850"/>
                  </a:cubicBezTo>
                  <a:cubicBezTo>
                    <a:pt x="974357" y="5449796"/>
                    <a:pt x="1259630" y="5913773"/>
                    <a:pt x="1628014" y="6308245"/>
                  </a:cubicBezTo>
                  <a:cubicBezTo>
                    <a:pt x="1812182" y="6505481"/>
                    <a:pt x="2016215" y="6685052"/>
                    <a:pt x="2235998" y="6844829"/>
                  </a:cubicBezTo>
                  <a:lnTo>
                    <a:pt x="2255028" y="6858000"/>
                  </a:lnTo>
                  <a:lnTo>
                    <a:pt x="1578787" y="6858000"/>
                  </a:lnTo>
                  <a:lnTo>
                    <a:pt x="1465153" y="6759050"/>
                  </a:lnTo>
                  <a:cubicBezTo>
                    <a:pt x="1410086" y="6708726"/>
                    <a:pt x="1356236" y="6657104"/>
                    <a:pt x="1303650" y="6604267"/>
                  </a:cubicBezTo>
                  <a:cubicBezTo>
                    <a:pt x="883506" y="6181043"/>
                    <a:pt x="548150" y="5676072"/>
                    <a:pt x="323708" y="5126365"/>
                  </a:cubicBezTo>
                  <a:cubicBezTo>
                    <a:pt x="97737" y="4577139"/>
                    <a:pt x="-10958" y="3981927"/>
                    <a:pt x="872" y="3391228"/>
                  </a:cubicBezTo>
                  <a:cubicBezTo>
                    <a:pt x="5951" y="3095783"/>
                    <a:pt x="40506" y="2800528"/>
                    <a:pt x="105428" y="2511899"/>
                  </a:cubicBezTo>
                  <a:cubicBezTo>
                    <a:pt x="170104" y="2223317"/>
                    <a:pt x="262089" y="1940399"/>
                    <a:pt x="384933" y="1670971"/>
                  </a:cubicBezTo>
                  <a:cubicBezTo>
                    <a:pt x="629092" y="1131344"/>
                    <a:pt x="991955" y="646919"/>
                    <a:pt x="1433593" y="256095"/>
                  </a:cubicBezTo>
                  <a:cubicBezTo>
                    <a:pt x="1488791" y="207206"/>
                    <a:pt x="1545179" y="159733"/>
                    <a:pt x="1602664" y="113704"/>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Freeform: Shape 12">
              <a:extLst>
                <a:ext uri="{FF2B5EF4-FFF2-40B4-BE49-F238E27FC236}">
                  <a16:creationId xmlns:a16="http://schemas.microsoft.com/office/drawing/2014/main" id="{308677BE-069B-4A4D-8732-E26B6EF567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59468" y="3985"/>
              <a:ext cx="9065550" cy="6858000"/>
            </a:xfrm>
            <a:custGeom>
              <a:avLst/>
              <a:gdLst>
                <a:gd name="connsiteX0" fmla="*/ 1839951 w 9065550"/>
                <a:gd name="connsiteY0" fmla="*/ 0 h 6858000"/>
                <a:gd name="connsiteX1" fmla="*/ 6979427 w 9065550"/>
                <a:gd name="connsiteY1" fmla="*/ 0 h 6858000"/>
                <a:gd name="connsiteX2" fmla="*/ 6989586 w 9065550"/>
                <a:gd name="connsiteY2" fmla="*/ 6825 h 6858000"/>
                <a:gd name="connsiteX3" fmla="*/ 8932062 w 9065550"/>
                <a:gd name="connsiteY3" fmla="*/ 4580835 h 6858000"/>
                <a:gd name="connsiteX4" fmla="*/ 7166294 w 9065550"/>
                <a:gd name="connsiteY4" fmla="*/ 6259703 h 6858000"/>
                <a:gd name="connsiteX5" fmla="*/ 6868878 w 9065550"/>
                <a:gd name="connsiteY5" fmla="*/ 6564765 h 6858000"/>
                <a:gd name="connsiteX6" fmla="*/ 6591881 w 9065550"/>
                <a:gd name="connsiteY6" fmla="*/ 6858000 h 6858000"/>
                <a:gd name="connsiteX7" fmla="*/ 5184648 w 9065550"/>
                <a:gd name="connsiteY7" fmla="*/ 6858000 h 6858000"/>
                <a:gd name="connsiteX8" fmla="*/ 5244877 w 9065550"/>
                <a:gd name="connsiteY8" fmla="*/ 6817615 h 6858000"/>
                <a:gd name="connsiteX9" fmla="*/ 6033853 w 9065550"/>
                <a:gd name="connsiteY9" fmla="*/ 6069135 h 6858000"/>
                <a:gd name="connsiteX10" fmla="*/ 6480248 w 9065550"/>
                <a:gd name="connsiteY10" fmla="*/ 5607082 h 6858000"/>
                <a:gd name="connsiteX11" fmla="*/ 7551502 w 9065550"/>
                <a:gd name="connsiteY11" fmla="*/ 4859004 h 6858000"/>
                <a:gd name="connsiteX12" fmla="*/ 7844227 w 9065550"/>
                <a:gd name="connsiteY12" fmla="*/ 4683074 h 6858000"/>
                <a:gd name="connsiteX13" fmla="*/ 8005810 w 9065550"/>
                <a:gd name="connsiteY13" fmla="*/ 4330239 h 6858000"/>
                <a:gd name="connsiteX14" fmla="*/ 8016191 w 9065550"/>
                <a:gd name="connsiteY14" fmla="*/ 2956574 h 6858000"/>
                <a:gd name="connsiteX15" fmla="*/ 7346424 w 9065550"/>
                <a:gd name="connsiteY15" fmla="*/ 1636739 h 6858000"/>
                <a:gd name="connsiteX16" fmla="*/ 5995751 w 9065550"/>
                <a:gd name="connsiteY16" fmla="*/ 493319 h 6858000"/>
                <a:gd name="connsiteX17" fmla="*/ 4494836 w 9065550"/>
                <a:gd name="connsiteY17" fmla="*/ 75383 h 6858000"/>
                <a:gd name="connsiteX18" fmla="*/ 2002499 w 9065550"/>
                <a:gd name="connsiteY18" fmla="*/ 1094261 h 6858000"/>
                <a:gd name="connsiteX19" fmla="*/ 1241306 w 9065550"/>
                <a:gd name="connsiteY19" fmla="*/ 2206935 h 6858000"/>
                <a:gd name="connsiteX20" fmla="*/ 961736 w 9065550"/>
                <a:gd name="connsiteY20" fmla="*/ 3573719 h 6858000"/>
                <a:gd name="connsiteX21" fmla="*/ 1193878 w 9065550"/>
                <a:gd name="connsiteY21" fmla="*/ 4824208 h 6858000"/>
                <a:gd name="connsiteX22" fmla="*/ 1832096 w 9065550"/>
                <a:gd name="connsiteY22" fmla="*/ 5873050 h 6858000"/>
                <a:gd name="connsiteX23" fmla="*/ 3010752 w 9065550"/>
                <a:gd name="connsiteY23" fmla="*/ 6749475 h 6858000"/>
                <a:gd name="connsiteX24" fmla="*/ 3187037 w 9065550"/>
                <a:gd name="connsiteY24" fmla="*/ 6824756 h 6858000"/>
                <a:gd name="connsiteX25" fmla="*/ 3278211 w 9065550"/>
                <a:gd name="connsiteY25" fmla="*/ 6858000 h 6858000"/>
                <a:gd name="connsiteX26" fmla="*/ 1480830 w 9065550"/>
                <a:gd name="connsiteY26" fmla="*/ 6858000 h 6858000"/>
                <a:gd name="connsiteX27" fmla="*/ 1427607 w 9065550"/>
                <a:gd name="connsiteY27" fmla="*/ 6811515 h 6858000"/>
                <a:gd name="connsiteX28" fmla="*/ 1100739 w 9065550"/>
                <a:gd name="connsiteY28" fmla="*/ 6477651 h 6858000"/>
                <a:gd name="connsiteX29" fmla="*/ 0 w 9065550"/>
                <a:gd name="connsiteY29" fmla="*/ 3573620 h 6858000"/>
                <a:gd name="connsiteX30" fmla="*/ 1805513 w 9065550"/>
                <a:gd name="connsiteY30"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065550" h="6858000">
                  <a:moveTo>
                    <a:pt x="1839951" y="0"/>
                  </a:moveTo>
                  <a:lnTo>
                    <a:pt x="6979427" y="0"/>
                  </a:lnTo>
                  <a:lnTo>
                    <a:pt x="6989586" y="6825"/>
                  </a:lnTo>
                  <a:cubicBezTo>
                    <a:pt x="8438828" y="1031353"/>
                    <a:pt x="9439169" y="2823601"/>
                    <a:pt x="8932062" y="4580835"/>
                  </a:cubicBezTo>
                  <a:cubicBezTo>
                    <a:pt x="8592517" y="5757293"/>
                    <a:pt x="7979652" y="5458140"/>
                    <a:pt x="7166294" y="6259703"/>
                  </a:cubicBezTo>
                  <a:cubicBezTo>
                    <a:pt x="7064618" y="6359905"/>
                    <a:pt x="6966014" y="6462297"/>
                    <a:pt x="6868878" y="6564765"/>
                  </a:cubicBezTo>
                  <a:lnTo>
                    <a:pt x="6591881" y="6858000"/>
                  </a:lnTo>
                  <a:lnTo>
                    <a:pt x="5184648" y="6858000"/>
                  </a:lnTo>
                  <a:lnTo>
                    <a:pt x="5244877" y="6817615"/>
                  </a:lnTo>
                  <a:cubicBezTo>
                    <a:pt x="5481027" y="6649287"/>
                    <a:pt x="5723665" y="6398593"/>
                    <a:pt x="6033853" y="6069135"/>
                  </a:cubicBezTo>
                  <a:cubicBezTo>
                    <a:pt x="6175680" y="5918484"/>
                    <a:pt x="6322395" y="5762660"/>
                    <a:pt x="6480248" y="5607082"/>
                  </a:cubicBezTo>
                  <a:cubicBezTo>
                    <a:pt x="6893276" y="5200077"/>
                    <a:pt x="7273697" y="5002920"/>
                    <a:pt x="7551502" y="4859004"/>
                  </a:cubicBezTo>
                  <a:cubicBezTo>
                    <a:pt x="7687884" y="4788339"/>
                    <a:pt x="7795540" y="4732559"/>
                    <a:pt x="7844227" y="4683074"/>
                  </a:cubicBezTo>
                  <a:cubicBezTo>
                    <a:pt x="7898759" y="4627636"/>
                    <a:pt x="7956165" y="4502313"/>
                    <a:pt x="8005810" y="4330239"/>
                  </a:cubicBezTo>
                  <a:cubicBezTo>
                    <a:pt x="8132968" y="3889611"/>
                    <a:pt x="8136446" y="3427460"/>
                    <a:pt x="8016191" y="2956574"/>
                  </a:cubicBezTo>
                  <a:cubicBezTo>
                    <a:pt x="7900876" y="2505064"/>
                    <a:pt x="7669287" y="2048671"/>
                    <a:pt x="7346424" y="1636739"/>
                  </a:cubicBezTo>
                  <a:cubicBezTo>
                    <a:pt x="6979764" y="1168830"/>
                    <a:pt x="6512706" y="773489"/>
                    <a:pt x="5995751" y="493319"/>
                  </a:cubicBezTo>
                  <a:cubicBezTo>
                    <a:pt x="5491195" y="219884"/>
                    <a:pt x="4972174" y="75383"/>
                    <a:pt x="4494836" y="75383"/>
                  </a:cubicBezTo>
                  <a:cubicBezTo>
                    <a:pt x="3554318" y="75383"/>
                    <a:pt x="2669191" y="437197"/>
                    <a:pt x="2002499" y="1094261"/>
                  </a:cubicBezTo>
                  <a:cubicBezTo>
                    <a:pt x="1676360" y="1415667"/>
                    <a:pt x="1420225" y="1790023"/>
                    <a:pt x="1241306" y="2206935"/>
                  </a:cubicBezTo>
                  <a:cubicBezTo>
                    <a:pt x="1055782" y="2639169"/>
                    <a:pt x="961736" y="3099027"/>
                    <a:pt x="961736" y="3573719"/>
                  </a:cubicBezTo>
                  <a:cubicBezTo>
                    <a:pt x="961736" y="4005124"/>
                    <a:pt x="1039805" y="4425841"/>
                    <a:pt x="1193878" y="4824208"/>
                  </a:cubicBezTo>
                  <a:cubicBezTo>
                    <a:pt x="1342457" y="5208423"/>
                    <a:pt x="1557214" y="5561306"/>
                    <a:pt x="1832096" y="5873050"/>
                  </a:cubicBezTo>
                  <a:cubicBezTo>
                    <a:pt x="2157126" y="6241599"/>
                    <a:pt x="2564661" y="6544656"/>
                    <a:pt x="3010752" y="6749475"/>
                  </a:cubicBezTo>
                  <a:cubicBezTo>
                    <a:pt x="3069003" y="6776219"/>
                    <a:pt x="3127773" y="6801314"/>
                    <a:pt x="3187037" y="6824756"/>
                  </a:cubicBezTo>
                  <a:lnTo>
                    <a:pt x="3278211" y="6858000"/>
                  </a:lnTo>
                  <a:lnTo>
                    <a:pt x="1480830" y="6858000"/>
                  </a:lnTo>
                  <a:lnTo>
                    <a:pt x="1427607" y="6811515"/>
                  </a:lnTo>
                  <a:cubicBezTo>
                    <a:pt x="1312870" y="6705919"/>
                    <a:pt x="1203751" y="6594470"/>
                    <a:pt x="1100739" y="6477651"/>
                  </a:cubicBezTo>
                  <a:cubicBezTo>
                    <a:pt x="415045" y="5700097"/>
                    <a:pt x="0" y="4684635"/>
                    <a:pt x="0" y="3573620"/>
                  </a:cubicBezTo>
                  <a:cubicBezTo>
                    <a:pt x="0" y="2121118"/>
                    <a:pt x="709459" y="831902"/>
                    <a:pt x="1805513" y="24133"/>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Shape 13">
              <a:extLst>
                <a:ext uri="{FF2B5EF4-FFF2-40B4-BE49-F238E27FC236}">
                  <a16:creationId xmlns:a16="http://schemas.microsoft.com/office/drawing/2014/main" id="{9A9A575B-DD07-4388-963B-0AF3FDDCF3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48217" y="3985"/>
              <a:ext cx="9088051" cy="6858000"/>
            </a:xfrm>
            <a:custGeom>
              <a:avLst/>
              <a:gdLst>
                <a:gd name="connsiteX0" fmla="*/ 5158786 w 9088051"/>
                <a:gd name="connsiteY0" fmla="*/ 0 h 6858000"/>
                <a:gd name="connsiteX1" fmla="*/ 6996771 w 9088051"/>
                <a:gd name="connsiteY1" fmla="*/ 0 h 6858000"/>
                <a:gd name="connsiteX2" fmla="*/ 7006955 w 9088051"/>
                <a:gd name="connsiteY2" fmla="*/ 6825 h 6858000"/>
                <a:gd name="connsiteX3" fmla="*/ 8954230 w 9088051"/>
                <a:gd name="connsiteY3" fmla="*/ 4580835 h 6858000"/>
                <a:gd name="connsiteX4" fmla="*/ 7184080 w 9088051"/>
                <a:gd name="connsiteY4" fmla="*/ 6259703 h 6858000"/>
                <a:gd name="connsiteX5" fmla="*/ 6885926 w 9088051"/>
                <a:gd name="connsiteY5" fmla="*/ 6564765 h 6858000"/>
                <a:gd name="connsiteX6" fmla="*/ 6608241 w 9088051"/>
                <a:gd name="connsiteY6" fmla="*/ 6858000 h 6858000"/>
                <a:gd name="connsiteX7" fmla="*/ 5462870 w 9088051"/>
                <a:gd name="connsiteY7" fmla="*/ 6858000 h 6858000"/>
                <a:gd name="connsiteX8" fmla="*/ 5529056 w 9088051"/>
                <a:gd name="connsiteY8" fmla="*/ 6804645 h 6858000"/>
                <a:gd name="connsiteX9" fmla="*/ 6167613 w 9088051"/>
                <a:gd name="connsiteY9" fmla="*/ 6173667 h 6858000"/>
                <a:gd name="connsiteX10" fmla="*/ 6610973 w 9088051"/>
                <a:gd name="connsiteY10" fmla="*/ 5715860 h 6858000"/>
                <a:gd name="connsiteX11" fmla="*/ 7646083 w 9088051"/>
                <a:gd name="connsiteY11" fmla="*/ 4995842 h 6858000"/>
                <a:gd name="connsiteX12" fmla="*/ 7980054 w 9088051"/>
                <a:gd name="connsiteY12" fmla="*/ 4790095 h 6858000"/>
                <a:gd name="connsiteX13" fmla="*/ 8180437 w 9088051"/>
                <a:gd name="connsiteY13" fmla="*/ 4371964 h 6858000"/>
                <a:gd name="connsiteX14" fmla="*/ 8192058 w 9088051"/>
                <a:gd name="connsiteY14" fmla="*/ 2919242 h 6858000"/>
                <a:gd name="connsiteX15" fmla="*/ 7492638 w 9088051"/>
                <a:gd name="connsiteY15" fmla="*/ 1542845 h 6858000"/>
                <a:gd name="connsiteX16" fmla="*/ 6089097 w 9088051"/>
                <a:gd name="connsiteY16" fmla="*/ 357847 h 6858000"/>
                <a:gd name="connsiteX17" fmla="*/ 5288639 w 9088051"/>
                <a:gd name="connsiteY17" fmla="*/ 31627 h 6858000"/>
                <a:gd name="connsiteX18" fmla="*/ 1844517 w 9088051"/>
                <a:gd name="connsiteY18" fmla="*/ 0 h 6858000"/>
                <a:gd name="connsiteX19" fmla="*/ 3734467 w 9088051"/>
                <a:gd name="connsiteY19" fmla="*/ 0 h 6858000"/>
                <a:gd name="connsiteX20" fmla="*/ 3603618 w 9088051"/>
                <a:gd name="connsiteY20" fmla="*/ 28853 h 6858000"/>
                <a:gd name="connsiteX21" fmla="*/ 1892878 w 9088051"/>
                <a:gd name="connsiteY21" fmla="*/ 985434 h 6858000"/>
                <a:gd name="connsiteX22" fmla="*/ 1096045 w 9088051"/>
                <a:gd name="connsiteY22" fmla="*/ 2147349 h 6858000"/>
                <a:gd name="connsiteX23" fmla="*/ 803453 w 9088051"/>
                <a:gd name="connsiteY23" fmla="*/ 3573669 h 6858000"/>
                <a:gd name="connsiteX24" fmla="*/ 1046377 w 9088051"/>
                <a:gd name="connsiteY24" fmla="*/ 4878573 h 6858000"/>
                <a:gd name="connsiteX25" fmla="*/ 1714473 w 9088051"/>
                <a:gd name="connsiteY25" fmla="*/ 5973776 h 6858000"/>
                <a:gd name="connsiteX26" fmla="*/ 2776083 w 9088051"/>
                <a:gd name="connsiteY26" fmla="*/ 6804641 h 6858000"/>
                <a:gd name="connsiteX27" fmla="*/ 2884836 w 9088051"/>
                <a:gd name="connsiteY27" fmla="*/ 6858000 h 6858000"/>
                <a:gd name="connsiteX28" fmla="*/ 1484505 w 9088051"/>
                <a:gd name="connsiteY28" fmla="*/ 6858000 h 6858000"/>
                <a:gd name="connsiteX29" fmla="*/ 1431151 w 9088051"/>
                <a:gd name="connsiteY29" fmla="*/ 6811515 h 6858000"/>
                <a:gd name="connsiteX30" fmla="*/ 1103471 w 9088051"/>
                <a:gd name="connsiteY30" fmla="*/ 6477651 h 6858000"/>
                <a:gd name="connsiteX31" fmla="*/ 0 w 9088051"/>
                <a:gd name="connsiteY31" fmla="*/ 3573620 h 6858000"/>
                <a:gd name="connsiteX32" fmla="*/ 1809994 w 9088051"/>
                <a:gd name="connsiteY32"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088051" h="6858000">
                  <a:moveTo>
                    <a:pt x="5158786" y="0"/>
                  </a:moveTo>
                  <a:lnTo>
                    <a:pt x="6996771" y="0"/>
                  </a:lnTo>
                  <a:lnTo>
                    <a:pt x="7006955" y="6825"/>
                  </a:lnTo>
                  <a:cubicBezTo>
                    <a:pt x="8459794" y="1031353"/>
                    <a:pt x="9462596" y="2823601"/>
                    <a:pt x="8954230" y="4580835"/>
                  </a:cubicBezTo>
                  <a:cubicBezTo>
                    <a:pt x="8613842" y="5757293"/>
                    <a:pt x="7999457" y="5458140"/>
                    <a:pt x="7184080" y="6259703"/>
                  </a:cubicBezTo>
                  <a:cubicBezTo>
                    <a:pt x="7082152" y="6359905"/>
                    <a:pt x="6983303" y="6462297"/>
                    <a:pt x="6885926" y="6564765"/>
                  </a:cubicBezTo>
                  <a:lnTo>
                    <a:pt x="6608241" y="6858000"/>
                  </a:lnTo>
                  <a:lnTo>
                    <a:pt x="5462870" y="6858000"/>
                  </a:lnTo>
                  <a:lnTo>
                    <a:pt x="5529056" y="6804645"/>
                  </a:lnTo>
                  <a:cubicBezTo>
                    <a:pt x="5740217" y="6626505"/>
                    <a:pt x="5949382" y="6404876"/>
                    <a:pt x="6167613" y="6173667"/>
                  </a:cubicBezTo>
                  <a:cubicBezTo>
                    <a:pt x="6308782" y="6024091"/>
                    <a:pt x="6454799" y="5869390"/>
                    <a:pt x="6610973" y="5715860"/>
                  </a:cubicBezTo>
                  <a:cubicBezTo>
                    <a:pt x="7007847" y="5325741"/>
                    <a:pt x="7376733" y="5135074"/>
                    <a:pt x="7646083" y="4995842"/>
                  </a:cubicBezTo>
                  <a:cubicBezTo>
                    <a:pt x="7816858" y="4907561"/>
                    <a:pt x="7916545" y="4854514"/>
                    <a:pt x="7980054" y="4790095"/>
                  </a:cubicBezTo>
                  <a:cubicBezTo>
                    <a:pt x="8054629" y="4714405"/>
                    <a:pt x="8122031" y="4573758"/>
                    <a:pt x="8180437" y="4371964"/>
                  </a:cubicBezTo>
                  <a:cubicBezTo>
                    <a:pt x="8315441" y="3905228"/>
                    <a:pt x="8319381" y="3416431"/>
                    <a:pt x="8192058" y="2919242"/>
                  </a:cubicBezTo>
                  <a:cubicBezTo>
                    <a:pt x="8071251" y="2447381"/>
                    <a:pt x="7829388" y="1971467"/>
                    <a:pt x="7492638" y="1542845"/>
                  </a:cubicBezTo>
                  <a:cubicBezTo>
                    <a:pt x="7111829" y="1058099"/>
                    <a:pt x="6626484" y="648361"/>
                    <a:pt x="6089097" y="357847"/>
                  </a:cubicBezTo>
                  <a:cubicBezTo>
                    <a:pt x="5824244" y="214687"/>
                    <a:pt x="5554957" y="105262"/>
                    <a:pt x="5288639" y="31627"/>
                  </a:cubicBezTo>
                  <a:close/>
                  <a:moveTo>
                    <a:pt x="1844517" y="0"/>
                  </a:moveTo>
                  <a:lnTo>
                    <a:pt x="3734467" y="0"/>
                  </a:lnTo>
                  <a:lnTo>
                    <a:pt x="3603618" y="28853"/>
                  </a:lnTo>
                  <a:cubicBezTo>
                    <a:pt x="2962049" y="186733"/>
                    <a:pt x="2373277" y="513136"/>
                    <a:pt x="1892878" y="985434"/>
                  </a:cubicBezTo>
                  <a:cubicBezTo>
                    <a:pt x="1551428" y="1321091"/>
                    <a:pt x="1283341" y="1711990"/>
                    <a:pt x="1096045" y="2147349"/>
                  </a:cubicBezTo>
                  <a:cubicBezTo>
                    <a:pt x="901876" y="2598519"/>
                    <a:pt x="803453" y="3078432"/>
                    <a:pt x="803453" y="3573669"/>
                  </a:cubicBezTo>
                  <a:cubicBezTo>
                    <a:pt x="803453" y="4023717"/>
                    <a:pt x="885151" y="4462735"/>
                    <a:pt x="1046377" y="4878573"/>
                  </a:cubicBezTo>
                  <a:cubicBezTo>
                    <a:pt x="1201945" y="5279770"/>
                    <a:pt x="1426681" y="5648221"/>
                    <a:pt x="1714473" y="5973776"/>
                  </a:cubicBezTo>
                  <a:cubicBezTo>
                    <a:pt x="2012357" y="6310732"/>
                    <a:pt x="2376505" y="6595304"/>
                    <a:pt x="2776083" y="6804641"/>
                  </a:cubicBezTo>
                  <a:lnTo>
                    <a:pt x="2884836" y="6858000"/>
                  </a:lnTo>
                  <a:lnTo>
                    <a:pt x="1484505" y="6858000"/>
                  </a:lnTo>
                  <a:lnTo>
                    <a:pt x="1431151" y="6811515"/>
                  </a:lnTo>
                  <a:cubicBezTo>
                    <a:pt x="1316128" y="6705919"/>
                    <a:pt x="1206738" y="6594470"/>
                    <a:pt x="1103471" y="6477651"/>
                  </a:cubicBezTo>
                  <a:cubicBezTo>
                    <a:pt x="416075" y="5700097"/>
                    <a:pt x="0" y="4684635"/>
                    <a:pt x="0" y="3573620"/>
                  </a:cubicBezTo>
                  <a:cubicBezTo>
                    <a:pt x="0" y="2121118"/>
                    <a:pt x="711220" y="831902"/>
                    <a:pt x="1809994" y="24133"/>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 name="Freeform: Shape 14">
              <a:extLst>
                <a:ext uri="{FF2B5EF4-FFF2-40B4-BE49-F238E27FC236}">
                  <a16:creationId xmlns:a16="http://schemas.microsoft.com/office/drawing/2014/main" id="{D55285E4-21EB-4EC1-AB8E-36E881E899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29061" y="3985"/>
              <a:ext cx="9107210" cy="6858000"/>
            </a:xfrm>
            <a:custGeom>
              <a:avLst/>
              <a:gdLst>
                <a:gd name="connsiteX0" fmla="*/ 6184722 w 9107210"/>
                <a:gd name="connsiteY0" fmla="*/ 0 h 6858000"/>
                <a:gd name="connsiteX1" fmla="*/ 6985680 w 9107210"/>
                <a:gd name="connsiteY1" fmla="*/ 0 h 6858000"/>
                <a:gd name="connsiteX2" fmla="*/ 7324323 w 9107210"/>
                <a:gd name="connsiteY2" fmla="*/ 247136 h 6858000"/>
                <a:gd name="connsiteX3" fmla="*/ 7652712 w 9107210"/>
                <a:gd name="connsiteY3" fmla="*/ 528495 h 6858000"/>
                <a:gd name="connsiteX4" fmla="*/ 8236677 w 9107210"/>
                <a:gd name="connsiteY4" fmla="*/ 1166289 h 6858000"/>
                <a:gd name="connsiteX5" fmla="*/ 8704298 w 9107210"/>
                <a:gd name="connsiteY5" fmla="*/ 1897038 h 6858000"/>
                <a:gd name="connsiteX6" fmla="*/ 8885160 w 9107210"/>
                <a:gd name="connsiteY6" fmla="*/ 2294087 h 6858000"/>
                <a:gd name="connsiteX7" fmla="*/ 8924247 w 9107210"/>
                <a:gd name="connsiteY7" fmla="*/ 2396286 h 6858000"/>
                <a:gd name="connsiteX8" fmla="*/ 8960022 w 9107210"/>
                <a:gd name="connsiteY8" fmla="*/ 2499767 h 6858000"/>
                <a:gd name="connsiteX9" fmla="*/ 8991720 w 9107210"/>
                <a:gd name="connsiteY9" fmla="*/ 2604671 h 6858000"/>
                <a:gd name="connsiteX10" fmla="*/ 9019646 w 9107210"/>
                <a:gd name="connsiteY10" fmla="*/ 2710708 h 6858000"/>
                <a:gd name="connsiteX11" fmla="*/ 9105822 w 9107210"/>
                <a:gd name="connsiteY11" fmla="*/ 3582266 h 6858000"/>
                <a:gd name="connsiteX12" fmla="*/ 9057716 w 9107210"/>
                <a:gd name="connsiteY12" fmla="*/ 4017873 h 6858000"/>
                <a:gd name="connsiteX13" fmla="*/ 8945600 w 9107210"/>
                <a:gd name="connsiteY13" fmla="*/ 4439659 h 6858000"/>
                <a:gd name="connsiteX14" fmla="*/ 8796080 w 9107210"/>
                <a:gd name="connsiteY14" fmla="*/ 4847428 h 6858000"/>
                <a:gd name="connsiteX15" fmla="*/ 8702056 w 9107210"/>
                <a:gd name="connsiteY15" fmla="*/ 5050108 h 6858000"/>
                <a:gd name="connsiteX16" fmla="*/ 8581125 w 9107210"/>
                <a:gd name="connsiteY16" fmla="*/ 5247525 h 6858000"/>
                <a:gd name="connsiteX17" fmla="*/ 8426254 w 9107210"/>
                <a:gd name="connsiteY17" fmla="*/ 5429647 h 6858000"/>
                <a:gd name="connsiteX18" fmla="*/ 8337174 w 9107210"/>
                <a:gd name="connsiteY18" fmla="*/ 5510552 h 6858000"/>
                <a:gd name="connsiteX19" fmla="*/ 8243200 w 9107210"/>
                <a:gd name="connsiteY19" fmla="*/ 5582948 h 6858000"/>
                <a:gd name="connsiteX20" fmla="*/ 7868330 w 9107210"/>
                <a:gd name="connsiteY20" fmla="*/ 5811104 h 6858000"/>
                <a:gd name="connsiteX21" fmla="*/ 7538916 w 9107210"/>
                <a:gd name="connsiteY21" fmla="*/ 6018899 h 6858000"/>
                <a:gd name="connsiteX22" fmla="*/ 7391280 w 9107210"/>
                <a:gd name="connsiteY22" fmla="*/ 6134132 h 6858000"/>
                <a:gd name="connsiteX23" fmla="*/ 7252511 w 9107210"/>
                <a:gd name="connsiteY23" fmla="*/ 6259105 h 6858000"/>
                <a:gd name="connsiteX24" fmla="*/ 7185601 w 9107210"/>
                <a:gd name="connsiteY24" fmla="*/ 6325894 h 6858000"/>
                <a:gd name="connsiteX25" fmla="*/ 7116651 w 9107210"/>
                <a:gd name="connsiteY25" fmla="*/ 6397010 h 6858000"/>
                <a:gd name="connsiteX26" fmla="*/ 6978545 w 9107210"/>
                <a:gd name="connsiteY26" fmla="*/ 6541607 h 6858000"/>
                <a:gd name="connsiteX27" fmla="*/ 6693009 w 9107210"/>
                <a:gd name="connsiteY27" fmla="*/ 6832716 h 6858000"/>
                <a:gd name="connsiteX28" fmla="*/ 6667488 w 9107210"/>
                <a:gd name="connsiteY28" fmla="*/ 6858000 h 6858000"/>
                <a:gd name="connsiteX29" fmla="*/ 6056793 w 9107210"/>
                <a:gd name="connsiteY29" fmla="*/ 6858000 h 6858000"/>
                <a:gd name="connsiteX30" fmla="*/ 6077345 w 9107210"/>
                <a:gd name="connsiteY30" fmla="*/ 6835420 h 6858000"/>
                <a:gd name="connsiteX31" fmla="*/ 6208519 w 9107210"/>
                <a:gd name="connsiteY31" fmla="*/ 6683989 h 6858000"/>
                <a:gd name="connsiteX32" fmla="*/ 6340001 w 9107210"/>
                <a:gd name="connsiteY32" fmla="*/ 6529852 h 6858000"/>
                <a:gd name="connsiteX33" fmla="*/ 6611419 w 9107210"/>
                <a:gd name="connsiteY33" fmla="*/ 6219317 h 6858000"/>
                <a:gd name="connsiteX34" fmla="*/ 6757678 w 9107210"/>
                <a:gd name="connsiteY34" fmla="*/ 6068228 h 6858000"/>
                <a:gd name="connsiteX35" fmla="*/ 6833713 w 9107210"/>
                <a:gd name="connsiteY35" fmla="*/ 5994061 h 6858000"/>
                <a:gd name="connsiteX36" fmla="*/ 6915148 w 9107210"/>
                <a:gd name="connsiteY36" fmla="*/ 5918812 h 6858000"/>
                <a:gd name="connsiteX37" fmla="*/ 7276311 w 9107210"/>
                <a:gd name="connsiteY37" fmla="*/ 5650229 h 6858000"/>
                <a:gd name="connsiteX38" fmla="*/ 7664942 w 9107210"/>
                <a:gd name="connsiteY38" fmla="*/ 5445681 h 6858000"/>
                <a:gd name="connsiteX39" fmla="*/ 7848505 w 9107210"/>
                <a:gd name="connsiteY39" fmla="*/ 5358333 h 6858000"/>
                <a:gd name="connsiteX40" fmla="*/ 8011785 w 9107210"/>
                <a:gd name="connsiteY40" fmla="*/ 5267788 h 6858000"/>
                <a:gd name="connsiteX41" fmla="*/ 8260273 w 9107210"/>
                <a:gd name="connsiteY41" fmla="*/ 5034370 h 6858000"/>
                <a:gd name="connsiteX42" fmla="*/ 8417589 w 9107210"/>
                <a:gd name="connsiteY42" fmla="*/ 4714488 h 6858000"/>
                <a:gd name="connsiteX43" fmla="*/ 8495000 w 9107210"/>
                <a:gd name="connsiteY43" fmla="*/ 4346409 h 6858000"/>
                <a:gd name="connsiteX44" fmla="*/ 8508556 w 9107210"/>
                <a:gd name="connsiteY44" fmla="*/ 3971101 h 6858000"/>
                <a:gd name="connsiteX45" fmla="*/ 8483330 w 9107210"/>
                <a:gd name="connsiteY45" fmla="*/ 3600710 h 6858000"/>
                <a:gd name="connsiteX46" fmla="*/ 8425336 w 9107210"/>
                <a:gd name="connsiteY46" fmla="*/ 3236121 h 6858000"/>
                <a:gd name="connsiteX47" fmla="*/ 8334575 w 9107210"/>
                <a:gd name="connsiteY47" fmla="*/ 2877977 h 6858000"/>
                <a:gd name="connsiteX48" fmla="*/ 8087513 w 9107210"/>
                <a:gd name="connsiteY48" fmla="*/ 2174622 h 6858000"/>
                <a:gd name="connsiteX49" fmla="*/ 7723650 w 9107210"/>
                <a:gd name="connsiteY49" fmla="*/ 1507613 h 6858000"/>
                <a:gd name="connsiteX50" fmla="*/ 7501815 w 9107210"/>
                <a:gd name="connsiteY50" fmla="*/ 1192947 h 6858000"/>
                <a:gd name="connsiteX51" fmla="*/ 7254399 w 9107210"/>
                <a:gd name="connsiteY51" fmla="*/ 894361 h 6858000"/>
                <a:gd name="connsiteX52" fmla="*/ 6689339 w 9107210"/>
                <a:gd name="connsiteY52" fmla="*/ 354046 h 6858000"/>
                <a:gd name="connsiteX53" fmla="*/ 6206651 w 9107210"/>
                <a:gd name="connsiteY53" fmla="*/ 12626 h 6858000"/>
                <a:gd name="connsiteX54" fmla="*/ 1827105 w 9107210"/>
                <a:gd name="connsiteY54" fmla="*/ 0 h 6858000"/>
                <a:gd name="connsiteX55" fmla="*/ 2807607 w 9107210"/>
                <a:gd name="connsiteY55" fmla="*/ 0 h 6858000"/>
                <a:gd name="connsiteX56" fmla="*/ 2667958 w 9107210"/>
                <a:gd name="connsiteY56" fmla="*/ 88235 h 6858000"/>
                <a:gd name="connsiteX57" fmla="*/ 2354723 w 9107210"/>
                <a:gd name="connsiteY57" fmla="*/ 314947 h 6858000"/>
                <a:gd name="connsiteX58" fmla="*/ 2059963 w 9107210"/>
                <a:gd name="connsiteY58" fmla="*/ 561545 h 6858000"/>
                <a:gd name="connsiteX59" fmla="*/ 1780798 w 9107210"/>
                <a:gd name="connsiteY59" fmla="*/ 824425 h 6858000"/>
                <a:gd name="connsiteX60" fmla="*/ 954714 w 9107210"/>
                <a:gd name="connsiteY60" fmla="*/ 2094309 h 6858000"/>
                <a:gd name="connsiteX61" fmla="*/ 732676 w 9107210"/>
                <a:gd name="connsiteY61" fmla="*/ 2813646 h 6858000"/>
                <a:gd name="connsiteX62" fmla="*/ 673867 w 9107210"/>
                <a:gd name="connsiteY62" fmla="*/ 3183989 h 6858000"/>
                <a:gd name="connsiteX63" fmla="*/ 647621 w 9107210"/>
                <a:gd name="connsiteY63" fmla="*/ 3557281 h 6858000"/>
                <a:gd name="connsiteX64" fmla="*/ 653381 w 9107210"/>
                <a:gd name="connsiteY64" fmla="*/ 3931214 h 6858000"/>
                <a:gd name="connsiteX65" fmla="*/ 690428 w 9107210"/>
                <a:gd name="connsiteY65" fmla="*/ 4303719 h 6858000"/>
                <a:gd name="connsiteX66" fmla="*/ 871801 w 9107210"/>
                <a:gd name="connsiteY66" fmla="*/ 5033041 h 6858000"/>
                <a:gd name="connsiteX67" fmla="*/ 1197749 w 9107210"/>
                <a:gd name="connsiteY67" fmla="*/ 5718494 h 6858000"/>
                <a:gd name="connsiteX68" fmla="*/ 1411480 w 9107210"/>
                <a:gd name="connsiteY68" fmla="*/ 6036703 h 6858000"/>
                <a:gd name="connsiteX69" fmla="*/ 1530170 w 9107210"/>
                <a:gd name="connsiteY69" fmla="*/ 6188430 h 6858000"/>
                <a:gd name="connsiteX70" fmla="*/ 1657165 w 9107210"/>
                <a:gd name="connsiteY70" fmla="*/ 6335385 h 6858000"/>
                <a:gd name="connsiteX71" fmla="*/ 1931343 w 9107210"/>
                <a:gd name="connsiteY71" fmla="*/ 6612896 h 6858000"/>
                <a:gd name="connsiteX72" fmla="*/ 2220133 w 9107210"/>
                <a:gd name="connsiteY72" fmla="*/ 6858000 h 6858000"/>
                <a:gd name="connsiteX73" fmla="*/ 1539862 w 9107210"/>
                <a:gd name="connsiteY73" fmla="*/ 6858000 h 6858000"/>
                <a:gd name="connsiteX74" fmla="*/ 1307111 w 9107210"/>
                <a:gd name="connsiteY74" fmla="*/ 6648873 h 6858000"/>
                <a:gd name="connsiteX75" fmla="*/ 750258 w 9107210"/>
                <a:gd name="connsiteY75" fmla="*/ 5987570 h 6858000"/>
                <a:gd name="connsiteX76" fmla="*/ 335382 w 9107210"/>
                <a:gd name="connsiteY76" fmla="*/ 5229279 h 6858000"/>
                <a:gd name="connsiteX77" fmla="*/ 79351 w 9107210"/>
                <a:gd name="connsiteY77" fmla="*/ 4403854 h 6858000"/>
                <a:gd name="connsiteX78" fmla="*/ 16007 w 9107210"/>
                <a:gd name="connsiteY78" fmla="*/ 3975723 h 6858000"/>
                <a:gd name="connsiteX79" fmla="*/ 871 w 9107210"/>
                <a:gd name="connsiteY79" fmla="*/ 3543362 h 6858000"/>
                <a:gd name="connsiteX80" fmla="*/ 32519 w 9107210"/>
                <a:gd name="connsiteY80" fmla="*/ 3112085 h 6858000"/>
                <a:gd name="connsiteX81" fmla="*/ 108502 w 9107210"/>
                <a:gd name="connsiteY81" fmla="*/ 2686511 h 6858000"/>
                <a:gd name="connsiteX82" fmla="*/ 378239 w 9107210"/>
                <a:gd name="connsiteY82" fmla="*/ 1865955 h 6858000"/>
                <a:gd name="connsiteX83" fmla="*/ 1343701 w 9107210"/>
                <a:gd name="connsiteY83" fmla="*/ 431508 h 6858000"/>
                <a:gd name="connsiteX84" fmla="*/ 1661853 w 9107210"/>
                <a:gd name="connsiteY84" fmla="*/ 1302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9107210" h="6858000">
                  <a:moveTo>
                    <a:pt x="6184722" y="0"/>
                  </a:moveTo>
                  <a:lnTo>
                    <a:pt x="6985680" y="0"/>
                  </a:lnTo>
                  <a:lnTo>
                    <a:pt x="7324323" y="247136"/>
                  </a:lnTo>
                  <a:cubicBezTo>
                    <a:pt x="7437502" y="336500"/>
                    <a:pt x="7547171" y="430254"/>
                    <a:pt x="7652712" y="528495"/>
                  </a:cubicBezTo>
                  <a:cubicBezTo>
                    <a:pt x="7863743" y="724929"/>
                    <a:pt x="8060097" y="937593"/>
                    <a:pt x="8236677" y="1166289"/>
                  </a:cubicBezTo>
                  <a:cubicBezTo>
                    <a:pt x="8413818" y="1394594"/>
                    <a:pt x="8570168" y="1639471"/>
                    <a:pt x="8704298" y="1897038"/>
                  </a:cubicBezTo>
                  <a:cubicBezTo>
                    <a:pt x="8770803" y="2026141"/>
                    <a:pt x="8830836" y="2158786"/>
                    <a:pt x="8885160" y="2294087"/>
                  </a:cubicBezTo>
                  <a:cubicBezTo>
                    <a:pt x="8898360" y="2328071"/>
                    <a:pt x="8912169" y="2361810"/>
                    <a:pt x="8924247" y="2396286"/>
                  </a:cubicBezTo>
                  <a:lnTo>
                    <a:pt x="8960022" y="2499767"/>
                  </a:lnTo>
                  <a:lnTo>
                    <a:pt x="8991720" y="2604671"/>
                  </a:lnTo>
                  <a:cubicBezTo>
                    <a:pt x="9002116" y="2639690"/>
                    <a:pt x="9010474" y="2675346"/>
                    <a:pt x="9019646" y="2710708"/>
                  </a:cubicBezTo>
                  <a:cubicBezTo>
                    <a:pt x="9089055" y="2995079"/>
                    <a:pt x="9113620" y="3289927"/>
                    <a:pt x="9105822" y="3582266"/>
                  </a:cubicBezTo>
                  <a:cubicBezTo>
                    <a:pt x="9101796" y="3728484"/>
                    <a:pt x="9085744" y="3874458"/>
                    <a:pt x="9057716" y="4017873"/>
                  </a:cubicBezTo>
                  <a:cubicBezTo>
                    <a:pt x="9029534" y="4161336"/>
                    <a:pt x="8990497" y="4302046"/>
                    <a:pt x="8945600" y="4439659"/>
                  </a:cubicBezTo>
                  <a:cubicBezTo>
                    <a:pt x="8900857" y="4577566"/>
                    <a:pt x="8852901" y="4711784"/>
                    <a:pt x="8796080" y="4847428"/>
                  </a:cubicBezTo>
                  <a:cubicBezTo>
                    <a:pt x="8767695" y="4915152"/>
                    <a:pt x="8737016" y="4982926"/>
                    <a:pt x="8702056" y="5050108"/>
                  </a:cubicBezTo>
                  <a:cubicBezTo>
                    <a:pt x="8666485" y="5116997"/>
                    <a:pt x="8627347" y="5183687"/>
                    <a:pt x="8581125" y="5247525"/>
                  </a:cubicBezTo>
                  <a:cubicBezTo>
                    <a:pt x="8535565" y="5311660"/>
                    <a:pt x="8483534" y="5373185"/>
                    <a:pt x="8426254" y="5429647"/>
                  </a:cubicBezTo>
                  <a:cubicBezTo>
                    <a:pt x="8397512" y="5457779"/>
                    <a:pt x="8367801" y="5484879"/>
                    <a:pt x="8337174" y="5510552"/>
                  </a:cubicBezTo>
                  <a:cubicBezTo>
                    <a:pt x="8306444" y="5536077"/>
                    <a:pt x="8274899" y="5560029"/>
                    <a:pt x="8243200" y="5582948"/>
                  </a:cubicBezTo>
                  <a:cubicBezTo>
                    <a:pt x="8115543" y="5674574"/>
                    <a:pt x="7986203" y="5743233"/>
                    <a:pt x="7868330" y="5811104"/>
                  </a:cubicBezTo>
                  <a:cubicBezTo>
                    <a:pt x="7749844" y="5878385"/>
                    <a:pt x="7640685" y="5945126"/>
                    <a:pt x="7538916" y="6018899"/>
                  </a:cubicBezTo>
                  <a:cubicBezTo>
                    <a:pt x="7487749" y="6055392"/>
                    <a:pt x="7438777" y="6093950"/>
                    <a:pt x="7391280" y="6134132"/>
                  </a:cubicBezTo>
                  <a:cubicBezTo>
                    <a:pt x="7343427" y="6173921"/>
                    <a:pt x="7297511" y="6215922"/>
                    <a:pt x="7252511" y="6259105"/>
                  </a:cubicBezTo>
                  <a:cubicBezTo>
                    <a:pt x="7229784" y="6280990"/>
                    <a:pt x="7208635" y="6302433"/>
                    <a:pt x="7185601" y="6325894"/>
                  </a:cubicBezTo>
                  <a:lnTo>
                    <a:pt x="7116651" y="6397010"/>
                  </a:lnTo>
                  <a:lnTo>
                    <a:pt x="6978545" y="6541607"/>
                  </a:lnTo>
                  <a:cubicBezTo>
                    <a:pt x="6885693" y="6638397"/>
                    <a:pt x="6789885" y="6734943"/>
                    <a:pt x="6693009" y="6832716"/>
                  </a:cubicBezTo>
                  <a:lnTo>
                    <a:pt x="6667488" y="6858000"/>
                  </a:lnTo>
                  <a:lnTo>
                    <a:pt x="6056793" y="6858000"/>
                  </a:lnTo>
                  <a:lnTo>
                    <a:pt x="6077345" y="6835420"/>
                  </a:lnTo>
                  <a:cubicBezTo>
                    <a:pt x="6121427" y="6785747"/>
                    <a:pt x="6164948" y="6735090"/>
                    <a:pt x="6208519" y="6683989"/>
                  </a:cubicBezTo>
                  <a:lnTo>
                    <a:pt x="6340001" y="6529852"/>
                  </a:lnTo>
                  <a:cubicBezTo>
                    <a:pt x="6428315" y="6426667"/>
                    <a:pt x="6516733" y="6321417"/>
                    <a:pt x="6611419" y="6219317"/>
                  </a:cubicBezTo>
                  <a:cubicBezTo>
                    <a:pt x="6658864" y="6168363"/>
                    <a:pt x="6707584" y="6117950"/>
                    <a:pt x="6757678" y="6068228"/>
                  </a:cubicBezTo>
                  <a:lnTo>
                    <a:pt x="6833713" y="5994061"/>
                  </a:lnTo>
                  <a:cubicBezTo>
                    <a:pt x="6859346" y="5969422"/>
                    <a:pt x="6887579" y="5943404"/>
                    <a:pt x="6915148" y="5918812"/>
                  </a:cubicBezTo>
                  <a:cubicBezTo>
                    <a:pt x="7026295" y="5819219"/>
                    <a:pt x="7148602" y="5729117"/>
                    <a:pt x="7276311" y="5650229"/>
                  </a:cubicBezTo>
                  <a:cubicBezTo>
                    <a:pt x="7403918" y="5571046"/>
                    <a:pt x="7537794" y="5505190"/>
                    <a:pt x="7664942" y="5445681"/>
                  </a:cubicBezTo>
                  <a:cubicBezTo>
                    <a:pt x="7728491" y="5416024"/>
                    <a:pt x="7790410" y="5387449"/>
                    <a:pt x="7848505" y="5358333"/>
                  </a:cubicBezTo>
                  <a:cubicBezTo>
                    <a:pt x="7906805" y="5329315"/>
                    <a:pt x="7961843" y="5300101"/>
                    <a:pt x="8011785" y="5267788"/>
                  </a:cubicBezTo>
                  <a:cubicBezTo>
                    <a:pt x="8112281" y="5203950"/>
                    <a:pt x="8193615" y="5128111"/>
                    <a:pt x="8260273" y="5034370"/>
                  </a:cubicBezTo>
                  <a:cubicBezTo>
                    <a:pt x="8326370" y="4940776"/>
                    <a:pt x="8378657" y="4831640"/>
                    <a:pt x="8417589" y="4714488"/>
                  </a:cubicBezTo>
                  <a:cubicBezTo>
                    <a:pt x="8456372" y="4597485"/>
                    <a:pt x="8481140" y="4471332"/>
                    <a:pt x="8495000" y="4346409"/>
                  </a:cubicBezTo>
                  <a:cubicBezTo>
                    <a:pt x="8508404" y="4221044"/>
                    <a:pt x="8511359" y="4095482"/>
                    <a:pt x="8508556" y="3971101"/>
                  </a:cubicBezTo>
                  <a:cubicBezTo>
                    <a:pt x="8504530" y="3846571"/>
                    <a:pt x="8495663" y="3723222"/>
                    <a:pt x="8483330" y="3600710"/>
                  </a:cubicBezTo>
                  <a:cubicBezTo>
                    <a:pt x="8470793" y="3478148"/>
                    <a:pt x="8451888" y="3356421"/>
                    <a:pt x="8425336" y="3236121"/>
                  </a:cubicBezTo>
                  <a:cubicBezTo>
                    <a:pt x="8399091" y="3115774"/>
                    <a:pt x="8367801" y="2996655"/>
                    <a:pt x="8334575" y="2877977"/>
                  </a:cubicBezTo>
                  <a:cubicBezTo>
                    <a:pt x="8268222" y="2640772"/>
                    <a:pt x="8190100" y="2404057"/>
                    <a:pt x="8087513" y="2174622"/>
                  </a:cubicBezTo>
                  <a:cubicBezTo>
                    <a:pt x="7985081" y="1945237"/>
                    <a:pt x="7863233" y="1721900"/>
                    <a:pt x="7723650" y="1507613"/>
                  </a:cubicBezTo>
                  <a:cubicBezTo>
                    <a:pt x="7653527" y="1400692"/>
                    <a:pt x="7579684" y="1295589"/>
                    <a:pt x="7501815" y="1192947"/>
                  </a:cubicBezTo>
                  <a:cubicBezTo>
                    <a:pt x="7423844" y="1090353"/>
                    <a:pt x="7340778" y="991103"/>
                    <a:pt x="7254399" y="894361"/>
                  </a:cubicBezTo>
                  <a:cubicBezTo>
                    <a:pt x="7082047" y="700485"/>
                    <a:pt x="6893083" y="519052"/>
                    <a:pt x="6689339" y="354046"/>
                  </a:cubicBezTo>
                  <a:cubicBezTo>
                    <a:pt x="6536914" y="229775"/>
                    <a:pt x="6375602" y="115325"/>
                    <a:pt x="6206651" y="12626"/>
                  </a:cubicBezTo>
                  <a:close/>
                  <a:moveTo>
                    <a:pt x="1827105" y="0"/>
                  </a:moveTo>
                  <a:lnTo>
                    <a:pt x="2807607" y="0"/>
                  </a:lnTo>
                  <a:lnTo>
                    <a:pt x="2667958" y="88235"/>
                  </a:lnTo>
                  <a:cubicBezTo>
                    <a:pt x="2560098" y="159777"/>
                    <a:pt x="2455754" y="235690"/>
                    <a:pt x="2354723" y="314947"/>
                  </a:cubicBezTo>
                  <a:cubicBezTo>
                    <a:pt x="2253464" y="394030"/>
                    <a:pt x="2156943" y="478181"/>
                    <a:pt x="2059963" y="561545"/>
                  </a:cubicBezTo>
                  <a:cubicBezTo>
                    <a:pt x="1962831" y="644811"/>
                    <a:pt x="1868297" y="731322"/>
                    <a:pt x="1780798" y="824425"/>
                  </a:cubicBezTo>
                  <a:cubicBezTo>
                    <a:pt x="1429010" y="1195013"/>
                    <a:pt x="1148011" y="1628455"/>
                    <a:pt x="954714" y="2094309"/>
                  </a:cubicBezTo>
                  <a:cubicBezTo>
                    <a:pt x="857938" y="2327186"/>
                    <a:pt x="783229" y="2568326"/>
                    <a:pt x="732676" y="2813646"/>
                  </a:cubicBezTo>
                  <a:cubicBezTo>
                    <a:pt x="707552" y="2936307"/>
                    <a:pt x="688085" y="3059952"/>
                    <a:pt x="673867" y="3183989"/>
                  </a:cubicBezTo>
                  <a:cubicBezTo>
                    <a:pt x="660056" y="3308075"/>
                    <a:pt x="651341" y="3432605"/>
                    <a:pt x="647621" y="3557281"/>
                  </a:cubicBezTo>
                  <a:cubicBezTo>
                    <a:pt x="644411" y="3681958"/>
                    <a:pt x="645329" y="3806733"/>
                    <a:pt x="653381" y="3931214"/>
                  </a:cubicBezTo>
                  <a:cubicBezTo>
                    <a:pt x="659852" y="4055792"/>
                    <a:pt x="672949" y="4179977"/>
                    <a:pt x="690428" y="4303719"/>
                  </a:cubicBezTo>
                  <a:cubicBezTo>
                    <a:pt x="726408" y="4551057"/>
                    <a:pt x="786440" y="4795835"/>
                    <a:pt x="871801" y="5033041"/>
                  </a:cubicBezTo>
                  <a:cubicBezTo>
                    <a:pt x="957007" y="5270247"/>
                    <a:pt x="1065962" y="5500322"/>
                    <a:pt x="1197749" y="5718494"/>
                  </a:cubicBezTo>
                  <a:cubicBezTo>
                    <a:pt x="1263846" y="5827433"/>
                    <a:pt x="1334937" y="5933813"/>
                    <a:pt x="1411480" y="6036703"/>
                  </a:cubicBezTo>
                  <a:cubicBezTo>
                    <a:pt x="1449548" y="6088295"/>
                    <a:pt x="1489451" y="6138609"/>
                    <a:pt x="1530170" y="6188430"/>
                  </a:cubicBezTo>
                  <a:cubicBezTo>
                    <a:pt x="1571447" y="6238055"/>
                    <a:pt x="1613644" y="6287336"/>
                    <a:pt x="1657165" y="6335385"/>
                  </a:cubicBezTo>
                  <a:cubicBezTo>
                    <a:pt x="1744079" y="6431708"/>
                    <a:pt x="1835644" y="6524282"/>
                    <a:pt x="1931343" y="6612896"/>
                  </a:cubicBezTo>
                  <a:lnTo>
                    <a:pt x="2220133" y="6858000"/>
                  </a:lnTo>
                  <a:lnTo>
                    <a:pt x="1539862" y="6858000"/>
                  </a:lnTo>
                  <a:lnTo>
                    <a:pt x="1307111" y="6648873"/>
                  </a:lnTo>
                  <a:cubicBezTo>
                    <a:pt x="1101839" y="6448063"/>
                    <a:pt x="913180" y="6225465"/>
                    <a:pt x="750258" y="5987570"/>
                  </a:cubicBezTo>
                  <a:cubicBezTo>
                    <a:pt x="587232" y="5749281"/>
                    <a:pt x="448261" y="5494813"/>
                    <a:pt x="335382" y="5229279"/>
                  </a:cubicBezTo>
                  <a:cubicBezTo>
                    <a:pt x="222298" y="4963793"/>
                    <a:pt x="137040" y="4686652"/>
                    <a:pt x="79351" y="4403854"/>
                  </a:cubicBezTo>
                  <a:cubicBezTo>
                    <a:pt x="50150" y="4262456"/>
                    <a:pt x="29767" y="4119385"/>
                    <a:pt x="16007" y="3975723"/>
                  </a:cubicBezTo>
                  <a:cubicBezTo>
                    <a:pt x="3930" y="3831964"/>
                    <a:pt x="-2441" y="3687614"/>
                    <a:pt x="871" y="3543362"/>
                  </a:cubicBezTo>
                  <a:cubicBezTo>
                    <a:pt x="3522" y="3399160"/>
                    <a:pt x="14172" y="3255105"/>
                    <a:pt x="32519" y="3112085"/>
                  </a:cubicBezTo>
                  <a:cubicBezTo>
                    <a:pt x="50508" y="2969014"/>
                    <a:pt x="76090" y="2826925"/>
                    <a:pt x="108502" y="2686511"/>
                  </a:cubicBezTo>
                  <a:cubicBezTo>
                    <a:pt x="173019" y="2405533"/>
                    <a:pt x="263474" y="2130703"/>
                    <a:pt x="378239" y="1865955"/>
                  </a:cubicBezTo>
                  <a:cubicBezTo>
                    <a:pt x="607922" y="1336607"/>
                    <a:pt x="935706" y="848228"/>
                    <a:pt x="1343701" y="431508"/>
                  </a:cubicBezTo>
                  <a:cubicBezTo>
                    <a:pt x="1446133" y="327783"/>
                    <a:pt x="1550910" y="225926"/>
                    <a:pt x="1661853" y="130268"/>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Shape 15">
              <a:extLst>
                <a:ext uri="{FF2B5EF4-FFF2-40B4-BE49-F238E27FC236}">
                  <a16:creationId xmlns:a16="http://schemas.microsoft.com/office/drawing/2014/main" id="{6A0C77B5-3FAA-4D4F-9555-89D7516088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3402" y="3985"/>
              <a:ext cx="9767847" cy="6858000"/>
            </a:xfrm>
            <a:custGeom>
              <a:avLst/>
              <a:gdLst>
                <a:gd name="connsiteX0" fmla="*/ 7145704 w 9767847"/>
                <a:gd name="connsiteY0" fmla="*/ 0 h 6858000"/>
                <a:gd name="connsiteX1" fmla="*/ 7875738 w 9767847"/>
                <a:gd name="connsiteY1" fmla="*/ 0 h 6858000"/>
                <a:gd name="connsiteX2" fmla="*/ 7990553 w 9767847"/>
                <a:gd name="connsiteY2" fmla="*/ 85415 h 6858000"/>
                <a:gd name="connsiteX3" fmla="*/ 9767847 w 9767847"/>
                <a:gd name="connsiteY3" fmla="*/ 3653129 h 6858000"/>
                <a:gd name="connsiteX4" fmla="*/ 8652597 w 9767847"/>
                <a:gd name="connsiteY4" fmla="*/ 6594103 h 6858000"/>
                <a:gd name="connsiteX5" fmla="*/ 8399240 w 9767847"/>
                <a:gd name="connsiteY5" fmla="*/ 6858000 h 6858000"/>
                <a:gd name="connsiteX6" fmla="*/ 6766926 w 9767847"/>
                <a:gd name="connsiteY6" fmla="*/ 6858000 h 6858000"/>
                <a:gd name="connsiteX7" fmla="*/ 6804586 w 9767847"/>
                <a:gd name="connsiteY7" fmla="*/ 6821201 h 6858000"/>
                <a:gd name="connsiteX8" fmla="*/ 6881735 w 9767847"/>
                <a:gd name="connsiteY8" fmla="*/ 6745295 h 6858000"/>
                <a:gd name="connsiteX9" fmla="*/ 6958883 w 9767847"/>
                <a:gd name="connsiteY9" fmla="*/ 6668920 h 6858000"/>
                <a:gd name="connsiteX10" fmla="*/ 7267925 w 9767847"/>
                <a:gd name="connsiteY10" fmla="*/ 6359792 h 6858000"/>
                <a:gd name="connsiteX11" fmla="*/ 7424360 w 9767847"/>
                <a:gd name="connsiteY11" fmla="*/ 6204783 h 6858000"/>
                <a:gd name="connsiteX12" fmla="*/ 7504938 w 9767847"/>
                <a:gd name="connsiteY12" fmla="*/ 6126806 h 6858000"/>
                <a:gd name="connsiteX13" fmla="*/ 7546396 w 9767847"/>
                <a:gd name="connsiteY13" fmla="*/ 6087795 h 6858000"/>
                <a:gd name="connsiteX14" fmla="*/ 7588002 w 9767847"/>
                <a:gd name="connsiteY14" fmla="*/ 6049630 h 6858000"/>
                <a:gd name="connsiteX15" fmla="*/ 7631000 w 9767847"/>
                <a:gd name="connsiteY15" fmla="*/ 6010807 h 6858000"/>
                <a:gd name="connsiteX16" fmla="*/ 7675440 w 9767847"/>
                <a:gd name="connsiteY16" fmla="*/ 5972407 h 6858000"/>
                <a:gd name="connsiteX17" fmla="*/ 7720626 w 9767847"/>
                <a:gd name="connsiteY17" fmla="*/ 5934949 h 6858000"/>
                <a:gd name="connsiteX18" fmla="*/ 7766458 w 9767847"/>
                <a:gd name="connsiteY18" fmla="*/ 5898432 h 6858000"/>
                <a:gd name="connsiteX19" fmla="*/ 7955254 w 9767847"/>
                <a:gd name="connsiteY19" fmla="*/ 5760926 h 6858000"/>
                <a:gd name="connsiteX20" fmla="*/ 8352678 w 9767847"/>
                <a:gd name="connsiteY20" fmla="*/ 5521728 h 6858000"/>
                <a:gd name="connsiteX21" fmla="*/ 8451350 w 9767847"/>
                <a:gd name="connsiteY21" fmla="*/ 5469352 h 6858000"/>
                <a:gd name="connsiteX22" fmla="*/ 8548532 w 9767847"/>
                <a:gd name="connsiteY22" fmla="*/ 5417493 h 6858000"/>
                <a:gd name="connsiteX23" fmla="*/ 8729473 w 9767847"/>
                <a:gd name="connsiteY23" fmla="*/ 5314059 h 6858000"/>
                <a:gd name="connsiteX24" fmla="*/ 8770781 w 9767847"/>
                <a:gd name="connsiteY24" fmla="*/ 5287330 h 6858000"/>
                <a:gd name="connsiteX25" fmla="*/ 8790964 w 9767847"/>
                <a:gd name="connsiteY25" fmla="*/ 5273590 h 6858000"/>
                <a:gd name="connsiteX26" fmla="*/ 8810499 w 9767847"/>
                <a:gd name="connsiteY26" fmla="*/ 5259801 h 6858000"/>
                <a:gd name="connsiteX27" fmla="*/ 8883571 w 9767847"/>
                <a:gd name="connsiteY27" fmla="*/ 5202577 h 6858000"/>
                <a:gd name="connsiteX28" fmla="*/ 9006651 w 9767847"/>
                <a:gd name="connsiteY28" fmla="*/ 5074625 h 6858000"/>
                <a:gd name="connsiteX29" fmla="*/ 9033494 w 9767847"/>
                <a:gd name="connsiteY29" fmla="*/ 5038203 h 6858000"/>
                <a:gd name="connsiteX30" fmla="*/ 9040305 w 9767847"/>
                <a:gd name="connsiteY30" fmla="*/ 5028649 h 6858000"/>
                <a:gd name="connsiteX31" fmla="*/ 9046568 w 9767847"/>
                <a:gd name="connsiteY31" fmla="*/ 5019379 h 6858000"/>
                <a:gd name="connsiteX32" fmla="*/ 9058846 w 9767847"/>
                <a:gd name="connsiteY32" fmla="*/ 5000743 h 6858000"/>
                <a:gd name="connsiteX33" fmla="*/ 9104529 w 9767847"/>
                <a:gd name="connsiteY33" fmla="*/ 4922203 h 6858000"/>
                <a:gd name="connsiteX34" fmla="*/ 9181081 w 9767847"/>
                <a:gd name="connsiteY34" fmla="*/ 4748792 h 6858000"/>
                <a:gd name="connsiteX35" fmla="*/ 9240731 w 9767847"/>
                <a:gd name="connsiteY35" fmla="*/ 4561970 h 6858000"/>
                <a:gd name="connsiteX36" fmla="*/ 9265388 w 9767847"/>
                <a:gd name="connsiteY36" fmla="*/ 4465171 h 6858000"/>
                <a:gd name="connsiteX37" fmla="*/ 9276571 w 9767847"/>
                <a:gd name="connsiteY37" fmla="*/ 4416041 h 6858000"/>
                <a:gd name="connsiteX38" fmla="*/ 9281841 w 9767847"/>
                <a:gd name="connsiteY38" fmla="*/ 4391477 h 6858000"/>
                <a:gd name="connsiteX39" fmla="*/ 9286513 w 9767847"/>
                <a:gd name="connsiteY39" fmla="*/ 4368936 h 6858000"/>
                <a:gd name="connsiteX40" fmla="*/ 9296754 w 9767847"/>
                <a:gd name="connsiteY40" fmla="*/ 4316136 h 6858000"/>
                <a:gd name="connsiteX41" fmla="*/ 9301029 w 9767847"/>
                <a:gd name="connsiteY41" fmla="*/ 4293172 h 6858000"/>
                <a:gd name="connsiteX42" fmla="*/ 9302818 w 9767847"/>
                <a:gd name="connsiteY42" fmla="*/ 4282679 h 6858000"/>
                <a:gd name="connsiteX43" fmla="*/ 9304658 w 9767847"/>
                <a:gd name="connsiteY43" fmla="*/ 4270914 h 6858000"/>
                <a:gd name="connsiteX44" fmla="*/ 9312810 w 9767847"/>
                <a:gd name="connsiteY44" fmla="*/ 4220043 h 6858000"/>
                <a:gd name="connsiteX45" fmla="*/ 9316887 w 9767847"/>
                <a:gd name="connsiteY45" fmla="*/ 4194584 h 6858000"/>
                <a:gd name="connsiteX46" fmla="*/ 9318923 w 9767847"/>
                <a:gd name="connsiteY46" fmla="*/ 4181878 h 6858000"/>
                <a:gd name="connsiteX47" fmla="*/ 9320515 w 9767847"/>
                <a:gd name="connsiteY47" fmla="*/ 4168984 h 6858000"/>
                <a:gd name="connsiteX48" fmla="*/ 9332445 w 9767847"/>
                <a:gd name="connsiteY48" fmla="*/ 4069079 h 6858000"/>
                <a:gd name="connsiteX49" fmla="*/ 9336173 w 9767847"/>
                <a:gd name="connsiteY49" fmla="*/ 4022774 h 6858000"/>
                <a:gd name="connsiteX50" fmla="*/ 9340199 w 9767847"/>
                <a:gd name="connsiteY50" fmla="*/ 3969269 h 6858000"/>
                <a:gd name="connsiteX51" fmla="*/ 9347557 w 9767847"/>
                <a:gd name="connsiteY51" fmla="*/ 3770070 h 6858000"/>
                <a:gd name="connsiteX52" fmla="*/ 9346364 w 9767847"/>
                <a:gd name="connsiteY52" fmla="*/ 3669036 h 6858000"/>
                <a:gd name="connsiteX53" fmla="*/ 9344921 w 9767847"/>
                <a:gd name="connsiteY53" fmla="*/ 3619341 h 6858000"/>
                <a:gd name="connsiteX54" fmla="*/ 9344524 w 9767847"/>
                <a:gd name="connsiteY54" fmla="*/ 3607624 h 6858000"/>
                <a:gd name="connsiteX55" fmla="*/ 9343728 w 9767847"/>
                <a:gd name="connsiteY55" fmla="*/ 3594872 h 6858000"/>
                <a:gd name="connsiteX56" fmla="*/ 9342188 w 9767847"/>
                <a:gd name="connsiteY56" fmla="*/ 3569366 h 6858000"/>
                <a:gd name="connsiteX57" fmla="*/ 9339056 w 9767847"/>
                <a:gd name="connsiteY57" fmla="*/ 3518354 h 6858000"/>
                <a:gd name="connsiteX58" fmla="*/ 9334334 w 9767847"/>
                <a:gd name="connsiteY58" fmla="*/ 3467155 h 6858000"/>
                <a:gd name="connsiteX59" fmla="*/ 9329363 w 9767847"/>
                <a:gd name="connsiteY59" fmla="*/ 3415908 h 6858000"/>
                <a:gd name="connsiteX60" fmla="*/ 9328319 w 9767847"/>
                <a:gd name="connsiteY60" fmla="*/ 3404755 h 6858000"/>
                <a:gd name="connsiteX61" fmla="*/ 9327177 w 9767847"/>
                <a:gd name="connsiteY61" fmla="*/ 3394214 h 6858000"/>
                <a:gd name="connsiteX62" fmla="*/ 9324293 w 9767847"/>
                <a:gd name="connsiteY62" fmla="*/ 3370872 h 6858000"/>
                <a:gd name="connsiteX63" fmla="*/ 9320763 w 9767847"/>
                <a:gd name="connsiteY63" fmla="*/ 3344427 h 6858000"/>
                <a:gd name="connsiteX64" fmla="*/ 9317184 w 9767847"/>
                <a:gd name="connsiteY64" fmla="*/ 3315343 h 6858000"/>
                <a:gd name="connsiteX65" fmla="*/ 9311021 w 9767847"/>
                <a:gd name="connsiteY65" fmla="*/ 3270309 h 6858000"/>
                <a:gd name="connsiteX66" fmla="*/ 9302719 w 9767847"/>
                <a:gd name="connsiteY66" fmla="*/ 3219815 h 6858000"/>
                <a:gd name="connsiteX67" fmla="*/ 9293970 w 9767847"/>
                <a:gd name="connsiteY67" fmla="*/ 3169887 h 6858000"/>
                <a:gd name="connsiteX68" fmla="*/ 9252065 w 9767847"/>
                <a:gd name="connsiteY68" fmla="*/ 2971205 h 6858000"/>
                <a:gd name="connsiteX69" fmla="*/ 9227211 w 9767847"/>
                <a:gd name="connsiteY69" fmla="*/ 2872571 h 6858000"/>
                <a:gd name="connsiteX70" fmla="*/ 9220699 w 9767847"/>
                <a:gd name="connsiteY70" fmla="*/ 2848524 h 6858000"/>
                <a:gd name="connsiteX71" fmla="*/ 9213740 w 9767847"/>
                <a:gd name="connsiteY71" fmla="*/ 2824289 h 6858000"/>
                <a:gd name="connsiteX72" fmla="*/ 9199374 w 9767847"/>
                <a:gd name="connsiteY72" fmla="*/ 2775536 h 6858000"/>
                <a:gd name="connsiteX73" fmla="*/ 9061829 w 9767847"/>
                <a:gd name="connsiteY73" fmla="*/ 2389515 h 6858000"/>
                <a:gd name="connsiteX74" fmla="*/ 8978865 w 9767847"/>
                <a:gd name="connsiteY74" fmla="*/ 2200953 h 6858000"/>
                <a:gd name="connsiteX75" fmla="*/ 8956694 w 9767847"/>
                <a:gd name="connsiteY75" fmla="*/ 2154317 h 6858000"/>
                <a:gd name="connsiteX76" fmla="*/ 8934176 w 9767847"/>
                <a:gd name="connsiteY76" fmla="*/ 2108012 h 6858000"/>
                <a:gd name="connsiteX77" fmla="*/ 8887151 w 9767847"/>
                <a:gd name="connsiteY77" fmla="*/ 2015448 h 6858000"/>
                <a:gd name="connsiteX78" fmla="*/ 8787533 w 9767847"/>
                <a:gd name="connsiteY78" fmla="*/ 1832625 h 6858000"/>
                <a:gd name="connsiteX79" fmla="*/ 8761485 w 9767847"/>
                <a:gd name="connsiteY79" fmla="*/ 1787496 h 6858000"/>
                <a:gd name="connsiteX80" fmla="*/ 8734791 w 9767847"/>
                <a:gd name="connsiteY80" fmla="*/ 1741991 h 6858000"/>
                <a:gd name="connsiteX81" fmla="*/ 8680808 w 9767847"/>
                <a:gd name="connsiteY81" fmla="*/ 1652910 h 6858000"/>
                <a:gd name="connsiteX82" fmla="*/ 8567024 w 9767847"/>
                <a:gd name="connsiteY82" fmla="*/ 1477004 h 6858000"/>
                <a:gd name="connsiteX83" fmla="*/ 8537446 w 9767847"/>
                <a:gd name="connsiteY83" fmla="*/ 1433428 h 6858000"/>
                <a:gd name="connsiteX84" fmla="*/ 8507423 w 9767847"/>
                <a:gd name="connsiteY84" fmla="*/ 1389994 h 6858000"/>
                <a:gd name="connsiteX85" fmla="*/ 8446529 w 9767847"/>
                <a:gd name="connsiteY85" fmla="*/ 1304393 h 6858000"/>
                <a:gd name="connsiteX86" fmla="*/ 8319224 w 9767847"/>
                <a:gd name="connsiteY86" fmla="*/ 1135124 h 6858000"/>
                <a:gd name="connsiteX87" fmla="*/ 8286366 w 9767847"/>
                <a:gd name="connsiteY87" fmla="*/ 1093148 h 6858000"/>
                <a:gd name="connsiteX88" fmla="*/ 8270161 w 9767847"/>
                <a:gd name="connsiteY88" fmla="*/ 1072538 h 6858000"/>
                <a:gd name="connsiteX89" fmla="*/ 8253856 w 9767847"/>
                <a:gd name="connsiteY89" fmla="*/ 1052254 h 6858000"/>
                <a:gd name="connsiteX90" fmla="*/ 8186352 w 9767847"/>
                <a:gd name="connsiteY90" fmla="*/ 970373 h 6858000"/>
                <a:gd name="connsiteX91" fmla="*/ 8046768 w 9767847"/>
                <a:gd name="connsiteY91" fmla="*/ 809527 h 6858000"/>
                <a:gd name="connsiteX92" fmla="*/ 8010927 w 9767847"/>
                <a:gd name="connsiteY92" fmla="*/ 769951 h 6858000"/>
                <a:gd name="connsiteX93" fmla="*/ 7974788 w 9767847"/>
                <a:gd name="connsiteY93" fmla="*/ 730751 h 6858000"/>
                <a:gd name="connsiteX94" fmla="*/ 7901070 w 9767847"/>
                <a:gd name="connsiteY94" fmla="*/ 652823 h 6858000"/>
                <a:gd name="connsiteX95" fmla="*/ 7750054 w 9767847"/>
                <a:gd name="connsiteY95" fmla="*/ 501106 h 6858000"/>
                <a:gd name="connsiteX96" fmla="*/ 7592277 w 9767847"/>
                <a:gd name="connsiteY96" fmla="*/ 355319 h 6858000"/>
                <a:gd name="connsiteX97" fmla="*/ 7257734 w 9767847"/>
                <a:gd name="connsiteY97" fmla="*/ 81062 h 6858000"/>
                <a:gd name="connsiteX98" fmla="*/ 1892109 w 9767847"/>
                <a:gd name="connsiteY98" fmla="*/ 0 h 6858000"/>
                <a:gd name="connsiteX99" fmla="*/ 2298402 w 9767847"/>
                <a:gd name="connsiteY99" fmla="*/ 0 h 6858000"/>
                <a:gd name="connsiteX100" fmla="*/ 2135542 w 9767847"/>
                <a:gd name="connsiteY100" fmla="*/ 121879 h 6858000"/>
                <a:gd name="connsiteX101" fmla="*/ 1969576 w 9767847"/>
                <a:gd name="connsiteY101" fmla="*/ 259084 h 6858000"/>
                <a:gd name="connsiteX102" fmla="*/ 1659938 w 9767847"/>
                <a:gd name="connsiteY102" fmla="*/ 553953 h 6858000"/>
                <a:gd name="connsiteX103" fmla="*/ 729383 w 9767847"/>
                <a:gd name="connsiteY103" fmla="*/ 1940578 h 6858000"/>
                <a:gd name="connsiteX104" fmla="*/ 578465 w 9767847"/>
                <a:gd name="connsiteY104" fmla="*/ 2324905 h 6858000"/>
                <a:gd name="connsiteX105" fmla="*/ 465080 w 9767847"/>
                <a:gd name="connsiteY105" fmla="*/ 2718973 h 6858000"/>
                <a:gd name="connsiteX106" fmla="*/ 423820 w 9767847"/>
                <a:gd name="connsiteY106" fmla="*/ 2919535 h 6858000"/>
                <a:gd name="connsiteX107" fmla="*/ 392355 w 9767847"/>
                <a:gd name="connsiteY107" fmla="*/ 3122169 h 6858000"/>
                <a:gd name="connsiteX108" fmla="*/ 358801 w 9767847"/>
                <a:gd name="connsiteY108" fmla="*/ 3531013 h 6858000"/>
                <a:gd name="connsiteX109" fmla="*/ 410350 w 9767847"/>
                <a:gd name="connsiteY109" fmla="*/ 4352324 h 6858000"/>
                <a:gd name="connsiteX110" fmla="*/ 449022 w 9767847"/>
                <a:gd name="connsiteY110" fmla="*/ 4555147 h 6858000"/>
                <a:gd name="connsiteX111" fmla="*/ 498882 w 9767847"/>
                <a:gd name="connsiteY111" fmla="*/ 4756463 h 6858000"/>
                <a:gd name="connsiteX112" fmla="*/ 559775 w 9767847"/>
                <a:gd name="connsiteY112" fmla="*/ 4955755 h 6858000"/>
                <a:gd name="connsiteX113" fmla="*/ 631406 w 9767847"/>
                <a:gd name="connsiteY113" fmla="*/ 5152084 h 6858000"/>
                <a:gd name="connsiteX114" fmla="*/ 1023461 w 9767847"/>
                <a:gd name="connsiteY114" fmla="*/ 5898055 h 6858000"/>
                <a:gd name="connsiteX115" fmla="*/ 1575880 w 9767847"/>
                <a:gd name="connsiteY115" fmla="*/ 6551744 h 6858000"/>
                <a:gd name="connsiteX116" fmla="*/ 1905228 w 9767847"/>
                <a:gd name="connsiteY116" fmla="*/ 6833566 h 6858000"/>
                <a:gd name="connsiteX117" fmla="*/ 1938629 w 9767847"/>
                <a:gd name="connsiteY117" fmla="*/ 6858000 h 6858000"/>
                <a:gd name="connsiteX118" fmla="*/ 1368607 w 9767847"/>
                <a:gd name="connsiteY118" fmla="*/ 6858000 h 6858000"/>
                <a:gd name="connsiteX119" fmla="*/ 1115251 w 9767847"/>
                <a:gd name="connsiteY119" fmla="*/ 6594103 h 6858000"/>
                <a:gd name="connsiteX120" fmla="*/ 0 w 9767847"/>
                <a:gd name="connsiteY120" fmla="*/ 3653129 h 6858000"/>
                <a:gd name="connsiteX121" fmla="*/ 1777294 w 9767847"/>
                <a:gd name="connsiteY121" fmla="*/ 8541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9767847" h="6858000">
                  <a:moveTo>
                    <a:pt x="7145704" y="0"/>
                  </a:moveTo>
                  <a:lnTo>
                    <a:pt x="7875738" y="0"/>
                  </a:lnTo>
                  <a:lnTo>
                    <a:pt x="7990553" y="85415"/>
                  </a:lnTo>
                  <a:cubicBezTo>
                    <a:pt x="9075991" y="933432"/>
                    <a:pt x="9767847" y="2216793"/>
                    <a:pt x="9767847" y="3653129"/>
                  </a:cubicBezTo>
                  <a:cubicBezTo>
                    <a:pt x="9767847" y="4770280"/>
                    <a:pt x="9349317" y="5794890"/>
                    <a:pt x="8652597" y="6594103"/>
                  </a:cubicBezTo>
                  <a:lnTo>
                    <a:pt x="8399240" y="6858000"/>
                  </a:lnTo>
                  <a:lnTo>
                    <a:pt x="6766926" y="6858000"/>
                  </a:lnTo>
                  <a:lnTo>
                    <a:pt x="6804586" y="6821201"/>
                  </a:lnTo>
                  <a:lnTo>
                    <a:pt x="6881735" y="6745295"/>
                  </a:lnTo>
                  <a:cubicBezTo>
                    <a:pt x="6907435" y="6719979"/>
                    <a:pt x="6933134" y="6694896"/>
                    <a:pt x="6958883" y="6668920"/>
                  </a:cubicBezTo>
                  <a:lnTo>
                    <a:pt x="7267925" y="6359792"/>
                  </a:lnTo>
                  <a:lnTo>
                    <a:pt x="7424360" y="6204783"/>
                  </a:lnTo>
                  <a:cubicBezTo>
                    <a:pt x="7450754" y="6178900"/>
                    <a:pt x="7477598" y="6152829"/>
                    <a:pt x="7504938" y="6126806"/>
                  </a:cubicBezTo>
                  <a:lnTo>
                    <a:pt x="7546396" y="6087795"/>
                  </a:lnTo>
                  <a:cubicBezTo>
                    <a:pt x="7560264" y="6074901"/>
                    <a:pt x="7574780" y="6061630"/>
                    <a:pt x="7588002" y="6049630"/>
                  </a:cubicBezTo>
                  <a:lnTo>
                    <a:pt x="7631000" y="6010807"/>
                  </a:lnTo>
                  <a:lnTo>
                    <a:pt x="7675440" y="5972407"/>
                  </a:lnTo>
                  <a:cubicBezTo>
                    <a:pt x="7690404" y="5959796"/>
                    <a:pt x="7705564" y="5947419"/>
                    <a:pt x="7720626" y="5934949"/>
                  </a:cubicBezTo>
                  <a:cubicBezTo>
                    <a:pt x="7735738" y="5922525"/>
                    <a:pt x="7751197" y="5910619"/>
                    <a:pt x="7766458" y="5898432"/>
                  </a:cubicBezTo>
                  <a:cubicBezTo>
                    <a:pt x="7827949" y="5850290"/>
                    <a:pt x="7890979" y="5804597"/>
                    <a:pt x="7955254" y="5760926"/>
                  </a:cubicBezTo>
                  <a:cubicBezTo>
                    <a:pt x="8083800" y="5673632"/>
                    <a:pt x="8216872" y="5594434"/>
                    <a:pt x="8352678" y="5521728"/>
                  </a:cubicBezTo>
                  <a:lnTo>
                    <a:pt x="8451350" y="5469352"/>
                  </a:lnTo>
                  <a:lnTo>
                    <a:pt x="8548532" y="5417493"/>
                  </a:lnTo>
                  <a:cubicBezTo>
                    <a:pt x="8612110" y="5383188"/>
                    <a:pt x="8673251" y="5349306"/>
                    <a:pt x="8729473" y="5314059"/>
                  </a:cubicBezTo>
                  <a:cubicBezTo>
                    <a:pt x="8743591" y="5305213"/>
                    <a:pt x="8757161" y="5296459"/>
                    <a:pt x="8770781" y="5287330"/>
                  </a:cubicBezTo>
                  <a:cubicBezTo>
                    <a:pt x="8777591" y="5282765"/>
                    <a:pt x="8784451" y="5278201"/>
                    <a:pt x="8790964" y="5273590"/>
                  </a:cubicBezTo>
                  <a:cubicBezTo>
                    <a:pt x="8797574" y="5268977"/>
                    <a:pt x="8804235" y="5264412"/>
                    <a:pt x="8810499" y="5259801"/>
                  </a:cubicBezTo>
                  <a:cubicBezTo>
                    <a:pt x="8835999" y="5241401"/>
                    <a:pt x="8860407" y="5222389"/>
                    <a:pt x="8883571" y="5202577"/>
                  </a:cubicBezTo>
                  <a:cubicBezTo>
                    <a:pt x="8929900" y="5162954"/>
                    <a:pt x="8971258" y="5120413"/>
                    <a:pt x="9006651" y="5074625"/>
                  </a:cubicBezTo>
                  <a:cubicBezTo>
                    <a:pt x="9015351" y="5063426"/>
                    <a:pt x="9024398" y="5050955"/>
                    <a:pt x="9033494" y="5038203"/>
                  </a:cubicBezTo>
                  <a:lnTo>
                    <a:pt x="9040305" y="5028649"/>
                  </a:lnTo>
                  <a:lnTo>
                    <a:pt x="9046568" y="5019379"/>
                  </a:lnTo>
                  <a:cubicBezTo>
                    <a:pt x="9050743" y="5013261"/>
                    <a:pt x="9054819" y="5007050"/>
                    <a:pt x="9058846" y="5000743"/>
                  </a:cubicBezTo>
                  <a:cubicBezTo>
                    <a:pt x="9075002" y="4975615"/>
                    <a:pt x="9090212" y="4949403"/>
                    <a:pt x="9104529" y="4922203"/>
                  </a:cubicBezTo>
                  <a:cubicBezTo>
                    <a:pt x="9133211" y="4867850"/>
                    <a:pt x="9158313" y="4809545"/>
                    <a:pt x="9181081" y="4748792"/>
                  </a:cubicBezTo>
                  <a:cubicBezTo>
                    <a:pt x="9203748" y="4688276"/>
                    <a:pt x="9223383" y="4625876"/>
                    <a:pt x="9240731" y="4561970"/>
                  </a:cubicBezTo>
                  <a:cubicBezTo>
                    <a:pt x="9249481" y="4530064"/>
                    <a:pt x="9257682" y="4497782"/>
                    <a:pt x="9265388" y="4465171"/>
                  </a:cubicBezTo>
                  <a:cubicBezTo>
                    <a:pt x="9269215" y="4448842"/>
                    <a:pt x="9272943" y="4432465"/>
                    <a:pt x="9276571" y="4416041"/>
                  </a:cubicBezTo>
                  <a:lnTo>
                    <a:pt x="9281841" y="4391477"/>
                  </a:lnTo>
                  <a:lnTo>
                    <a:pt x="9286513" y="4368936"/>
                  </a:lnTo>
                  <a:lnTo>
                    <a:pt x="9296754" y="4316136"/>
                  </a:lnTo>
                  <a:lnTo>
                    <a:pt x="9301029" y="4293172"/>
                  </a:lnTo>
                  <a:lnTo>
                    <a:pt x="9302818" y="4282679"/>
                  </a:lnTo>
                  <a:lnTo>
                    <a:pt x="9304658" y="4270914"/>
                  </a:lnTo>
                  <a:lnTo>
                    <a:pt x="9312810" y="4220043"/>
                  </a:lnTo>
                  <a:lnTo>
                    <a:pt x="9316887" y="4194584"/>
                  </a:lnTo>
                  <a:lnTo>
                    <a:pt x="9318923" y="4181878"/>
                  </a:lnTo>
                  <a:cubicBezTo>
                    <a:pt x="9319570" y="4177644"/>
                    <a:pt x="9319969" y="4173267"/>
                    <a:pt x="9320515" y="4168984"/>
                  </a:cubicBezTo>
                  <a:lnTo>
                    <a:pt x="9332445" y="4069079"/>
                  </a:lnTo>
                  <a:cubicBezTo>
                    <a:pt x="9333836" y="4056468"/>
                    <a:pt x="9334880" y="4040986"/>
                    <a:pt x="9336173" y="4022774"/>
                  </a:cubicBezTo>
                  <a:lnTo>
                    <a:pt x="9340199" y="3969269"/>
                  </a:lnTo>
                  <a:cubicBezTo>
                    <a:pt x="9345071" y="3903904"/>
                    <a:pt x="9347358" y="3837081"/>
                    <a:pt x="9347557" y="3770070"/>
                  </a:cubicBezTo>
                  <a:cubicBezTo>
                    <a:pt x="9347656" y="3736518"/>
                    <a:pt x="9347209" y="3702871"/>
                    <a:pt x="9346364" y="3669036"/>
                  </a:cubicBezTo>
                  <a:lnTo>
                    <a:pt x="9344921" y="3619341"/>
                  </a:lnTo>
                  <a:lnTo>
                    <a:pt x="9344524" y="3607624"/>
                  </a:lnTo>
                  <a:lnTo>
                    <a:pt x="9343728" y="3594872"/>
                  </a:lnTo>
                  <a:lnTo>
                    <a:pt x="9342188" y="3569366"/>
                  </a:lnTo>
                  <a:lnTo>
                    <a:pt x="9339056" y="3518354"/>
                  </a:lnTo>
                  <a:cubicBezTo>
                    <a:pt x="9337914" y="3501319"/>
                    <a:pt x="9335874" y="3484236"/>
                    <a:pt x="9334334" y="3467155"/>
                  </a:cubicBezTo>
                  <a:lnTo>
                    <a:pt x="9329363" y="3415908"/>
                  </a:lnTo>
                  <a:lnTo>
                    <a:pt x="9328319" y="3404755"/>
                  </a:lnTo>
                  <a:lnTo>
                    <a:pt x="9327177" y="3394214"/>
                  </a:lnTo>
                  <a:lnTo>
                    <a:pt x="9324293" y="3370872"/>
                  </a:lnTo>
                  <a:lnTo>
                    <a:pt x="9320763" y="3344427"/>
                  </a:lnTo>
                  <a:lnTo>
                    <a:pt x="9317184" y="3315343"/>
                  </a:lnTo>
                  <a:cubicBezTo>
                    <a:pt x="9315594" y="3300991"/>
                    <a:pt x="9313506" y="3286404"/>
                    <a:pt x="9311021" y="3270309"/>
                  </a:cubicBezTo>
                  <a:lnTo>
                    <a:pt x="9302719" y="3219815"/>
                  </a:lnTo>
                  <a:cubicBezTo>
                    <a:pt x="9299936" y="3203157"/>
                    <a:pt x="9297003" y="3186498"/>
                    <a:pt x="9293970" y="3169887"/>
                  </a:cubicBezTo>
                  <a:cubicBezTo>
                    <a:pt x="9281891" y="3103393"/>
                    <a:pt x="9267674" y="3037182"/>
                    <a:pt x="9252065" y="2971205"/>
                  </a:cubicBezTo>
                  <a:cubicBezTo>
                    <a:pt x="9244261" y="2938265"/>
                    <a:pt x="9235959" y="2905371"/>
                    <a:pt x="9227211" y="2872571"/>
                  </a:cubicBezTo>
                  <a:lnTo>
                    <a:pt x="9220699" y="2848524"/>
                  </a:lnTo>
                  <a:lnTo>
                    <a:pt x="9213740" y="2824289"/>
                  </a:lnTo>
                  <a:cubicBezTo>
                    <a:pt x="9209216" y="2808147"/>
                    <a:pt x="9204345" y="2791866"/>
                    <a:pt x="9199374" y="2775536"/>
                  </a:cubicBezTo>
                  <a:cubicBezTo>
                    <a:pt x="9159855" y="2645184"/>
                    <a:pt x="9114272" y="2516197"/>
                    <a:pt x="9061829" y="2389515"/>
                  </a:cubicBezTo>
                  <a:cubicBezTo>
                    <a:pt x="9035582" y="2326175"/>
                    <a:pt x="9008043" y="2263258"/>
                    <a:pt x="8978865" y="2200953"/>
                  </a:cubicBezTo>
                  <a:lnTo>
                    <a:pt x="8956694" y="2154317"/>
                  </a:lnTo>
                  <a:lnTo>
                    <a:pt x="8934176" y="2108012"/>
                  </a:lnTo>
                  <a:cubicBezTo>
                    <a:pt x="8918915" y="2077189"/>
                    <a:pt x="8903157" y="2046130"/>
                    <a:pt x="8887151" y="2015448"/>
                  </a:cubicBezTo>
                  <a:cubicBezTo>
                    <a:pt x="8854988" y="1953989"/>
                    <a:pt x="8822082" y="1892908"/>
                    <a:pt x="8787533" y="1832625"/>
                  </a:cubicBezTo>
                  <a:lnTo>
                    <a:pt x="8761485" y="1787496"/>
                  </a:lnTo>
                  <a:lnTo>
                    <a:pt x="8734791" y="1741991"/>
                  </a:lnTo>
                  <a:cubicBezTo>
                    <a:pt x="8717047" y="1711921"/>
                    <a:pt x="8699200" y="1682461"/>
                    <a:pt x="8680808" y="1652910"/>
                  </a:cubicBezTo>
                  <a:cubicBezTo>
                    <a:pt x="8644322" y="1593756"/>
                    <a:pt x="8606194" y="1535216"/>
                    <a:pt x="8567024" y="1477004"/>
                  </a:cubicBezTo>
                  <a:lnTo>
                    <a:pt x="8537446" y="1433428"/>
                  </a:lnTo>
                  <a:lnTo>
                    <a:pt x="8507423" y="1389994"/>
                  </a:lnTo>
                  <a:cubicBezTo>
                    <a:pt x="8487390" y="1361382"/>
                    <a:pt x="8467158" y="1332817"/>
                    <a:pt x="8446529" y="1304393"/>
                  </a:cubicBezTo>
                  <a:cubicBezTo>
                    <a:pt x="8405271" y="1247595"/>
                    <a:pt x="8362718" y="1191218"/>
                    <a:pt x="8319224" y="1135124"/>
                  </a:cubicBezTo>
                  <a:lnTo>
                    <a:pt x="8286366" y="1093148"/>
                  </a:lnTo>
                  <a:lnTo>
                    <a:pt x="8270161" y="1072538"/>
                  </a:lnTo>
                  <a:lnTo>
                    <a:pt x="8253856" y="1052254"/>
                  </a:lnTo>
                  <a:cubicBezTo>
                    <a:pt x="8231636" y="1024773"/>
                    <a:pt x="8209117" y="997479"/>
                    <a:pt x="8186352" y="970373"/>
                  </a:cubicBezTo>
                  <a:cubicBezTo>
                    <a:pt x="8140917" y="916020"/>
                    <a:pt x="8094240" y="862515"/>
                    <a:pt x="8046768" y="809527"/>
                  </a:cubicBezTo>
                  <a:lnTo>
                    <a:pt x="8010927" y="769951"/>
                  </a:lnTo>
                  <a:lnTo>
                    <a:pt x="7974788" y="730751"/>
                  </a:lnTo>
                  <a:cubicBezTo>
                    <a:pt x="7950382" y="704587"/>
                    <a:pt x="7925824" y="678563"/>
                    <a:pt x="7901070" y="652823"/>
                  </a:cubicBezTo>
                  <a:cubicBezTo>
                    <a:pt x="7851510" y="601387"/>
                    <a:pt x="7801404" y="550612"/>
                    <a:pt x="7750054" y="501106"/>
                  </a:cubicBezTo>
                  <a:cubicBezTo>
                    <a:pt x="7698902" y="451742"/>
                    <a:pt x="7645913" y="403036"/>
                    <a:pt x="7592277" y="355319"/>
                  </a:cubicBezTo>
                  <a:cubicBezTo>
                    <a:pt x="7484856" y="259884"/>
                    <a:pt x="7373308" y="168402"/>
                    <a:pt x="7257734" y="81062"/>
                  </a:cubicBezTo>
                  <a:close/>
                  <a:moveTo>
                    <a:pt x="1892109" y="0"/>
                  </a:moveTo>
                  <a:lnTo>
                    <a:pt x="2298402" y="0"/>
                  </a:lnTo>
                  <a:lnTo>
                    <a:pt x="2135542" y="121879"/>
                  </a:lnTo>
                  <a:cubicBezTo>
                    <a:pt x="2078998" y="166378"/>
                    <a:pt x="2023659" y="212143"/>
                    <a:pt x="1969576" y="259084"/>
                  </a:cubicBezTo>
                  <a:cubicBezTo>
                    <a:pt x="1861309" y="352918"/>
                    <a:pt x="1758064" y="451412"/>
                    <a:pt x="1659938" y="553953"/>
                  </a:cubicBezTo>
                  <a:cubicBezTo>
                    <a:pt x="1266987" y="964444"/>
                    <a:pt x="953820" y="1435593"/>
                    <a:pt x="729383" y="1940578"/>
                  </a:cubicBezTo>
                  <a:cubicBezTo>
                    <a:pt x="673260" y="2066459"/>
                    <a:pt x="622855" y="2195070"/>
                    <a:pt x="578465" y="2324905"/>
                  </a:cubicBezTo>
                  <a:cubicBezTo>
                    <a:pt x="534125" y="2454785"/>
                    <a:pt x="496147" y="2586314"/>
                    <a:pt x="465080" y="2718973"/>
                  </a:cubicBezTo>
                  <a:cubicBezTo>
                    <a:pt x="449769" y="2785089"/>
                    <a:pt x="435850" y="2852289"/>
                    <a:pt x="423820" y="2919535"/>
                  </a:cubicBezTo>
                  <a:cubicBezTo>
                    <a:pt x="411840" y="2986829"/>
                    <a:pt x="401054" y="3054358"/>
                    <a:pt x="392355" y="3122169"/>
                  </a:cubicBezTo>
                  <a:cubicBezTo>
                    <a:pt x="374509" y="3257744"/>
                    <a:pt x="363424" y="3393978"/>
                    <a:pt x="358801" y="3531013"/>
                  </a:cubicBezTo>
                  <a:cubicBezTo>
                    <a:pt x="349009" y="3804941"/>
                    <a:pt x="366357" y="4079668"/>
                    <a:pt x="410350" y="4352324"/>
                  </a:cubicBezTo>
                  <a:cubicBezTo>
                    <a:pt x="421286" y="4420230"/>
                    <a:pt x="434209" y="4487758"/>
                    <a:pt x="449022" y="4555147"/>
                  </a:cubicBezTo>
                  <a:cubicBezTo>
                    <a:pt x="463737" y="4622534"/>
                    <a:pt x="480389" y="4689686"/>
                    <a:pt x="498882" y="4756463"/>
                  </a:cubicBezTo>
                  <a:cubicBezTo>
                    <a:pt x="517373" y="4823239"/>
                    <a:pt x="537704" y="4889733"/>
                    <a:pt x="559775" y="4955755"/>
                  </a:cubicBezTo>
                  <a:cubicBezTo>
                    <a:pt x="581946" y="5021873"/>
                    <a:pt x="605358" y="5087473"/>
                    <a:pt x="631406" y="5152084"/>
                  </a:cubicBezTo>
                  <a:cubicBezTo>
                    <a:pt x="734055" y="5411706"/>
                    <a:pt x="865188" y="5662668"/>
                    <a:pt x="1023461" y="5898055"/>
                  </a:cubicBezTo>
                  <a:cubicBezTo>
                    <a:pt x="1181487" y="6133676"/>
                    <a:pt x="1367051" y="6353345"/>
                    <a:pt x="1575880" y="6551744"/>
                  </a:cubicBezTo>
                  <a:cubicBezTo>
                    <a:pt x="1680269" y="6651014"/>
                    <a:pt x="1790338" y="6745037"/>
                    <a:pt x="1905228" y="6833566"/>
                  </a:cubicBezTo>
                  <a:lnTo>
                    <a:pt x="1938629" y="6858000"/>
                  </a:lnTo>
                  <a:lnTo>
                    <a:pt x="1368607" y="6858000"/>
                  </a:lnTo>
                  <a:lnTo>
                    <a:pt x="1115251" y="6594103"/>
                  </a:lnTo>
                  <a:cubicBezTo>
                    <a:pt x="418530" y="5794890"/>
                    <a:pt x="0" y="4770280"/>
                    <a:pt x="0" y="3653129"/>
                  </a:cubicBezTo>
                  <a:cubicBezTo>
                    <a:pt x="0" y="2216793"/>
                    <a:pt x="691856" y="933432"/>
                    <a:pt x="1777294" y="85415"/>
                  </a:cubicBezTo>
                  <a:close/>
                </a:path>
              </a:pathLst>
            </a:custGeom>
            <a:solidFill>
              <a:schemeClr val="bg1">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lt1"/>
                </a:solidFill>
              </a:endParaRPr>
            </a:p>
          </p:txBody>
        </p:sp>
        <p:sp>
          <p:nvSpPr>
            <p:cNvPr id="17" name="Freeform: Shape 16">
              <a:extLst>
                <a:ext uri="{FF2B5EF4-FFF2-40B4-BE49-F238E27FC236}">
                  <a16:creationId xmlns:a16="http://schemas.microsoft.com/office/drawing/2014/main" id="{5F0C96D1-A8B7-4C8E-9997-D823FD1591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18434" y="3985"/>
              <a:ext cx="9747620" cy="6858000"/>
            </a:xfrm>
            <a:custGeom>
              <a:avLst/>
              <a:gdLst>
                <a:gd name="connsiteX0" fmla="*/ 7235453 w 9747620"/>
                <a:gd name="connsiteY0" fmla="*/ 0 h 6858000"/>
                <a:gd name="connsiteX1" fmla="*/ 7548130 w 9747620"/>
                <a:gd name="connsiteY1" fmla="*/ 0 h 6858000"/>
                <a:gd name="connsiteX2" fmla="*/ 7710334 w 9747620"/>
                <a:gd name="connsiteY2" fmla="*/ 111973 h 6858000"/>
                <a:gd name="connsiteX3" fmla="*/ 7889188 w 9747620"/>
                <a:gd name="connsiteY3" fmla="*/ 251542 h 6858000"/>
                <a:gd name="connsiteX4" fmla="*/ 8061828 w 9747620"/>
                <a:gd name="connsiteY4" fmla="*/ 398586 h 6858000"/>
                <a:gd name="connsiteX5" fmla="*/ 8145637 w 9747620"/>
                <a:gd name="connsiteY5" fmla="*/ 474218 h 6858000"/>
                <a:gd name="connsiteX6" fmla="*/ 8187242 w 9747620"/>
                <a:gd name="connsiteY6" fmla="*/ 512753 h 6858000"/>
                <a:gd name="connsiteX7" fmla="*/ 8228402 w 9747620"/>
                <a:gd name="connsiteY7" fmla="*/ 551575 h 6858000"/>
                <a:gd name="connsiteX8" fmla="*/ 8389211 w 9747620"/>
                <a:gd name="connsiteY8" fmla="*/ 710937 h 6858000"/>
                <a:gd name="connsiteX9" fmla="*/ 8467206 w 9747620"/>
                <a:gd name="connsiteY9" fmla="*/ 793088 h 6858000"/>
                <a:gd name="connsiteX10" fmla="*/ 8486791 w 9747620"/>
                <a:gd name="connsiteY10" fmla="*/ 814223 h 6858000"/>
                <a:gd name="connsiteX11" fmla="*/ 8505979 w 9747620"/>
                <a:gd name="connsiteY11" fmla="*/ 835409 h 6858000"/>
                <a:gd name="connsiteX12" fmla="*/ 8543509 w 9747620"/>
                <a:gd name="connsiteY12" fmla="*/ 877346 h 6858000"/>
                <a:gd name="connsiteX13" fmla="*/ 8690549 w 9747620"/>
                <a:gd name="connsiteY13" fmla="*/ 1048978 h 6858000"/>
                <a:gd name="connsiteX14" fmla="*/ 8761732 w 9747620"/>
                <a:gd name="connsiteY14" fmla="*/ 1137502 h 6858000"/>
                <a:gd name="connsiteX15" fmla="*/ 8796379 w 9747620"/>
                <a:gd name="connsiteY15" fmla="*/ 1182077 h 6858000"/>
                <a:gd name="connsiteX16" fmla="*/ 8830678 w 9747620"/>
                <a:gd name="connsiteY16" fmla="*/ 1226986 h 6858000"/>
                <a:gd name="connsiteX17" fmla="*/ 8963353 w 9747620"/>
                <a:gd name="connsiteY17" fmla="*/ 1410936 h 6858000"/>
                <a:gd name="connsiteX18" fmla="*/ 9026483 w 9747620"/>
                <a:gd name="connsiteY18" fmla="*/ 1505499 h 6858000"/>
                <a:gd name="connsiteX19" fmla="*/ 9057004 w 9747620"/>
                <a:gd name="connsiteY19" fmla="*/ 1552613 h 6858000"/>
                <a:gd name="connsiteX20" fmla="*/ 9087278 w 9747620"/>
                <a:gd name="connsiteY20" fmla="*/ 1600542 h 6858000"/>
                <a:gd name="connsiteX21" fmla="*/ 9202851 w 9747620"/>
                <a:gd name="connsiteY21" fmla="*/ 1795515 h 6858000"/>
                <a:gd name="connsiteX22" fmla="*/ 9257332 w 9747620"/>
                <a:gd name="connsiteY22" fmla="*/ 1894920 h 6858000"/>
                <a:gd name="connsiteX23" fmla="*/ 9283778 w 9747620"/>
                <a:gd name="connsiteY23" fmla="*/ 1945436 h 6858000"/>
                <a:gd name="connsiteX24" fmla="*/ 9309428 w 9747620"/>
                <a:gd name="connsiteY24" fmla="*/ 1996193 h 6858000"/>
                <a:gd name="connsiteX25" fmla="*/ 9405714 w 9747620"/>
                <a:gd name="connsiteY25" fmla="*/ 2202191 h 6858000"/>
                <a:gd name="connsiteX26" fmla="*/ 9566524 w 9747620"/>
                <a:gd name="connsiteY26" fmla="*/ 2627653 h 6858000"/>
                <a:gd name="connsiteX27" fmla="*/ 9583573 w 9747620"/>
                <a:gd name="connsiteY27" fmla="*/ 2682195 h 6858000"/>
                <a:gd name="connsiteX28" fmla="*/ 9591974 w 9747620"/>
                <a:gd name="connsiteY28" fmla="*/ 2709707 h 6858000"/>
                <a:gd name="connsiteX29" fmla="*/ 9600027 w 9747620"/>
                <a:gd name="connsiteY29" fmla="*/ 2737650 h 6858000"/>
                <a:gd name="connsiteX30" fmla="*/ 9629803 w 9747620"/>
                <a:gd name="connsiteY30" fmla="*/ 2847694 h 6858000"/>
                <a:gd name="connsiteX31" fmla="*/ 9679909 w 9747620"/>
                <a:gd name="connsiteY31" fmla="*/ 3070131 h 6858000"/>
                <a:gd name="connsiteX32" fmla="*/ 9690498 w 9747620"/>
                <a:gd name="connsiteY32" fmla="*/ 3126159 h 6858000"/>
                <a:gd name="connsiteX33" fmla="*/ 9700390 w 9747620"/>
                <a:gd name="connsiteY33" fmla="*/ 3181805 h 6858000"/>
                <a:gd name="connsiteX34" fmla="*/ 9709685 w 9747620"/>
                <a:gd name="connsiteY34" fmla="*/ 3243392 h 6858000"/>
                <a:gd name="connsiteX35" fmla="*/ 9713016 w 9747620"/>
                <a:gd name="connsiteY35" fmla="*/ 3267597 h 6858000"/>
                <a:gd name="connsiteX36" fmla="*/ 9716844 w 9747620"/>
                <a:gd name="connsiteY36" fmla="*/ 3294437 h 6858000"/>
                <a:gd name="connsiteX37" fmla="*/ 9720820 w 9747620"/>
                <a:gd name="connsiteY37" fmla="*/ 3324488 h 6858000"/>
                <a:gd name="connsiteX38" fmla="*/ 9722709 w 9747620"/>
                <a:gd name="connsiteY38" fmla="*/ 3340737 h 6858000"/>
                <a:gd name="connsiteX39" fmla="*/ 9724301 w 9747620"/>
                <a:gd name="connsiteY39" fmla="*/ 3356361 h 6858000"/>
                <a:gd name="connsiteX40" fmla="*/ 9730166 w 9747620"/>
                <a:gd name="connsiteY40" fmla="*/ 3412197 h 6858000"/>
                <a:gd name="connsiteX41" fmla="*/ 9735783 w 9747620"/>
                <a:gd name="connsiteY41" fmla="*/ 3468083 h 6858000"/>
                <a:gd name="connsiteX42" fmla="*/ 9739760 w 9747620"/>
                <a:gd name="connsiteY42" fmla="*/ 3524399 h 6858000"/>
                <a:gd name="connsiteX43" fmla="*/ 9741748 w 9747620"/>
                <a:gd name="connsiteY43" fmla="*/ 3552580 h 6858000"/>
                <a:gd name="connsiteX44" fmla="*/ 9742742 w 9747620"/>
                <a:gd name="connsiteY44" fmla="*/ 3566672 h 6858000"/>
                <a:gd name="connsiteX45" fmla="*/ 9743488 w 9747620"/>
                <a:gd name="connsiteY45" fmla="*/ 3581865 h 6858000"/>
                <a:gd name="connsiteX46" fmla="*/ 9744731 w 9747620"/>
                <a:gd name="connsiteY46" fmla="*/ 3611341 h 6858000"/>
                <a:gd name="connsiteX47" fmla="*/ 9745725 w 9747620"/>
                <a:gd name="connsiteY47" fmla="*/ 3639715 h 6858000"/>
                <a:gd name="connsiteX48" fmla="*/ 9747613 w 9747620"/>
                <a:gd name="connsiteY48" fmla="*/ 3753786 h 6858000"/>
                <a:gd name="connsiteX49" fmla="*/ 9740405 w 9747620"/>
                <a:gd name="connsiteY49" fmla="*/ 3984609 h 6858000"/>
                <a:gd name="connsiteX50" fmla="*/ 9736329 w 9747620"/>
                <a:gd name="connsiteY50" fmla="*/ 4038434 h 6858000"/>
                <a:gd name="connsiteX51" fmla="*/ 9731408 w 9747620"/>
                <a:gd name="connsiteY51" fmla="*/ 4099446 h 6858000"/>
                <a:gd name="connsiteX52" fmla="*/ 9717987 w 9747620"/>
                <a:gd name="connsiteY52" fmla="*/ 4213325 h 6858000"/>
                <a:gd name="connsiteX53" fmla="*/ 9716297 w 9747620"/>
                <a:gd name="connsiteY53" fmla="*/ 4227129 h 6858000"/>
                <a:gd name="connsiteX54" fmla="*/ 9714110 w 9747620"/>
                <a:gd name="connsiteY54" fmla="*/ 4240981 h 6858000"/>
                <a:gd name="connsiteX55" fmla="*/ 9709785 w 9747620"/>
                <a:gd name="connsiteY55" fmla="*/ 4268731 h 6858000"/>
                <a:gd name="connsiteX56" fmla="*/ 9701086 w 9747620"/>
                <a:gd name="connsiteY56" fmla="*/ 4324185 h 6858000"/>
                <a:gd name="connsiteX57" fmla="*/ 9698699 w 9747620"/>
                <a:gd name="connsiteY57" fmla="*/ 4338994 h 6858000"/>
                <a:gd name="connsiteX58" fmla="*/ 9695966 w 9747620"/>
                <a:gd name="connsiteY58" fmla="*/ 4355050 h 6858000"/>
                <a:gd name="connsiteX59" fmla="*/ 9690299 w 9747620"/>
                <a:gd name="connsiteY59" fmla="*/ 4385054 h 6858000"/>
                <a:gd name="connsiteX60" fmla="*/ 9679909 w 9747620"/>
                <a:gd name="connsiteY60" fmla="*/ 4437919 h 6858000"/>
                <a:gd name="connsiteX61" fmla="*/ 9673647 w 9747620"/>
                <a:gd name="connsiteY61" fmla="*/ 4468162 h 6858000"/>
                <a:gd name="connsiteX62" fmla="*/ 9667532 w 9747620"/>
                <a:gd name="connsiteY62" fmla="*/ 4496296 h 6858000"/>
                <a:gd name="connsiteX63" fmla="*/ 9654658 w 9747620"/>
                <a:gd name="connsiteY63" fmla="*/ 4552277 h 6858000"/>
                <a:gd name="connsiteX64" fmla="*/ 9625876 w 9747620"/>
                <a:gd name="connsiteY64" fmla="*/ 4664478 h 6858000"/>
                <a:gd name="connsiteX65" fmla="*/ 9552803 w 9747620"/>
                <a:gd name="connsiteY65" fmla="*/ 4888737 h 6858000"/>
                <a:gd name="connsiteX66" fmla="*/ 9452639 w 9747620"/>
                <a:gd name="connsiteY66" fmla="*/ 5110934 h 6858000"/>
                <a:gd name="connsiteX67" fmla="*/ 9388017 w 9747620"/>
                <a:gd name="connsiteY67" fmla="*/ 5220020 h 6858000"/>
                <a:gd name="connsiteX68" fmla="*/ 9370073 w 9747620"/>
                <a:gd name="connsiteY68" fmla="*/ 5246811 h 6858000"/>
                <a:gd name="connsiteX69" fmla="*/ 9360926 w 9747620"/>
                <a:gd name="connsiteY69" fmla="*/ 5260040 h 6858000"/>
                <a:gd name="connsiteX70" fmla="*/ 9351829 w 9747620"/>
                <a:gd name="connsiteY70" fmla="*/ 5272646 h 6858000"/>
                <a:gd name="connsiteX71" fmla="*/ 9313305 w 9747620"/>
                <a:gd name="connsiteY71" fmla="*/ 5323881 h 6858000"/>
                <a:gd name="connsiteX72" fmla="*/ 9130375 w 9747620"/>
                <a:gd name="connsiteY72" fmla="*/ 5510802 h 6858000"/>
                <a:gd name="connsiteX73" fmla="*/ 9028422 w 9747620"/>
                <a:gd name="connsiteY73" fmla="*/ 5588878 h 6858000"/>
                <a:gd name="connsiteX74" fmla="*/ 9002424 w 9747620"/>
                <a:gd name="connsiteY74" fmla="*/ 5606707 h 6858000"/>
                <a:gd name="connsiteX75" fmla="*/ 8976525 w 9747620"/>
                <a:gd name="connsiteY75" fmla="*/ 5623866 h 6858000"/>
                <a:gd name="connsiteX76" fmla="*/ 8924181 w 9747620"/>
                <a:gd name="connsiteY76" fmla="*/ 5656793 h 6858000"/>
                <a:gd name="connsiteX77" fmla="*/ 8717291 w 9747620"/>
                <a:gd name="connsiteY77" fmla="*/ 5771582 h 6858000"/>
                <a:gd name="connsiteX78" fmla="*/ 8617129 w 9747620"/>
                <a:gd name="connsiteY78" fmla="*/ 5823105 h 6858000"/>
                <a:gd name="connsiteX79" fmla="*/ 8518207 w 9747620"/>
                <a:gd name="connsiteY79" fmla="*/ 5873671 h 6858000"/>
                <a:gd name="connsiteX80" fmla="*/ 8150558 w 9747620"/>
                <a:gd name="connsiteY80" fmla="*/ 6086761 h 6858000"/>
                <a:gd name="connsiteX81" fmla="*/ 7979410 w 9747620"/>
                <a:gd name="connsiteY81" fmla="*/ 6207158 h 6858000"/>
                <a:gd name="connsiteX82" fmla="*/ 7938300 w 9747620"/>
                <a:gd name="connsiteY82" fmla="*/ 6238887 h 6858000"/>
                <a:gd name="connsiteX83" fmla="*/ 7897936 w 9747620"/>
                <a:gd name="connsiteY83" fmla="*/ 6271286 h 6858000"/>
                <a:gd name="connsiteX84" fmla="*/ 7858367 w 9747620"/>
                <a:gd name="connsiteY84" fmla="*/ 6304357 h 6858000"/>
                <a:gd name="connsiteX85" fmla="*/ 7819048 w 9747620"/>
                <a:gd name="connsiteY85" fmla="*/ 6338770 h 6858000"/>
                <a:gd name="connsiteX86" fmla="*/ 7778882 w 9747620"/>
                <a:gd name="connsiteY86" fmla="*/ 6374477 h 6858000"/>
                <a:gd name="connsiteX87" fmla="*/ 7739563 w 9747620"/>
                <a:gd name="connsiteY87" fmla="*/ 6410328 h 6858000"/>
                <a:gd name="connsiteX88" fmla="*/ 7660824 w 9747620"/>
                <a:gd name="connsiteY88" fmla="*/ 6484138 h 6858000"/>
                <a:gd name="connsiteX89" fmla="*/ 7502302 w 9747620"/>
                <a:gd name="connsiteY89" fmla="*/ 6636360 h 6858000"/>
                <a:gd name="connsiteX90" fmla="*/ 7273394 w 9747620"/>
                <a:gd name="connsiteY90" fmla="*/ 6858000 h 6858000"/>
                <a:gd name="connsiteX91" fmla="*/ 6780690 w 9747620"/>
                <a:gd name="connsiteY91" fmla="*/ 6858000 h 6858000"/>
                <a:gd name="connsiteX92" fmla="*/ 6854939 w 9747620"/>
                <a:gd name="connsiteY92" fmla="*/ 6783597 h 6858000"/>
                <a:gd name="connsiteX93" fmla="*/ 6932087 w 9747620"/>
                <a:gd name="connsiteY93" fmla="*/ 6705809 h 6858000"/>
                <a:gd name="connsiteX94" fmla="*/ 7241130 w 9747620"/>
                <a:gd name="connsiteY94" fmla="*/ 6390965 h 6858000"/>
                <a:gd name="connsiteX95" fmla="*/ 7397564 w 9747620"/>
                <a:gd name="connsiteY95" fmla="*/ 6233087 h 6858000"/>
                <a:gd name="connsiteX96" fmla="*/ 7478142 w 9747620"/>
                <a:gd name="connsiteY96" fmla="*/ 6153670 h 6858000"/>
                <a:gd name="connsiteX97" fmla="*/ 7519600 w 9747620"/>
                <a:gd name="connsiteY97" fmla="*/ 6113937 h 6858000"/>
                <a:gd name="connsiteX98" fmla="*/ 7561207 w 9747620"/>
                <a:gd name="connsiteY98" fmla="*/ 6075067 h 6858000"/>
                <a:gd name="connsiteX99" fmla="*/ 7604204 w 9747620"/>
                <a:gd name="connsiteY99" fmla="*/ 6035526 h 6858000"/>
                <a:gd name="connsiteX100" fmla="*/ 7648644 w 9747620"/>
                <a:gd name="connsiteY100" fmla="*/ 5996416 h 6858000"/>
                <a:gd name="connsiteX101" fmla="*/ 7693830 w 9747620"/>
                <a:gd name="connsiteY101" fmla="*/ 5958264 h 6858000"/>
                <a:gd name="connsiteX102" fmla="*/ 7739662 w 9747620"/>
                <a:gd name="connsiteY102" fmla="*/ 5921073 h 6858000"/>
                <a:gd name="connsiteX103" fmla="*/ 7928458 w 9747620"/>
                <a:gd name="connsiteY103" fmla="*/ 5781025 h 6858000"/>
                <a:gd name="connsiteX104" fmla="*/ 8325882 w 9747620"/>
                <a:gd name="connsiteY104" fmla="*/ 5537450 h 6858000"/>
                <a:gd name="connsiteX105" fmla="*/ 8424555 w 9747620"/>
                <a:gd name="connsiteY105" fmla="*/ 5484106 h 6858000"/>
                <a:gd name="connsiteX106" fmla="*/ 8521737 w 9747620"/>
                <a:gd name="connsiteY106" fmla="*/ 5431289 h 6858000"/>
                <a:gd name="connsiteX107" fmla="*/ 8702677 w 9747620"/>
                <a:gd name="connsiteY107" fmla="*/ 5325942 h 6858000"/>
                <a:gd name="connsiteX108" fmla="*/ 8743986 w 9747620"/>
                <a:gd name="connsiteY108" fmla="*/ 5298717 h 6858000"/>
                <a:gd name="connsiteX109" fmla="*/ 8764167 w 9747620"/>
                <a:gd name="connsiteY109" fmla="*/ 5284723 h 6858000"/>
                <a:gd name="connsiteX110" fmla="*/ 8783704 w 9747620"/>
                <a:gd name="connsiteY110" fmla="*/ 5270679 h 6858000"/>
                <a:gd name="connsiteX111" fmla="*/ 8856776 w 9747620"/>
                <a:gd name="connsiteY111" fmla="*/ 5212399 h 6858000"/>
                <a:gd name="connsiteX112" fmla="*/ 8979856 w 9747620"/>
                <a:gd name="connsiteY112" fmla="*/ 5082081 h 6858000"/>
                <a:gd name="connsiteX113" fmla="*/ 9006699 w 9747620"/>
                <a:gd name="connsiteY113" fmla="*/ 5044984 h 6858000"/>
                <a:gd name="connsiteX114" fmla="*/ 9013509 w 9747620"/>
                <a:gd name="connsiteY114" fmla="*/ 5035254 h 6858000"/>
                <a:gd name="connsiteX115" fmla="*/ 9019773 w 9747620"/>
                <a:gd name="connsiteY115" fmla="*/ 5025812 h 6858000"/>
                <a:gd name="connsiteX116" fmla="*/ 9032050 w 9747620"/>
                <a:gd name="connsiteY116" fmla="*/ 5006833 h 6858000"/>
                <a:gd name="connsiteX117" fmla="*/ 9077733 w 9747620"/>
                <a:gd name="connsiteY117" fmla="*/ 4926839 h 6858000"/>
                <a:gd name="connsiteX118" fmla="*/ 9154285 w 9747620"/>
                <a:gd name="connsiteY118" fmla="*/ 4750223 h 6858000"/>
                <a:gd name="connsiteX119" fmla="*/ 9213936 w 9747620"/>
                <a:gd name="connsiteY119" fmla="*/ 4559945 h 6858000"/>
                <a:gd name="connsiteX120" fmla="*/ 9238592 w 9747620"/>
                <a:gd name="connsiteY120" fmla="*/ 4461357 h 6858000"/>
                <a:gd name="connsiteX121" fmla="*/ 9249776 w 9747620"/>
                <a:gd name="connsiteY121" fmla="*/ 4411319 h 6858000"/>
                <a:gd name="connsiteX122" fmla="*/ 9255046 w 9747620"/>
                <a:gd name="connsiteY122" fmla="*/ 4386299 h 6858000"/>
                <a:gd name="connsiteX123" fmla="*/ 9259718 w 9747620"/>
                <a:gd name="connsiteY123" fmla="*/ 4363342 h 6858000"/>
                <a:gd name="connsiteX124" fmla="*/ 9269959 w 9747620"/>
                <a:gd name="connsiteY124" fmla="*/ 4309566 h 6858000"/>
                <a:gd name="connsiteX125" fmla="*/ 9274233 w 9747620"/>
                <a:gd name="connsiteY125" fmla="*/ 4286176 h 6858000"/>
                <a:gd name="connsiteX126" fmla="*/ 9276022 w 9747620"/>
                <a:gd name="connsiteY126" fmla="*/ 4275489 h 6858000"/>
                <a:gd name="connsiteX127" fmla="*/ 9277861 w 9747620"/>
                <a:gd name="connsiteY127" fmla="*/ 4263506 h 6858000"/>
                <a:gd name="connsiteX128" fmla="*/ 9286014 w 9747620"/>
                <a:gd name="connsiteY128" fmla="*/ 4211696 h 6858000"/>
                <a:gd name="connsiteX129" fmla="*/ 9290092 w 9747620"/>
                <a:gd name="connsiteY129" fmla="*/ 4185767 h 6858000"/>
                <a:gd name="connsiteX130" fmla="*/ 9292128 w 9747620"/>
                <a:gd name="connsiteY130" fmla="*/ 4172826 h 6858000"/>
                <a:gd name="connsiteX131" fmla="*/ 9293720 w 9747620"/>
                <a:gd name="connsiteY131" fmla="*/ 4159693 h 6858000"/>
                <a:gd name="connsiteX132" fmla="*/ 9305650 w 9747620"/>
                <a:gd name="connsiteY132" fmla="*/ 4057941 h 6858000"/>
                <a:gd name="connsiteX133" fmla="*/ 9309378 w 9747620"/>
                <a:gd name="connsiteY133" fmla="*/ 4010779 h 6858000"/>
                <a:gd name="connsiteX134" fmla="*/ 9313454 w 9747620"/>
                <a:gd name="connsiteY134" fmla="*/ 3956428 h 6858000"/>
                <a:gd name="connsiteX135" fmla="*/ 9320811 w 9747620"/>
                <a:gd name="connsiteY135" fmla="*/ 3753546 h 6858000"/>
                <a:gd name="connsiteX136" fmla="*/ 9319617 w 9747620"/>
                <a:gd name="connsiteY136" fmla="*/ 3650643 h 6858000"/>
                <a:gd name="connsiteX137" fmla="*/ 9318176 w 9747620"/>
                <a:gd name="connsiteY137" fmla="*/ 3600030 h 6858000"/>
                <a:gd name="connsiteX138" fmla="*/ 9317778 w 9747620"/>
                <a:gd name="connsiteY138" fmla="*/ 3588096 h 6858000"/>
                <a:gd name="connsiteX139" fmla="*/ 9316983 w 9747620"/>
                <a:gd name="connsiteY139" fmla="*/ 3575107 h 6858000"/>
                <a:gd name="connsiteX140" fmla="*/ 9315443 w 9747620"/>
                <a:gd name="connsiteY140" fmla="*/ 3549130 h 6858000"/>
                <a:gd name="connsiteX141" fmla="*/ 9312311 w 9747620"/>
                <a:gd name="connsiteY141" fmla="*/ 3497176 h 6858000"/>
                <a:gd name="connsiteX142" fmla="*/ 9307587 w 9747620"/>
                <a:gd name="connsiteY142" fmla="*/ 3445029 h 6858000"/>
                <a:gd name="connsiteX143" fmla="*/ 9302618 w 9747620"/>
                <a:gd name="connsiteY143" fmla="*/ 3392835 h 6858000"/>
                <a:gd name="connsiteX144" fmla="*/ 9301574 w 9747620"/>
                <a:gd name="connsiteY144" fmla="*/ 3381476 h 6858000"/>
                <a:gd name="connsiteX145" fmla="*/ 9300430 w 9747620"/>
                <a:gd name="connsiteY145" fmla="*/ 3370740 h 6858000"/>
                <a:gd name="connsiteX146" fmla="*/ 9297547 w 9747620"/>
                <a:gd name="connsiteY146" fmla="*/ 3346966 h 6858000"/>
                <a:gd name="connsiteX147" fmla="*/ 9294017 w 9747620"/>
                <a:gd name="connsiteY147" fmla="*/ 3320030 h 6858000"/>
                <a:gd name="connsiteX148" fmla="*/ 9290439 w 9747620"/>
                <a:gd name="connsiteY148" fmla="*/ 3290410 h 6858000"/>
                <a:gd name="connsiteX149" fmla="*/ 9284275 w 9747620"/>
                <a:gd name="connsiteY149" fmla="*/ 3244544 h 6858000"/>
                <a:gd name="connsiteX150" fmla="*/ 9275974 w 9747620"/>
                <a:gd name="connsiteY150" fmla="*/ 3193116 h 6858000"/>
                <a:gd name="connsiteX151" fmla="*/ 9267224 w 9747620"/>
                <a:gd name="connsiteY151" fmla="*/ 3142264 h 6858000"/>
                <a:gd name="connsiteX152" fmla="*/ 9225320 w 9747620"/>
                <a:gd name="connsiteY152" fmla="*/ 2939909 h 6858000"/>
                <a:gd name="connsiteX153" fmla="*/ 9200466 w 9747620"/>
                <a:gd name="connsiteY153" fmla="*/ 2839449 h 6858000"/>
                <a:gd name="connsiteX154" fmla="*/ 9193953 w 9747620"/>
                <a:gd name="connsiteY154" fmla="*/ 2814958 h 6858000"/>
                <a:gd name="connsiteX155" fmla="*/ 9186993 w 9747620"/>
                <a:gd name="connsiteY155" fmla="*/ 2790276 h 6858000"/>
                <a:gd name="connsiteX156" fmla="*/ 9172628 w 9747620"/>
                <a:gd name="connsiteY156" fmla="*/ 2740621 h 6858000"/>
                <a:gd name="connsiteX157" fmla="*/ 9035082 w 9747620"/>
                <a:gd name="connsiteY157" fmla="*/ 2347463 h 6858000"/>
                <a:gd name="connsiteX158" fmla="*/ 8952118 w 9747620"/>
                <a:gd name="connsiteY158" fmla="*/ 2155413 h 6858000"/>
                <a:gd name="connsiteX159" fmla="*/ 8929948 w 9747620"/>
                <a:gd name="connsiteY159" fmla="*/ 2107915 h 6858000"/>
                <a:gd name="connsiteX160" fmla="*/ 8907429 w 9747620"/>
                <a:gd name="connsiteY160" fmla="*/ 2060753 h 6858000"/>
                <a:gd name="connsiteX161" fmla="*/ 8860404 w 9747620"/>
                <a:gd name="connsiteY161" fmla="*/ 1966478 h 6858000"/>
                <a:gd name="connsiteX162" fmla="*/ 8760788 w 9747620"/>
                <a:gd name="connsiteY162" fmla="*/ 1780274 h 6858000"/>
                <a:gd name="connsiteX163" fmla="*/ 8734740 w 9747620"/>
                <a:gd name="connsiteY163" fmla="*/ 1734311 h 6858000"/>
                <a:gd name="connsiteX164" fmla="*/ 8708046 w 9747620"/>
                <a:gd name="connsiteY164" fmla="*/ 1687963 h 6858000"/>
                <a:gd name="connsiteX165" fmla="*/ 8654062 w 9747620"/>
                <a:gd name="connsiteY165" fmla="*/ 1597234 h 6858000"/>
                <a:gd name="connsiteX166" fmla="*/ 8540278 w 9747620"/>
                <a:gd name="connsiteY166" fmla="*/ 1418077 h 6858000"/>
                <a:gd name="connsiteX167" fmla="*/ 8510701 w 9747620"/>
                <a:gd name="connsiteY167" fmla="*/ 1373695 h 6858000"/>
                <a:gd name="connsiteX168" fmla="*/ 8480676 w 9747620"/>
                <a:gd name="connsiteY168" fmla="*/ 1329457 h 6858000"/>
                <a:gd name="connsiteX169" fmla="*/ 8419782 w 9747620"/>
                <a:gd name="connsiteY169" fmla="*/ 1242275 h 6858000"/>
                <a:gd name="connsiteX170" fmla="*/ 8292478 w 9747620"/>
                <a:gd name="connsiteY170" fmla="*/ 1069875 h 6858000"/>
                <a:gd name="connsiteX171" fmla="*/ 8259620 w 9747620"/>
                <a:gd name="connsiteY171" fmla="*/ 1027123 h 6858000"/>
                <a:gd name="connsiteX172" fmla="*/ 8243416 w 9747620"/>
                <a:gd name="connsiteY172" fmla="*/ 1006130 h 6858000"/>
                <a:gd name="connsiteX173" fmla="*/ 8227110 w 9747620"/>
                <a:gd name="connsiteY173" fmla="*/ 985473 h 6858000"/>
                <a:gd name="connsiteX174" fmla="*/ 8159604 w 9747620"/>
                <a:gd name="connsiteY174" fmla="*/ 902029 h 6858000"/>
                <a:gd name="connsiteX175" fmla="*/ 8020022 w 9747620"/>
                <a:gd name="connsiteY175" fmla="*/ 738209 h 6858000"/>
                <a:gd name="connsiteX176" fmla="*/ 7984182 w 9747620"/>
                <a:gd name="connsiteY176" fmla="*/ 697901 h 6858000"/>
                <a:gd name="connsiteX177" fmla="*/ 7948043 w 9747620"/>
                <a:gd name="connsiteY177" fmla="*/ 657976 h 6858000"/>
                <a:gd name="connsiteX178" fmla="*/ 7874324 w 9747620"/>
                <a:gd name="connsiteY178" fmla="*/ 578607 h 6858000"/>
                <a:gd name="connsiteX179" fmla="*/ 7723308 w 9747620"/>
                <a:gd name="connsiteY179" fmla="*/ 424085 h 6858000"/>
                <a:gd name="connsiteX180" fmla="*/ 7565532 w 9747620"/>
                <a:gd name="connsiteY180" fmla="*/ 275602 h 6858000"/>
                <a:gd name="connsiteX181" fmla="*/ 1832515 w 9747620"/>
                <a:gd name="connsiteY181" fmla="*/ 0 h 6858000"/>
                <a:gd name="connsiteX182" fmla="*/ 2158449 w 9747620"/>
                <a:gd name="connsiteY182" fmla="*/ 0 h 6858000"/>
                <a:gd name="connsiteX183" fmla="*/ 2108797 w 9747620"/>
                <a:gd name="connsiteY183" fmla="*/ 37845 h 6858000"/>
                <a:gd name="connsiteX184" fmla="*/ 1942830 w 9747620"/>
                <a:gd name="connsiteY184" fmla="*/ 177587 h 6858000"/>
                <a:gd name="connsiteX185" fmla="*/ 1633191 w 9747620"/>
                <a:gd name="connsiteY185" fmla="*/ 477909 h 6858000"/>
                <a:gd name="connsiteX186" fmla="*/ 702686 w 9747620"/>
                <a:gd name="connsiteY186" fmla="*/ 1889935 h 6858000"/>
                <a:gd name="connsiteX187" fmla="*/ 551769 w 9747620"/>
                <a:gd name="connsiteY187" fmla="*/ 2281416 h 6858000"/>
                <a:gd name="connsiteX188" fmla="*/ 438383 w 9747620"/>
                <a:gd name="connsiteY188" fmla="*/ 2682772 h 6858000"/>
                <a:gd name="connsiteX189" fmla="*/ 397124 w 9747620"/>
                <a:gd name="connsiteY189" fmla="*/ 2887044 h 6858000"/>
                <a:gd name="connsiteX190" fmla="*/ 365658 w 9747620"/>
                <a:gd name="connsiteY190" fmla="*/ 3093424 h 6858000"/>
                <a:gd name="connsiteX191" fmla="*/ 332105 w 9747620"/>
                <a:gd name="connsiteY191" fmla="*/ 3509828 h 6858000"/>
                <a:gd name="connsiteX192" fmla="*/ 383653 w 9747620"/>
                <a:gd name="connsiteY192" fmla="*/ 4346327 h 6858000"/>
                <a:gd name="connsiteX193" fmla="*/ 422327 w 9747620"/>
                <a:gd name="connsiteY193" fmla="*/ 4552900 h 6858000"/>
                <a:gd name="connsiteX194" fmla="*/ 472184 w 9747620"/>
                <a:gd name="connsiteY194" fmla="*/ 4757939 h 6858000"/>
                <a:gd name="connsiteX195" fmla="*/ 533078 w 9747620"/>
                <a:gd name="connsiteY195" fmla="*/ 4960916 h 6858000"/>
                <a:gd name="connsiteX196" fmla="*/ 604710 w 9747620"/>
                <a:gd name="connsiteY196" fmla="*/ 5160875 h 6858000"/>
                <a:gd name="connsiteX197" fmla="*/ 996766 w 9747620"/>
                <a:gd name="connsiteY197" fmla="*/ 5920640 h 6858000"/>
                <a:gd name="connsiteX198" fmla="*/ 1549183 w 9747620"/>
                <a:gd name="connsiteY198" fmla="*/ 6586417 h 6858000"/>
                <a:gd name="connsiteX199" fmla="*/ 1709890 w 9747620"/>
                <a:gd name="connsiteY199" fmla="*/ 6734063 h 6858000"/>
                <a:gd name="connsiteX200" fmla="*/ 1859761 w 9747620"/>
                <a:gd name="connsiteY200" fmla="*/ 6858000 h 6858000"/>
                <a:gd name="connsiteX201" fmla="*/ 1671798 w 9747620"/>
                <a:gd name="connsiteY201" fmla="*/ 6858000 h 6858000"/>
                <a:gd name="connsiteX202" fmla="*/ 1628044 w 9747620"/>
                <a:gd name="connsiteY202" fmla="*/ 6822717 h 6858000"/>
                <a:gd name="connsiteX203" fmla="*/ 1459756 w 9747620"/>
                <a:gd name="connsiteY203" fmla="*/ 6674223 h 6858000"/>
                <a:gd name="connsiteX204" fmla="*/ 402543 w 9747620"/>
                <a:gd name="connsiteY204" fmla="*/ 5241588 h 6858000"/>
                <a:gd name="connsiteX205" fmla="*/ 311923 w 9747620"/>
                <a:gd name="connsiteY205" fmla="*/ 5036741 h 6858000"/>
                <a:gd name="connsiteX206" fmla="*/ 232140 w 9747620"/>
                <a:gd name="connsiteY206" fmla="*/ 4827483 h 6858000"/>
                <a:gd name="connsiteX207" fmla="*/ 163392 w 9747620"/>
                <a:gd name="connsiteY207" fmla="*/ 4613913 h 6858000"/>
                <a:gd name="connsiteX208" fmla="*/ 106823 w 9747620"/>
                <a:gd name="connsiteY208" fmla="*/ 4396365 h 6858000"/>
                <a:gd name="connsiteX209" fmla="*/ 29326 w 9747620"/>
                <a:gd name="connsiteY209" fmla="*/ 3954702 h 6858000"/>
                <a:gd name="connsiteX210" fmla="*/ 8647 w 9747620"/>
                <a:gd name="connsiteY210" fmla="*/ 3730971 h 6858000"/>
                <a:gd name="connsiteX211" fmla="*/ 2880 w 9747620"/>
                <a:gd name="connsiteY211" fmla="*/ 3618674 h 6858000"/>
                <a:gd name="connsiteX212" fmla="*/ 296 w 9747620"/>
                <a:gd name="connsiteY212" fmla="*/ 3506425 h 6858000"/>
                <a:gd name="connsiteX213" fmla="*/ 20030 w 9747620"/>
                <a:gd name="connsiteY213" fmla="*/ 3056711 h 6858000"/>
                <a:gd name="connsiteX214" fmla="*/ 48664 w 9747620"/>
                <a:gd name="connsiteY214" fmla="*/ 2832980 h 6858000"/>
                <a:gd name="connsiteX215" fmla="*/ 89922 w 9747620"/>
                <a:gd name="connsiteY215" fmla="*/ 2610639 h 6858000"/>
                <a:gd name="connsiteX216" fmla="*/ 211163 w 9747620"/>
                <a:gd name="connsiteY216" fmla="*/ 2174343 h 6858000"/>
                <a:gd name="connsiteX217" fmla="*/ 379129 w 9747620"/>
                <a:gd name="connsiteY217" fmla="*/ 1754393 h 6858000"/>
                <a:gd name="connsiteX218" fmla="*/ 841424 w 9747620"/>
                <a:gd name="connsiteY218" fmla="*/ 976270 h 6858000"/>
                <a:gd name="connsiteX219" fmla="*/ 1130234 w 9747620"/>
                <a:gd name="connsiteY219" fmla="*/ 625768 h 6858000"/>
                <a:gd name="connsiteX220" fmla="*/ 1452897 w 9747620"/>
                <a:gd name="connsiteY220" fmla="*/ 305748 h 6858000"/>
                <a:gd name="connsiteX221" fmla="*/ 1805682 w 9747620"/>
                <a:gd name="connsiteY221" fmla="*/ 1875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Lst>
              <a:rect l="l" t="t" r="r" b="b"/>
              <a:pathLst>
                <a:path w="9747620" h="6858000">
                  <a:moveTo>
                    <a:pt x="7235453" y="0"/>
                  </a:moveTo>
                  <a:lnTo>
                    <a:pt x="7548130" y="0"/>
                  </a:lnTo>
                  <a:lnTo>
                    <a:pt x="7710334" y="111973"/>
                  </a:lnTo>
                  <a:cubicBezTo>
                    <a:pt x="7770781" y="157314"/>
                    <a:pt x="7830282" y="203517"/>
                    <a:pt x="7889188" y="251542"/>
                  </a:cubicBezTo>
                  <a:cubicBezTo>
                    <a:pt x="7947894" y="299470"/>
                    <a:pt x="8005557" y="348453"/>
                    <a:pt x="8061828" y="398586"/>
                  </a:cubicBezTo>
                  <a:cubicBezTo>
                    <a:pt x="8090013" y="423605"/>
                    <a:pt x="8117948" y="448816"/>
                    <a:pt x="8145637" y="474218"/>
                  </a:cubicBezTo>
                  <a:cubicBezTo>
                    <a:pt x="8159506" y="486918"/>
                    <a:pt x="8173375" y="499764"/>
                    <a:pt x="8187242" y="512753"/>
                  </a:cubicBezTo>
                  <a:lnTo>
                    <a:pt x="8228402" y="551575"/>
                  </a:lnTo>
                  <a:cubicBezTo>
                    <a:pt x="8283082" y="603577"/>
                    <a:pt x="8336569" y="656778"/>
                    <a:pt x="8389211" y="710937"/>
                  </a:cubicBezTo>
                  <a:cubicBezTo>
                    <a:pt x="8415458" y="738065"/>
                    <a:pt x="8441455" y="765432"/>
                    <a:pt x="8467206" y="793088"/>
                  </a:cubicBezTo>
                  <a:lnTo>
                    <a:pt x="8486791" y="814223"/>
                  </a:lnTo>
                  <a:lnTo>
                    <a:pt x="8505979" y="835409"/>
                  </a:lnTo>
                  <a:lnTo>
                    <a:pt x="8543509" y="877346"/>
                  </a:lnTo>
                  <a:cubicBezTo>
                    <a:pt x="8593418" y="933423"/>
                    <a:pt x="8642579" y="990601"/>
                    <a:pt x="8690549" y="1048978"/>
                  </a:cubicBezTo>
                  <a:cubicBezTo>
                    <a:pt x="8714558" y="1078168"/>
                    <a:pt x="8738368" y="1107644"/>
                    <a:pt x="8761732" y="1137502"/>
                  </a:cubicBezTo>
                  <a:lnTo>
                    <a:pt x="8796379" y="1182077"/>
                  </a:lnTo>
                  <a:lnTo>
                    <a:pt x="8830678" y="1226986"/>
                  </a:lnTo>
                  <a:cubicBezTo>
                    <a:pt x="8876112" y="1287185"/>
                    <a:pt x="8920304" y="1348532"/>
                    <a:pt x="8963353" y="1410936"/>
                  </a:cubicBezTo>
                  <a:cubicBezTo>
                    <a:pt x="8984727" y="1442137"/>
                    <a:pt x="9005954" y="1473915"/>
                    <a:pt x="9026483" y="1505499"/>
                  </a:cubicBezTo>
                  <a:lnTo>
                    <a:pt x="9057004" y="1552613"/>
                  </a:lnTo>
                  <a:cubicBezTo>
                    <a:pt x="9067245" y="1568525"/>
                    <a:pt x="9077336" y="1584534"/>
                    <a:pt x="9087278" y="1600542"/>
                  </a:cubicBezTo>
                  <a:cubicBezTo>
                    <a:pt x="9127145" y="1664766"/>
                    <a:pt x="9165966" y="1729613"/>
                    <a:pt x="9202851" y="1795515"/>
                  </a:cubicBezTo>
                  <a:cubicBezTo>
                    <a:pt x="9221342" y="1828491"/>
                    <a:pt x="9239437" y="1861417"/>
                    <a:pt x="9257332" y="1894920"/>
                  </a:cubicBezTo>
                  <a:lnTo>
                    <a:pt x="9283778" y="1945436"/>
                  </a:lnTo>
                  <a:lnTo>
                    <a:pt x="9309428" y="1996193"/>
                  </a:lnTo>
                  <a:cubicBezTo>
                    <a:pt x="9343280" y="2064013"/>
                    <a:pt x="9375491" y="2132695"/>
                    <a:pt x="9405714" y="2202191"/>
                  </a:cubicBezTo>
                  <a:cubicBezTo>
                    <a:pt x="9466260" y="2341183"/>
                    <a:pt x="9520493" y="2483053"/>
                    <a:pt x="9566524" y="2627653"/>
                  </a:cubicBezTo>
                  <a:cubicBezTo>
                    <a:pt x="9572289" y="2645675"/>
                    <a:pt x="9578056" y="2663792"/>
                    <a:pt x="9583573" y="2682195"/>
                  </a:cubicBezTo>
                  <a:lnTo>
                    <a:pt x="9591974" y="2709707"/>
                  </a:lnTo>
                  <a:lnTo>
                    <a:pt x="9600027" y="2737650"/>
                  </a:lnTo>
                  <a:cubicBezTo>
                    <a:pt x="9610416" y="2774171"/>
                    <a:pt x="9620358" y="2810884"/>
                    <a:pt x="9629803" y="2847694"/>
                  </a:cubicBezTo>
                  <a:cubicBezTo>
                    <a:pt x="9648692" y="2921312"/>
                    <a:pt x="9665196" y="2995506"/>
                    <a:pt x="9679909" y="3070131"/>
                  </a:cubicBezTo>
                  <a:cubicBezTo>
                    <a:pt x="9683587" y="3088775"/>
                    <a:pt x="9687118" y="3107418"/>
                    <a:pt x="9690498" y="3126159"/>
                  </a:cubicBezTo>
                  <a:lnTo>
                    <a:pt x="9700390" y="3181805"/>
                  </a:lnTo>
                  <a:cubicBezTo>
                    <a:pt x="9703670" y="3201120"/>
                    <a:pt x="9706952" y="3222112"/>
                    <a:pt x="9709685" y="3243392"/>
                  </a:cubicBezTo>
                  <a:lnTo>
                    <a:pt x="9713016" y="3267597"/>
                  </a:lnTo>
                  <a:lnTo>
                    <a:pt x="9716844" y="3294437"/>
                  </a:lnTo>
                  <a:cubicBezTo>
                    <a:pt x="9718186" y="3303926"/>
                    <a:pt x="9719527" y="3313895"/>
                    <a:pt x="9720820" y="3324488"/>
                  </a:cubicBezTo>
                  <a:lnTo>
                    <a:pt x="9722709" y="3340737"/>
                  </a:lnTo>
                  <a:lnTo>
                    <a:pt x="9724301" y="3356361"/>
                  </a:lnTo>
                  <a:lnTo>
                    <a:pt x="9730166" y="3412197"/>
                  </a:lnTo>
                  <a:cubicBezTo>
                    <a:pt x="9732005" y="3430842"/>
                    <a:pt x="9734291" y="3449342"/>
                    <a:pt x="9735783" y="3468083"/>
                  </a:cubicBezTo>
                  <a:lnTo>
                    <a:pt x="9739760" y="3524399"/>
                  </a:lnTo>
                  <a:lnTo>
                    <a:pt x="9741748" y="3552580"/>
                  </a:lnTo>
                  <a:lnTo>
                    <a:pt x="9742742" y="3566672"/>
                  </a:lnTo>
                  <a:lnTo>
                    <a:pt x="9743488" y="3581865"/>
                  </a:lnTo>
                  <a:lnTo>
                    <a:pt x="9744731" y="3611341"/>
                  </a:lnTo>
                  <a:lnTo>
                    <a:pt x="9745725" y="3639715"/>
                  </a:lnTo>
                  <a:cubicBezTo>
                    <a:pt x="9746868" y="3677579"/>
                    <a:pt x="9747514" y="3715587"/>
                    <a:pt x="9747613" y="3753786"/>
                  </a:cubicBezTo>
                  <a:cubicBezTo>
                    <a:pt x="9747763" y="3830232"/>
                    <a:pt x="9745675" y="3906870"/>
                    <a:pt x="9740405" y="3984609"/>
                  </a:cubicBezTo>
                  <a:lnTo>
                    <a:pt x="9736329" y="4038434"/>
                  </a:lnTo>
                  <a:cubicBezTo>
                    <a:pt x="9735087" y="4055976"/>
                    <a:pt x="9733794" y="4076346"/>
                    <a:pt x="9731408" y="4099446"/>
                  </a:cubicBezTo>
                  <a:lnTo>
                    <a:pt x="9717987" y="4213325"/>
                  </a:lnTo>
                  <a:cubicBezTo>
                    <a:pt x="9717441" y="4217926"/>
                    <a:pt x="9716943" y="4222527"/>
                    <a:pt x="9716297" y="4227129"/>
                  </a:cubicBezTo>
                  <a:lnTo>
                    <a:pt x="9714110" y="4240981"/>
                  </a:lnTo>
                  <a:lnTo>
                    <a:pt x="9709785" y="4268731"/>
                  </a:lnTo>
                  <a:lnTo>
                    <a:pt x="9701086" y="4324185"/>
                  </a:lnTo>
                  <a:lnTo>
                    <a:pt x="9698699" y="4338994"/>
                  </a:lnTo>
                  <a:lnTo>
                    <a:pt x="9695966" y="4355050"/>
                  </a:lnTo>
                  <a:cubicBezTo>
                    <a:pt x="9694077" y="4365547"/>
                    <a:pt x="9692188" y="4375516"/>
                    <a:pt x="9690299" y="4385054"/>
                  </a:cubicBezTo>
                  <a:lnTo>
                    <a:pt x="9679909" y="4437919"/>
                  </a:lnTo>
                  <a:cubicBezTo>
                    <a:pt x="9677871" y="4448320"/>
                    <a:pt x="9675735" y="4458097"/>
                    <a:pt x="9673647" y="4468162"/>
                  </a:cubicBezTo>
                  <a:lnTo>
                    <a:pt x="9667532" y="4496296"/>
                  </a:lnTo>
                  <a:cubicBezTo>
                    <a:pt x="9663406" y="4514941"/>
                    <a:pt x="9659081" y="4533585"/>
                    <a:pt x="9654658" y="4552277"/>
                  </a:cubicBezTo>
                  <a:cubicBezTo>
                    <a:pt x="9645760" y="4589613"/>
                    <a:pt x="9636265" y="4627045"/>
                    <a:pt x="9625876" y="4664478"/>
                  </a:cubicBezTo>
                  <a:cubicBezTo>
                    <a:pt x="9605048" y="4739247"/>
                    <a:pt x="9581088" y="4814303"/>
                    <a:pt x="9552803" y="4888737"/>
                  </a:cubicBezTo>
                  <a:cubicBezTo>
                    <a:pt x="9524668" y="4962930"/>
                    <a:pt x="9492109" y="5037459"/>
                    <a:pt x="9452639" y="5110934"/>
                  </a:cubicBezTo>
                  <a:cubicBezTo>
                    <a:pt x="9432905" y="5147695"/>
                    <a:pt x="9411431" y="5184169"/>
                    <a:pt x="9388017" y="5220020"/>
                  </a:cubicBezTo>
                  <a:cubicBezTo>
                    <a:pt x="9382201" y="5228982"/>
                    <a:pt x="9376236" y="5237945"/>
                    <a:pt x="9370073" y="5246811"/>
                  </a:cubicBezTo>
                  <a:lnTo>
                    <a:pt x="9360926" y="5260040"/>
                  </a:lnTo>
                  <a:lnTo>
                    <a:pt x="9351829" y="5272646"/>
                  </a:lnTo>
                  <a:cubicBezTo>
                    <a:pt x="9339700" y="5289468"/>
                    <a:pt x="9327174" y="5306387"/>
                    <a:pt x="9313305" y="5323881"/>
                  </a:cubicBezTo>
                  <a:cubicBezTo>
                    <a:pt x="9258625" y="5393042"/>
                    <a:pt x="9196489" y="5455445"/>
                    <a:pt x="9130375" y="5510802"/>
                  </a:cubicBezTo>
                  <a:cubicBezTo>
                    <a:pt x="9097319" y="5538505"/>
                    <a:pt x="9063268" y="5564530"/>
                    <a:pt x="9028422" y="5588878"/>
                  </a:cubicBezTo>
                  <a:cubicBezTo>
                    <a:pt x="9019723" y="5595109"/>
                    <a:pt x="9011074" y="5600909"/>
                    <a:pt x="9002424" y="5606707"/>
                  </a:cubicBezTo>
                  <a:cubicBezTo>
                    <a:pt x="8993774" y="5612603"/>
                    <a:pt x="8985124" y="5618211"/>
                    <a:pt x="8976525" y="5623866"/>
                  </a:cubicBezTo>
                  <a:cubicBezTo>
                    <a:pt x="8959277" y="5635130"/>
                    <a:pt x="8941629" y="5646201"/>
                    <a:pt x="8924181" y="5656793"/>
                  </a:cubicBezTo>
                  <a:cubicBezTo>
                    <a:pt x="8854291" y="5699259"/>
                    <a:pt x="8784946" y="5736451"/>
                    <a:pt x="8717291" y="5771582"/>
                  </a:cubicBezTo>
                  <a:lnTo>
                    <a:pt x="8617129" y="5823105"/>
                  </a:lnTo>
                  <a:lnTo>
                    <a:pt x="8518207" y="5873671"/>
                  </a:lnTo>
                  <a:cubicBezTo>
                    <a:pt x="8391200" y="5939188"/>
                    <a:pt x="8267922" y="6009788"/>
                    <a:pt x="8150558" y="6086761"/>
                  </a:cubicBezTo>
                  <a:cubicBezTo>
                    <a:pt x="8091901" y="6125248"/>
                    <a:pt x="8034736" y="6165317"/>
                    <a:pt x="7979410" y="6207158"/>
                  </a:cubicBezTo>
                  <a:cubicBezTo>
                    <a:pt x="7965739" y="6217750"/>
                    <a:pt x="7951771" y="6228103"/>
                    <a:pt x="7938300" y="6238887"/>
                  </a:cubicBezTo>
                  <a:lnTo>
                    <a:pt x="7897936" y="6271286"/>
                  </a:lnTo>
                  <a:lnTo>
                    <a:pt x="7858367" y="6304357"/>
                  </a:lnTo>
                  <a:lnTo>
                    <a:pt x="7819048" y="6338770"/>
                  </a:lnTo>
                  <a:cubicBezTo>
                    <a:pt x="7804882" y="6351232"/>
                    <a:pt x="7792105" y="6362591"/>
                    <a:pt x="7778882" y="6374477"/>
                  </a:cubicBezTo>
                  <a:lnTo>
                    <a:pt x="7739563" y="6410328"/>
                  </a:lnTo>
                  <a:cubicBezTo>
                    <a:pt x="7713366" y="6434485"/>
                    <a:pt x="7687168" y="6459120"/>
                    <a:pt x="7660824" y="6484138"/>
                  </a:cubicBezTo>
                  <a:lnTo>
                    <a:pt x="7502302" y="6636360"/>
                  </a:lnTo>
                  <a:lnTo>
                    <a:pt x="7273394" y="6858000"/>
                  </a:lnTo>
                  <a:lnTo>
                    <a:pt x="6780690" y="6858000"/>
                  </a:lnTo>
                  <a:lnTo>
                    <a:pt x="6854939" y="6783597"/>
                  </a:lnTo>
                  <a:cubicBezTo>
                    <a:pt x="6880688" y="6757810"/>
                    <a:pt x="6906338" y="6732265"/>
                    <a:pt x="6932087" y="6705809"/>
                  </a:cubicBezTo>
                  <a:lnTo>
                    <a:pt x="7241130" y="6390965"/>
                  </a:lnTo>
                  <a:lnTo>
                    <a:pt x="7397564" y="6233087"/>
                  </a:lnTo>
                  <a:cubicBezTo>
                    <a:pt x="7424009" y="6206679"/>
                    <a:pt x="7450802" y="6180175"/>
                    <a:pt x="7478142" y="6153670"/>
                  </a:cubicBezTo>
                  <a:lnTo>
                    <a:pt x="7519600" y="6113937"/>
                  </a:lnTo>
                  <a:cubicBezTo>
                    <a:pt x="7533469" y="6100805"/>
                    <a:pt x="7547934" y="6087288"/>
                    <a:pt x="7561207" y="6075067"/>
                  </a:cubicBezTo>
                  <a:lnTo>
                    <a:pt x="7604204" y="6035526"/>
                  </a:lnTo>
                  <a:lnTo>
                    <a:pt x="7648644" y="5996416"/>
                  </a:lnTo>
                  <a:cubicBezTo>
                    <a:pt x="7663608" y="5983570"/>
                    <a:pt x="7678768" y="5971013"/>
                    <a:pt x="7693830" y="5958264"/>
                  </a:cubicBezTo>
                  <a:cubicBezTo>
                    <a:pt x="7708942" y="5945611"/>
                    <a:pt x="7724352" y="5933485"/>
                    <a:pt x="7739662" y="5921073"/>
                  </a:cubicBezTo>
                  <a:cubicBezTo>
                    <a:pt x="7801154" y="5872088"/>
                    <a:pt x="7864234" y="5825502"/>
                    <a:pt x="7928458" y="5781025"/>
                  </a:cubicBezTo>
                  <a:cubicBezTo>
                    <a:pt x="8057005" y="5692164"/>
                    <a:pt x="8190077" y="5611500"/>
                    <a:pt x="8325882" y="5537450"/>
                  </a:cubicBezTo>
                  <a:lnTo>
                    <a:pt x="8424555" y="5484106"/>
                  </a:lnTo>
                  <a:lnTo>
                    <a:pt x="8521737" y="5431289"/>
                  </a:lnTo>
                  <a:cubicBezTo>
                    <a:pt x="8585315" y="5396349"/>
                    <a:pt x="8646456" y="5361840"/>
                    <a:pt x="8702677" y="5325942"/>
                  </a:cubicBezTo>
                  <a:cubicBezTo>
                    <a:pt x="8716795" y="5316931"/>
                    <a:pt x="8730365" y="5308017"/>
                    <a:pt x="8743986" y="5298717"/>
                  </a:cubicBezTo>
                  <a:cubicBezTo>
                    <a:pt x="8750747" y="5294069"/>
                    <a:pt x="8757606" y="5289420"/>
                    <a:pt x="8764167" y="5284723"/>
                  </a:cubicBezTo>
                  <a:cubicBezTo>
                    <a:pt x="8770778" y="5280074"/>
                    <a:pt x="8777440" y="5275377"/>
                    <a:pt x="8783704" y="5270679"/>
                  </a:cubicBezTo>
                  <a:cubicBezTo>
                    <a:pt x="8809155" y="5251987"/>
                    <a:pt x="8833611" y="5232577"/>
                    <a:pt x="8856776" y="5212399"/>
                  </a:cubicBezTo>
                  <a:cubicBezTo>
                    <a:pt x="8903104" y="5172043"/>
                    <a:pt x="8944463" y="5128668"/>
                    <a:pt x="8979856" y="5082081"/>
                  </a:cubicBezTo>
                  <a:cubicBezTo>
                    <a:pt x="8988555" y="5070722"/>
                    <a:pt x="8997602" y="5057973"/>
                    <a:pt x="9006699" y="5044984"/>
                  </a:cubicBezTo>
                  <a:lnTo>
                    <a:pt x="9013509" y="5035254"/>
                  </a:lnTo>
                  <a:lnTo>
                    <a:pt x="9019773" y="5025812"/>
                  </a:lnTo>
                  <a:cubicBezTo>
                    <a:pt x="9023997" y="5019629"/>
                    <a:pt x="9028073" y="5013254"/>
                    <a:pt x="9032050" y="5006833"/>
                  </a:cubicBezTo>
                  <a:cubicBezTo>
                    <a:pt x="9048206" y="4981238"/>
                    <a:pt x="9063417" y="4954542"/>
                    <a:pt x="9077733" y="4926839"/>
                  </a:cubicBezTo>
                  <a:cubicBezTo>
                    <a:pt x="9106415" y="4871434"/>
                    <a:pt x="9131469" y="4812050"/>
                    <a:pt x="9154285" y="4750223"/>
                  </a:cubicBezTo>
                  <a:cubicBezTo>
                    <a:pt x="9176904" y="4688586"/>
                    <a:pt x="9196537" y="4625032"/>
                    <a:pt x="9213936" y="4559945"/>
                  </a:cubicBezTo>
                  <a:cubicBezTo>
                    <a:pt x="9222635" y="4527402"/>
                    <a:pt x="9230887" y="4494523"/>
                    <a:pt x="9238592" y="4461357"/>
                  </a:cubicBezTo>
                  <a:cubicBezTo>
                    <a:pt x="9242419" y="4444773"/>
                    <a:pt x="9246147" y="4428094"/>
                    <a:pt x="9249776" y="4411319"/>
                  </a:cubicBezTo>
                  <a:lnTo>
                    <a:pt x="9255046" y="4386299"/>
                  </a:lnTo>
                  <a:lnTo>
                    <a:pt x="9259718" y="4363342"/>
                  </a:lnTo>
                  <a:lnTo>
                    <a:pt x="9269959" y="4309566"/>
                  </a:lnTo>
                  <a:lnTo>
                    <a:pt x="9274233" y="4286176"/>
                  </a:lnTo>
                  <a:lnTo>
                    <a:pt x="9276022" y="4275489"/>
                  </a:lnTo>
                  <a:lnTo>
                    <a:pt x="9277861" y="4263506"/>
                  </a:lnTo>
                  <a:lnTo>
                    <a:pt x="9286014" y="4211696"/>
                  </a:lnTo>
                  <a:lnTo>
                    <a:pt x="9290092" y="4185767"/>
                  </a:lnTo>
                  <a:lnTo>
                    <a:pt x="9292128" y="4172826"/>
                  </a:lnTo>
                  <a:cubicBezTo>
                    <a:pt x="9292774" y="4168464"/>
                    <a:pt x="9293173" y="4164055"/>
                    <a:pt x="9293720" y="4159693"/>
                  </a:cubicBezTo>
                  <a:lnTo>
                    <a:pt x="9305650" y="4057941"/>
                  </a:lnTo>
                  <a:cubicBezTo>
                    <a:pt x="9306991" y="4045048"/>
                    <a:pt x="9308085" y="4029328"/>
                    <a:pt x="9309378" y="4010779"/>
                  </a:cubicBezTo>
                  <a:lnTo>
                    <a:pt x="9313454" y="3956428"/>
                  </a:lnTo>
                  <a:cubicBezTo>
                    <a:pt x="9318326" y="3889806"/>
                    <a:pt x="9320611" y="3821796"/>
                    <a:pt x="9320811" y="3753546"/>
                  </a:cubicBezTo>
                  <a:cubicBezTo>
                    <a:pt x="9320910" y="3719373"/>
                    <a:pt x="9320513" y="3685056"/>
                    <a:pt x="9319617" y="3650643"/>
                  </a:cubicBezTo>
                  <a:lnTo>
                    <a:pt x="9318176" y="3600030"/>
                  </a:lnTo>
                  <a:lnTo>
                    <a:pt x="9317778" y="3588096"/>
                  </a:lnTo>
                  <a:lnTo>
                    <a:pt x="9316983" y="3575107"/>
                  </a:lnTo>
                  <a:lnTo>
                    <a:pt x="9315443" y="3549130"/>
                  </a:lnTo>
                  <a:lnTo>
                    <a:pt x="9312311" y="3497176"/>
                  </a:lnTo>
                  <a:cubicBezTo>
                    <a:pt x="9311118" y="3479825"/>
                    <a:pt x="9309129" y="3462427"/>
                    <a:pt x="9307587" y="3445029"/>
                  </a:cubicBezTo>
                  <a:lnTo>
                    <a:pt x="9302618" y="3392835"/>
                  </a:lnTo>
                  <a:lnTo>
                    <a:pt x="9301574" y="3381476"/>
                  </a:lnTo>
                  <a:lnTo>
                    <a:pt x="9300430" y="3370740"/>
                  </a:lnTo>
                  <a:lnTo>
                    <a:pt x="9297547" y="3346966"/>
                  </a:lnTo>
                  <a:lnTo>
                    <a:pt x="9294017" y="3320030"/>
                  </a:lnTo>
                  <a:lnTo>
                    <a:pt x="9290439" y="3290410"/>
                  </a:lnTo>
                  <a:cubicBezTo>
                    <a:pt x="9288849" y="3275745"/>
                    <a:pt x="9286761" y="3260934"/>
                    <a:pt x="9284275" y="3244544"/>
                  </a:cubicBezTo>
                  <a:lnTo>
                    <a:pt x="9275974" y="3193116"/>
                  </a:lnTo>
                  <a:cubicBezTo>
                    <a:pt x="9273189" y="3176197"/>
                    <a:pt x="9270256" y="3159230"/>
                    <a:pt x="9267224" y="3142264"/>
                  </a:cubicBezTo>
                  <a:cubicBezTo>
                    <a:pt x="9255146" y="3074493"/>
                    <a:pt x="9240929" y="3007057"/>
                    <a:pt x="9225320" y="2939909"/>
                  </a:cubicBezTo>
                  <a:cubicBezTo>
                    <a:pt x="9217465" y="2906311"/>
                    <a:pt x="9209214" y="2872809"/>
                    <a:pt x="9200466" y="2839449"/>
                  </a:cubicBezTo>
                  <a:lnTo>
                    <a:pt x="9193953" y="2814958"/>
                  </a:lnTo>
                  <a:lnTo>
                    <a:pt x="9186993" y="2790276"/>
                  </a:lnTo>
                  <a:cubicBezTo>
                    <a:pt x="9182471" y="2773836"/>
                    <a:pt x="9177599" y="2757252"/>
                    <a:pt x="9172628" y="2740621"/>
                  </a:cubicBezTo>
                  <a:cubicBezTo>
                    <a:pt x="9133110" y="2607859"/>
                    <a:pt x="9087527" y="2476533"/>
                    <a:pt x="9035082" y="2347463"/>
                  </a:cubicBezTo>
                  <a:cubicBezTo>
                    <a:pt x="9008836" y="2282951"/>
                    <a:pt x="8981298" y="2218870"/>
                    <a:pt x="8952118" y="2155413"/>
                  </a:cubicBezTo>
                  <a:lnTo>
                    <a:pt x="8929948" y="2107915"/>
                  </a:lnTo>
                  <a:lnTo>
                    <a:pt x="8907429" y="2060753"/>
                  </a:lnTo>
                  <a:cubicBezTo>
                    <a:pt x="8892170" y="2029408"/>
                    <a:pt x="8876411" y="1997726"/>
                    <a:pt x="8860404" y="1966478"/>
                  </a:cubicBezTo>
                  <a:cubicBezTo>
                    <a:pt x="8828243" y="1903931"/>
                    <a:pt x="8795336" y="1841670"/>
                    <a:pt x="8760788" y="1780274"/>
                  </a:cubicBezTo>
                  <a:lnTo>
                    <a:pt x="8734740" y="1734311"/>
                  </a:lnTo>
                  <a:lnTo>
                    <a:pt x="8708046" y="1687963"/>
                  </a:lnTo>
                  <a:cubicBezTo>
                    <a:pt x="8690300" y="1657337"/>
                    <a:pt x="8672455" y="1627334"/>
                    <a:pt x="8654062" y="1597234"/>
                  </a:cubicBezTo>
                  <a:cubicBezTo>
                    <a:pt x="8617575" y="1536988"/>
                    <a:pt x="8579398" y="1477365"/>
                    <a:pt x="8540278" y="1418077"/>
                  </a:cubicBezTo>
                  <a:lnTo>
                    <a:pt x="8510701" y="1373695"/>
                  </a:lnTo>
                  <a:lnTo>
                    <a:pt x="8480676" y="1329457"/>
                  </a:lnTo>
                  <a:cubicBezTo>
                    <a:pt x="8460643" y="1300269"/>
                    <a:pt x="8440411" y="1271224"/>
                    <a:pt x="8419782" y="1242275"/>
                  </a:cubicBezTo>
                  <a:cubicBezTo>
                    <a:pt x="8378476" y="1184425"/>
                    <a:pt x="8335923" y="1127006"/>
                    <a:pt x="8292478" y="1069875"/>
                  </a:cubicBezTo>
                  <a:lnTo>
                    <a:pt x="8259620" y="1027123"/>
                  </a:lnTo>
                  <a:lnTo>
                    <a:pt x="8243416" y="1006130"/>
                  </a:lnTo>
                  <a:lnTo>
                    <a:pt x="8227110" y="985473"/>
                  </a:lnTo>
                  <a:cubicBezTo>
                    <a:pt x="8204890" y="957483"/>
                    <a:pt x="8182422" y="929684"/>
                    <a:pt x="8159604" y="902029"/>
                  </a:cubicBezTo>
                  <a:cubicBezTo>
                    <a:pt x="8114170" y="846671"/>
                    <a:pt x="8067494" y="792177"/>
                    <a:pt x="8020022" y="738209"/>
                  </a:cubicBezTo>
                  <a:lnTo>
                    <a:pt x="7984182" y="697901"/>
                  </a:lnTo>
                  <a:lnTo>
                    <a:pt x="7948043" y="657976"/>
                  </a:lnTo>
                  <a:cubicBezTo>
                    <a:pt x="7923636" y="631328"/>
                    <a:pt x="7899079" y="604823"/>
                    <a:pt x="7874324" y="578607"/>
                  </a:cubicBezTo>
                  <a:cubicBezTo>
                    <a:pt x="7824714" y="526221"/>
                    <a:pt x="7774608" y="474458"/>
                    <a:pt x="7723308" y="424085"/>
                  </a:cubicBezTo>
                  <a:cubicBezTo>
                    <a:pt x="7672157" y="373808"/>
                    <a:pt x="7619168" y="324153"/>
                    <a:pt x="7565532" y="275602"/>
                  </a:cubicBezTo>
                  <a:close/>
                  <a:moveTo>
                    <a:pt x="1832515" y="0"/>
                  </a:moveTo>
                  <a:lnTo>
                    <a:pt x="2158449" y="0"/>
                  </a:lnTo>
                  <a:lnTo>
                    <a:pt x="2108797" y="37845"/>
                  </a:lnTo>
                  <a:cubicBezTo>
                    <a:pt x="2052253" y="83168"/>
                    <a:pt x="1996914" y="129778"/>
                    <a:pt x="1942830" y="177587"/>
                  </a:cubicBezTo>
                  <a:cubicBezTo>
                    <a:pt x="1834563" y="273109"/>
                    <a:pt x="1731317" y="373472"/>
                    <a:pt x="1633191" y="477909"/>
                  </a:cubicBezTo>
                  <a:cubicBezTo>
                    <a:pt x="1240290" y="896038"/>
                    <a:pt x="927123" y="1375900"/>
                    <a:pt x="702686" y="1889935"/>
                  </a:cubicBezTo>
                  <a:cubicBezTo>
                    <a:pt x="646565" y="2018192"/>
                    <a:pt x="596210" y="2149182"/>
                    <a:pt x="551769" y="2281416"/>
                  </a:cubicBezTo>
                  <a:cubicBezTo>
                    <a:pt x="507429" y="2413700"/>
                    <a:pt x="469451" y="2547613"/>
                    <a:pt x="438383" y="2682772"/>
                  </a:cubicBezTo>
                  <a:cubicBezTo>
                    <a:pt x="423122" y="2750111"/>
                    <a:pt x="409203" y="2818553"/>
                    <a:pt x="397124" y="2887044"/>
                  </a:cubicBezTo>
                  <a:cubicBezTo>
                    <a:pt x="385144" y="2955581"/>
                    <a:pt x="374357" y="3024359"/>
                    <a:pt x="365658" y="3093424"/>
                  </a:cubicBezTo>
                  <a:cubicBezTo>
                    <a:pt x="347813" y="3231506"/>
                    <a:pt x="336727" y="3370260"/>
                    <a:pt x="332105" y="3509828"/>
                  </a:cubicBezTo>
                  <a:cubicBezTo>
                    <a:pt x="322311" y="3788822"/>
                    <a:pt x="339660" y="4068628"/>
                    <a:pt x="383653" y="4346327"/>
                  </a:cubicBezTo>
                  <a:cubicBezTo>
                    <a:pt x="394539" y="4415489"/>
                    <a:pt x="407464" y="4484267"/>
                    <a:pt x="422327" y="4552900"/>
                  </a:cubicBezTo>
                  <a:cubicBezTo>
                    <a:pt x="437041" y="4621534"/>
                    <a:pt x="453693" y="4689881"/>
                    <a:pt x="472184" y="4757939"/>
                  </a:cubicBezTo>
                  <a:cubicBezTo>
                    <a:pt x="490677" y="4825949"/>
                    <a:pt x="511007" y="4893673"/>
                    <a:pt x="533078" y="4960916"/>
                  </a:cubicBezTo>
                  <a:cubicBezTo>
                    <a:pt x="555249" y="5028208"/>
                    <a:pt x="578662" y="5095022"/>
                    <a:pt x="604710" y="5160875"/>
                  </a:cubicBezTo>
                  <a:cubicBezTo>
                    <a:pt x="707358" y="5425298"/>
                    <a:pt x="838443" y="5680902"/>
                    <a:pt x="996766" y="5920640"/>
                  </a:cubicBezTo>
                  <a:cubicBezTo>
                    <a:pt x="1154790" y="6160571"/>
                    <a:pt x="1340404" y="6384350"/>
                    <a:pt x="1549183" y="6586417"/>
                  </a:cubicBezTo>
                  <a:cubicBezTo>
                    <a:pt x="1601365" y="6636982"/>
                    <a:pt x="1654970" y="6686208"/>
                    <a:pt x="1709890" y="6734063"/>
                  </a:cubicBezTo>
                  <a:lnTo>
                    <a:pt x="1859761" y="6858000"/>
                  </a:lnTo>
                  <a:lnTo>
                    <a:pt x="1671798" y="6858000"/>
                  </a:lnTo>
                  <a:lnTo>
                    <a:pt x="1628044" y="6822717"/>
                  </a:lnTo>
                  <a:cubicBezTo>
                    <a:pt x="1570828" y="6774460"/>
                    <a:pt x="1514710" y="6724955"/>
                    <a:pt x="1459756" y="6674223"/>
                  </a:cubicBezTo>
                  <a:cubicBezTo>
                    <a:pt x="1019931" y="6268363"/>
                    <a:pt x="658296" y="5781216"/>
                    <a:pt x="402543" y="5241588"/>
                  </a:cubicBezTo>
                  <a:cubicBezTo>
                    <a:pt x="370231" y="5174103"/>
                    <a:pt x="340306" y="5105661"/>
                    <a:pt x="311923" y="5036741"/>
                  </a:cubicBezTo>
                  <a:cubicBezTo>
                    <a:pt x="283539" y="4967771"/>
                    <a:pt x="256895" y="4897986"/>
                    <a:pt x="232140" y="4827483"/>
                  </a:cubicBezTo>
                  <a:cubicBezTo>
                    <a:pt x="207334" y="4756981"/>
                    <a:pt x="184368" y="4685758"/>
                    <a:pt x="163392" y="4613913"/>
                  </a:cubicBezTo>
                  <a:cubicBezTo>
                    <a:pt x="142514" y="4542020"/>
                    <a:pt x="123624" y="4469360"/>
                    <a:pt x="106823" y="4396365"/>
                  </a:cubicBezTo>
                  <a:cubicBezTo>
                    <a:pt x="73120" y="4250902"/>
                    <a:pt x="47371" y="4103281"/>
                    <a:pt x="29326" y="3954702"/>
                  </a:cubicBezTo>
                  <a:cubicBezTo>
                    <a:pt x="20478" y="3880365"/>
                    <a:pt x="13320" y="3805789"/>
                    <a:pt x="8647" y="3730971"/>
                  </a:cubicBezTo>
                  <a:cubicBezTo>
                    <a:pt x="6311" y="3693587"/>
                    <a:pt x="4322" y="3656106"/>
                    <a:pt x="2880" y="3618674"/>
                  </a:cubicBezTo>
                  <a:cubicBezTo>
                    <a:pt x="1539" y="3581146"/>
                    <a:pt x="694" y="3543809"/>
                    <a:pt x="296" y="3506425"/>
                  </a:cubicBezTo>
                  <a:cubicBezTo>
                    <a:pt x="-1543" y="3356649"/>
                    <a:pt x="5217" y="3206200"/>
                    <a:pt x="20030" y="3056711"/>
                  </a:cubicBezTo>
                  <a:cubicBezTo>
                    <a:pt x="27686" y="2981942"/>
                    <a:pt x="36931" y="2907317"/>
                    <a:pt x="48664" y="2832980"/>
                  </a:cubicBezTo>
                  <a:cubicBezTo>
                    <a:pt x="60395" y="2758642"/>
                    <a:pt x="73716" y="2684784"/>
                    <a:pt x="89922" y="2610639"/>
                  </a:cubicBezTo>
                  <a:cubicBezTo>
                    <a:pt x="121736" y="2462826"/>
                    <a:pt x="162645" y="2317220"/>
                    <a:pt x="211163" y="2174343"/>
                  </a:cubicBezTo>
                  <a:cubicBezTo>
                    <a:pt x="259778" y="2031468"/>
                    <a:pt x="315601" y="1891517"/>
                    <a:pt x="379129" y="1754393"/>
                  </a:cubicBezTo>
                  <a:cubicBezTo>
                    <a:pt x="505540" y="1480433"/>
                    <a:pt x="660930" y="1219318"/>
                    <a:pt x="841424" y="976270"/>
                  </a:cubicBezTo>
                  <a:cubicBezTo>
                    <a:pt x="931498" y="854627"/>
                    <a:pt x="1028182" y="737777"/>
                    <a:pt x="1130234" y="625768"/>
                  </a:cubicBezTo>
                  <a:cubicBezTo>
                    <a:pt x="1232486" y="513855"/>
                    <a:pt x="1340157" y="407117"/>
                    <a:pt x="1452897" y="305748"/>
                  </a:cubicBezTo>
                  <a:cubicBezTo>
                    <a:pt x="1565736" y="204380"/>
                    <a:pt x="1683596" y="108665"/>
                    <a:pt x="1805682" y="18752"/>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Freeform: Shape 17">
              <a:extLst>
                <a:ext uri="{FF2B5EF4-FFF2-40B4-BE49-F238E27FC236}">
                  <a16:creationId xmlns:a16="http://schemas.microsoft.com/office/drawing/2014/main" id="{DA46556D-445B-4CD0-87A0-02A30BD1B1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8320" y="3985"/>
              <a:ext cx="9767847" cy="6858000"/>
            </a:xfrm>
            <a:custGeom>
              <a:avLst/>
              <a:gdLst>
                <a:gd name="connsiteX0" fmla="*/ 7151367 w 9767847"/>
                <a:gd name="connsiteY0" fmla="*/ 0 h 6858000"/>
                <a:gd name="connsiteX1" fmla="*/ 7881247 w 9767847"/>
                <a:gd name="connsiteY1" fmla="*/ 0 h 6858000"/>
                <a:gd name="connsiteX2" fmla="*/ 7990553 w 9767847"/>
                <a:gd name="connsiteY2" fmla="*/ 81317 h 6858000"/>
                <a:gd name="connsiteX3" fmla="*/ 9767847 w 9767847"/>
                <a:gd name="connsiteY3" fmla="*/ 3649031 h 6858000"/>
                <a:gd name="connsiteX4" fmla="*/ 8652597 w 9767847"/>
                <a:gd name="connsiteY4" fmla="*/ 6590005 h 6858000"/>
                <a:gd name="connsiteX5" fmla="*/ 8395306 w 9767847"/>
                <a:gd name="connsiteY5" fmla="*/ 6858000 h 6858000"/>
                <a:gd name="connsiteX6" fmla="*/ 6762603 w 9767847"/>
                <a:gd name="connsiteY6" fmla="*/ 6858000 h 6858000"/>
                <a:gd name="connsiteX7" fmla="*/ 6765962 w 9767847"/>
                <a:gd name="connsiteY7" fmla="*/ 6854844 h 6858000"/>
                <a:gd name="connsiteX8" fmla="*/ 6804586 w 9767847"/>
                <a:gd name="connsiteY8" fmla="*/ 6817103 h 6858000"/>
                <a:gd name="connsiteX9" fmla="*/ 6881735 w 9767847"/>
                <a:gd name="connsiteY9" fmla="*/ 6741197 h 6858000"/>
                <a:gd name="connsiteX10" fmla="*/ 6958883 w 9767847"/>
                <a:gd name="connsiteY10" fmla="*/ 6664822 h 6858000"/>
                <a:gd name="connsiteX11" fmla="*/ 7267925 w 9767847"/>
                <a:gd name="connsiteY11" fmla="*/ 6355694 h 6858000"/>
                <a:gd name="connsiteX12" fmla="*/ 7424360 w 9767847"/>
                <a:gd name="connsiteY12" fmla="*/ 6200685 h 6858000"/>
                <a:gd name="connsiteX13" fmla="*/ 7504938 w 9767847"/>
                <a:gd name="connsiteY13" fmla="*/ 6122708 h 6858000"/>
                <a:gd name="connsiteX14" fmla="*/ 7546396 w 9767847"/>
                <a:gd name="connsiteY14" fmla="*/ 6083697 h 6858000"/>
                <a:gd name="connsiteX15" fmla="*/ 7588002 w 9767847"/>
                <a:gd name="connsiteY15" fmla="*/ 6045532 h 6858000"/>
                <a:gd name="connsiteX16" fmla="*/ 7631000 w 9767847"/>
                <a:gd name="connsiteY16" fmla="*/ 6006709 h 6858000"/>
                <a:gd name="connsiteX17" fmla="*/ 7675440 w 9767847"/>
                <a:gd name="connsiteY17" fmla="*/ 5968309 h 6858000"/>
                <a:gd name="connsiteX18" fmla="*/ 7720626 w 9767847"/>
                <a:gd name="connsiteY18" fmla="*/ 5930851 h 6858000"/>
                <a:gd name="connsiteX19" fmla="*/ 7766458 w 9767847"/>
                <a:gd name="connsiteY19" fmla="*/ 5894334 h 6858000"/>
                <a:gd name="connsiteX20" fmla="*/ 7955254 w 9767847"/>
                <a:gd name="connsiteY20" fmla="*/ 5756828 h 6858000"/>
                <a:gd name="connsiteX21" fmla="*/ 8352678 w 9767847"/>
                <a:gd name="connsiteY21" fmla="*/ 5517630 h 6858000"/>
                <a:gd name="connsiteX22" fmla="*/ 8451350 w 9767847"/>
                <a:gd name="connsiteY22" fmla="*/ 5465254 h 6858000"/>
                <a:gd name="connsiteX23" fmla="*/ 8548532 w 9767847"/>
                <a:gd name="connsiteY23" fmla="*/ 5413395 h 6858000"/>
                <a:gd name="connsiteX24" fmla="*/ 8729473 w 9767847"/>
                <a:gd name="connsiteY24" fmla="*/ 5309961 h 6858000"/>
                <a:gd name="connsiteX25" fmla="*/ 8770781 w 9767847"/>
                <a:gd name="connsiteY25" fmla="*/ 5283232 h 6858000"/>
                <a:gd name="connsiteX26" fmla="*/ 8790964 w 9767847"/>
                <a:gd name="connsiteY26" fmla="*/ 5269492 h 6858000"/>
                <a:gd name="connsiteX27" fmla="*/ 8810499 w 9767847"/>
                <a:gd name="connsiteY27" fmla="*/ 5255703 h 6858000"/>
                <a:gd name="connsiteX28" fmla="*/ 8883571 w 9767847"/>
                <a:gd name="connsiteY28" fmla="*/ 5198479 h 6858000"/>
                <a:gd name="connsiteX29" fmla="*/ 9006651 w 9767847"/>
                <a:gd name="connsiteY29" fmla="*/ 5070527 h 6858000"/>
                <a:gd name="connsiteX30" fmla="*/ 9033494 w 9767847"/>
                <a:gd name="connsiteY30" fmla="*/ 5034105 h 6858000"/>
                <a:gd name="connsiteX31" fmla="*/ 9040305 w 9767847"/>
                <a:gd name="connsiteY31" fmla="*/ 5024551 h 6858000"/>
                <a:gd name="connsiteX32" fmla="*/ 9046568 w 9767847"/>
                <a:gd name="connsiteY32" fmla="*/ 5015281 h 6858000"/>
                <a:gd name="connsiteX33" fmla="*/ 9058846 w 9767847"/>
                <a:gd name="connsiteY33" fmla="*/ 4996645 h 6858000"/>
                <a:gd name="connsiteX34" fmla="*/ 9104529 w 9767847"/>
                <a:gd name="connsiteY34" fmla="*/ 4918105 h 6858000"/>
                <a:gd name="connsiteX35" fmla="*/ 9181081 w 9767847"/>
                <a:gd name="connsiteY35" fmla="*/ 4744694 h 6858000"/>
                <a:gd name="connsiteX36" fmla="*/ 9240731 w 9767847"/>
                <a:gd name="connsiteY36" fmla="*/ 4557872 h 6858000"/>
                <a:gd name="connsiteX37" fmla="*/ 9265388 w 9767847"/>
                <a:gd name="connsiteY37" fmla="*/ 4461073 h 6858000"/>
                <a:gd name="connsiteX38" fmla="*/ 9276571 w 9767847"/>
                <a:gd name="connsiteY38" fmla="*/ 4411943 h 6858000"/>
                <a:gd name="connsiteX39" fmla="*/ 9281841 w 9767847"/>
                <a:gd name="connsiteY39" fmla="*/ 4387379 h 6858000"/>
                <a:gd name="connsiteX40" fmla="*/ 9286513 w 9767847"/>
                <a:gd name="connsiteY40" fmla="*/ 4364838 h 6858000"/>
                <a:gd name="connsiteX41" fmla="*/ 9296754 w 9767847"/>
                <a:gd name="connsiteY41" fmla="*/ 4312038 h 6858000"/>
                <a:gd name="connsiteX42" fmla="*/ 9301029 w 9767847"/>
                <a:gd name="connsiteY42" fmla="*/ 4289074 h 6858000"/>
                <a:gd name="connsiteX43" fmla="*/ 9302818 w 9767847"/>
                <a:gd name="connsiteY43" fmla="*/ 4278581 h 6858000"/>
                <a:gd name="connsiteX44" fmla="*/ 9304658 w 9767847"/>
                <a:gd name="connsiteY44" fmla="*/ 4266816 h 6858000"/>
                <a:gd name="connsiteX45" fmla="*/ 9312810 w 9767847"/>
                <a:gd name="connsiteY45" fmla="*/ 4215945 h 6858000"/>
                <a:gd name="connsiteX46" fmla="*/ 9316887 w 9767847"/>
                <a:gd name="connsiteY46" fmla="*/ 4190486 h 6858000"/>
                <a:gd name="connsiteX47" fmla="*/ 9318923 w 9767847"/>
                <a:gd name="connsiteY47" fmla="*/ 4177780 h 6858000"/>
                <a:gd name="connsiteX48" fmla="*/ 9320515 w 9767847"/>
                <a:gd name="connsiteY48" fmla="*/ 4164886 h 6858000"/>
                <a:gd name="connsiteX49" fmla="*/ 9332445 w 9767847"/>
                <a:gd name="connsiteY49" fmla="*/ 4064981 h 6858000"/>
                <a:gd name="connsiteX50" fmla="*/ 9336173 w 9767847"/>
                <a:gd name="connsiteY50" fmla="*/ 4018676 h 6858000"/>
                <a:gd name="connsiteX51" fmla="*/ 9340199 w 9767847"/>
                <a:gd name="connsiteY51" fmla="*/ 3965171 h 6858000"/>
                <a:gd name="connsiteX52" fmla="*/ 9347557 w 9767847"/>
                <a:gd name="connsiteY52" fmla="*/ 3765972 h 6858000"/>
                <a:gd name="connsiteX53" fmla="*/ 9346364 w 9767847"/>
                <a:gd name="connsiteY53" fmla="*/ 3664938 h 6858000"/>
                <a:gd name="connsiteX54" fmla="*/ 9344921 w 9767847"/>
                <a:gd name="connsiteY54" fmla="*/ 3615243 h 6858000"/>
                <a:gd name="connsiteX55" fmla="*/ 9344524 w 9767847"/>
                <a:gd name="connsiteY55" fmla="*/ 3603526 h 6858000"/>
                <a:gd name="connsiteX56" fmla="*/ 9343728 w 9767847"/>
                <a:gd name="connsiteY56" fmla="*/ 3590774 h 6858000"/>
                <a:gd name="connsiteX57" fmla="*/ 9342188 w 9767847"/>
                <a:gd name="connsiteY57" fmla="*/ 3565268 h 6858000"/>
                <a:gd name="connsiteX58" fmla="*/ 9339056 w 9767847"/>
                <a:gd name="connsiteY58" fmla="*/ 3514256 h 6858000"/>
                <a:gd name="connsiteX59" fmla="*/ 9334334 w 9767847"/>
                <a:gd name="connsiteY59" fmla="*/ 3463057 h 6858000"/>
                <a:gd name="connsiteX60" fmla="*/ 9329363 w 9767847"/>
                <a:gd name="connsiteY60" fmla="*/ 3411810 h 6858000"/>
                <a:gd name="connsiteX61" fmla="*/ 9328319 w 9767847"/>
                <a:gd name="connsiteY61" fmla="*/ 3400657 h 6858000"/>
                <a:gd name="connsiteX62" fmla="*/ 9327177 w 9767847"/>
                <a:gd name="connsiteY62" fmla="*/ 3390116 h 6858000"/>
                <a:gd name="connsiteX63" fmla="*/ 9324293 w 9767847"/>
                <a:gd name="connsiteY63" fmla="*/ 3366774 h 6858000"/>
                <a:gd name="connsiteX64" fmla="*/ 9320763 w 9767847"/>
                <a:gd name="connsiteY64" fmla="*/ 3340329 h 6858000"/>
                <a:gd name="connsiteX65" fmla="*/ 9317184 w 9767847"/>
                <a:gd name="connsiteY65" fmla="*/ 3311245 h 6858000"/>
                <a:gd name="connsiteX66" fmla="*/ 9311021 w 9767847"/>
                <a:gd name="connsiteY66" fmla="*/ 3266211 h 6858000"/>
                <a:gd name="connsiteX67" fmla="*/ 9302719 w 9767847"/>
                <a:gd name="connsiteY67" fmla="*/ 3215717 h 6858000"/>
                <a:gd name="connsiteX68" fmla="*/ 9293970 w 9767847"/>
                <a:gd name="connsiteY68" fmla="*/ 3165789 h 6858000"/>
                <a:gd name="connsiteX69" fmla="*/ 9252065 w 9767847"/>
                <a:gd name="connsiteY69" fmla="*/ 2967107 h 6858000"/>
                <a:gd name="connsiteX70" fmla="*/ 9227211 w 9767847"/>
                <a:gd name="connsiteY70" fmla="*/ 2868473 h 6858000"/>
                <a:gd name="connsiteX71" fmla="*/ 9220699 w 9767847"/>
                <a:gd name="connsiteY71" fmla="*/ 2844426 h 6858000"/>
                <a:gd name="connsiteX72" fmla="*/ 9213740 w 9767847"/>
                <a:gd name="connsiteY72" fmla="*/ 2820191 h 6858000"/>
                <a:gd name="connsiteX73" fmla="*/ 9199374 w 9767847"/>
                <a:gd name="connsiteY73" fmla="*/ 2771438 h 6858000"/>
                <a:gd name="connsiteX74" fmla="*/ 9061829 w 9767847"/>
                <a:gd name="connsiteY74" fmla="*/ 2385418 h 6858000"/>
                <a:gd name="connsiteX75" fmla="*/ 8978865 w 9767847"/>
                <a:gd name="connsiteY75" fmla="*/ 2196855 h 6858000"/>
                <a:gd name="connsiteX76" fmla="*/ 8956694 w 9767847"/>
                <a:gd name="connsiteY76" fmla="*/ 2150219 h 6858000"/>
                <a:gd name="connsiteX77" fmla="*/ 8934176 w 9767847"/>
                <a:gd name="connsiteY77" fmla="*/ 2103914 h 6858000"/>
                <a:gd name="connsiteX78" fmla="*/ 8887151 w 9767847"/>
                <a:gd name="connsiteY78" fmla="*/ 2011350 h 6858000"/>
                <a:gd name="connsiteX79" fmla="*/ 8787533 w 9767847"/>
                <a:gd name="connsiteY79" fmla="*/ 1828527 h 6858000"/>
                <a:gd name="connsiteX80" fmla="*/ 8761485 w 9767847"/>
                <a:gd name="connsiteY80" fmla="*/ 1783398 h 6858000"/>
                <a:gd name="connsiteX81" fmla="*/ 8734791 w 9767847"/>
                <a:gd name="connsiteY81" fmla="*/ 1737893 h 6858000"/>
                <a:gd name="connsiteX82" fmla="*/ 8680808 w 9767847"/>
                <a:gd name="connsiteY82" fmla="*/ 1648812 h 6858000"/>
                <a:gd name="connsiteX83" fmla="*/ 8567024 w 9767847"/>
                <a:gd name="connsiteY83" fmla="*/ 1472906 h 6858000"/>
                <a:gd name="connsiteX84" fmla="*/ 8537446 w 9767847"/>
                <a:gd name="connsiteY84" fmla="*/ 1429330 h 6858000"/>
                <a:gd name="connsiteX85" fmla="*/ 8507423 w 9767847"/>
                <a:gd name="connsiteY85" fmla="*/ 1385896 h 6858000"/>
                <a:gd name="connsiteX86" fmla="*/ 8446529 w 9767847"/>
                <a:gd name="connsiteY86" fmla="*/ 1300295 h 6858000"/>
                <a:gd name="connsiteX87" fmla="*/ 8319224 w 9767847"/>
                <a:gd name="connsiteY87" fmla="*/ 1131026 h 6858000"/>
                <a:gd name="connsiteX88" fmla="*/ 8286366 w 9767847"/>
                <a:gd name="connsiteY88" fmla="*/ 1089050 h 6858000"/>
                <a:gd name="connsiteX89" fmla="*/ 8270161 w 9767847"/>
                <a:gd name="connsiteY89" fmla="*/ 1068439 h 6858000"/>
                <a:gd name="connsiteX90" fmla="*/ 8253856 w 9767847"/>
                <a:gd name="connsiteY90" fmla="*/ 1048156 h 6858000"/>
                <a:gd name="connsiteX91" fmla="*/ 8186352 w 9767847"/>
                <a:gd name="connsiteY91" fmla="*/ 966275 h 6858000"/>
                <a:gd name="connsiteX92" fmla="*/ 8046768 w 9767847"/>
                <a:gd name="connsiteY92" fmla="*/ 805429 h 6858000"/>
                <a:gd name="connsiteX93" fmla="*/ 8010927 w 9767847"/>
                <a:gd name="connsiteY93" fmla="*/ 765853 h 6858000"/>
                <a:gd name="connsiteX94" fmla="*/ 7974788 w 9767847"/>
                <a:gd name="connsiteY94" fmla="*/ 726653 h 6858000"/>
                <a:gd name="connsiteX95" fmla="*/ 7901070 w 9767847"/>
                <a:gd name="connsiteY95" fmla="*/ 648724 h 6858000"/>
                <a:gd name="connsiteX96" fmla="*/ 7750054 w 9767847"/>
                <a:gd name="connsiteY96" fmla="*/ 497008 h 6858000"/>
                <a:gd name="connsiteX97" fmla="*/ 7592277 w 9767847"/>
                <a:gd name="connsiteY97" fmla="*/ 351221 h 6858000"/>
                <a:gd name="connsiteX98" fmla="*/ 7257734 w 9767847"/>
                <a:gd name="connsiteY98" fmla="*/ 76964 h 6858000"/>
                <a:gd name="connsiteX99" fmla="*/ 1886601 w 9767847"/>
                <a:gd name="connsiteY99" fmla="*/ 0 h 6858000"/>
                <a:gd name="connsiteX100" fmla="*/ 2292926 w 9767847"/>
                <a:gd name="connsiteY100" fmla="*/ 0 h 6858000"/>
                <a:gd name="connsiteX101" fmla="*/ 2135542 w 9767847"/>
                <a:gd name="connsiteY101" fmla="*/ 117781 h 6858000"/>
                <a:gd name="connsiteX102" fmla="*/ 1969576 w 9767847"/>
                <a:gd name="connsiteY102" fmla="*/ 254986 h 6858000"/>
                <a:gd name="connsiteX103" fmla="*/ 1659938 w 9767847"/>
                <a:gd name="connsiteY103" fmla="*/ 549855 h 6858000"/>
                <a:gd name="connsiteX104" fmla="*/ 729383 w 9767847"/>
                <a:gd name="connsiteY104" fmla="*/ 1936480 h 6858000"/>
                <a:gd name="connsiteX105" fmla="*/ 578465 w 9767847"/>
                <a:gd name="connsiteY105" fmla="*/ 2320807 h 6858000"/>
                <a:gd name="connsiteX106" fmla="*/ 465080 w 9767847"/>
                <a:gd name="connsiteY106" fmla="*/ 2714875 h 6858000"/>
                <a:gd name="connsiteX107" fmla="*/ 423820 w 9767847"/>
                <a:gd name="connsiteY107" fmla="*/ 2915436 h 6858000"/>
                <a:gd name="connsiteX108" fmla="*/ 392355 w 9767847"/>
                <a:gd name="connsiteY108" fmla="*/ 3118071 h 6858000"/>
                <a:gd name="connsiteX109" fmla="*/ 358801 w 9767847"/>
                <a:gd name="connsiteY109" fmla="*/ 3526915 h 6858000"/>
                <a:gd name="connsiteX110" fmla="*/ 410350 w 9767847"/>
                <a:gd name="connsiteY110" fmla="*/ 4348226 h 6858000"/>
                <a:gd name="connsiteX111" fmla="*/ 449022 w 9767847"/>
                <a:gd name="connsiteY111" fmla="*/ 4551049 h 6858000"/>
                <a:gd name="connsiteX112" fmla="*/ 498882 w 9767847"/>
                <a:gd name="connsiteY112" fmla="*/ 4752365 h 6858000"/>
                <a:gd name="connsiteX113" fmla="*/ 559775 w 9767847"/>
                <a:gd name="connsiteY113" fmla="*/ 4951657 h 6858000"/>
                <a:gd name="connsiteX114" fmla="*/ 631406 w 9767847"/>
                <a:gd name="connsiteY114" fmla="*/ 5147986 h 6858000"/>
                <a:gd name="connsiteX115" fmla="*/ 1023461 w 9767847"/>
                <a:gd name="connsiteY115" fmla="*/ 5893957 h 6858000"/>
                <a:gd name="connsiteX116" fmla="*/ 1575880 w 9767847"/>
                <a:gd name="connsiteY116" fmla="*/ 6547646 h 6858000"/>
                <a:gd name="connsiteX117" fmla="*/ 1905228 w 9767847"/>
                <a:gd name="connsiteY117" fmla="*/ 6829468 h 6858000"/>
                <a:gd name="connsiteX118" fmla="*/ 1944230 w 9767847"/>
                <a:gd name="connsiteY118" fmla="*/ 6858000 h 6858000"/>
                <a:gd name="connsiteX119" fmla="*/ 1372541 w 9767847"/>
                <a:gd name="connsiteY119" fmla="*/ 6858000 h 6858000"/>
                <a:gd name="connsiteX120" fmla="*/ 1115251 w 9767847"/>
                <a:gd name="connsiteY120" fmla="*/ 6590005 h 6858000"/>
                <a:gd name="connsiteX121" fmla="*/ 0 w 9767847"/>
                <a:gd name="connsiteY121" fmla="*/ 3649031 h 6858000"/>
                <a:gd name="connsiteX122" fmla="*/ 1777294 w 9767847"/>
                <a:gd name="connsiteY122" fmla="*/ 8131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9767847" h="6858000">
                  <a:moveTo>
                    <a:pt x="7151367" y="0"/>
                  </a:moveTo>
                  <a:lnTo>
                    <a:pt x="7881247" y="0"/>
                  </a:lnTo>
                  <a:lnTo>
                    <a:pt x="7990553" y="81317"/>
                  </a:lnTo>
                  <a:cubicBezTo>
                    <a:pt x="9075991" y="929334"/>
                    <a:pt x="9767847" y="2212695"/>
                    <a:pt x="9767847" y="3649031"/>
                  </a:cubicBezTo>
                  <a:cubicBezTo>
                    <a:pt x="9767847" y="4766182"/>
                    <a:pt x="9349317" y="5790792"/>
                    <a:pt x="8652597" y="6590005"/>
                  </a:cubicBezTo>
                  <a:lnTo>
                    <a:pt x="8395306" y="6858000"/>
                  </a:lnTo>
                  <a:lnTo>
                    <a:pt x="6762603" y="6858000"/>
                  </a:lnTo>
                  <a:lnTo>
                    <a:pt x="6765962" y="6854844"/>
                  </a:lnTo>
                  <a:cubicBezTo>
                    <a:pt x="6779036" y="6842703"/>
                    <a:pt x="6791663" y="6829621"/>
                    <a:pt x="6804586" y="6817103"/>
                  </a:cubicBezTo>
                  <a:lnTo>
                    <a:pt x="6881735" y="6741197"/>
                  </a:lnTo>
                  <a:cubicBezTo>
                    <a:pt x="6907435" y="6715881"/>
                    <a:pt x="6933134" y="6690798"/>
                    <a:pt x="6958883" y="6664822"/>
                  </a:cubicBezTo>
                  <a:lnTo>
                    <a:pt x="7267925" y="6355694"/>
                  </a:lnTo>
                  <a:lnTo>
                    <a:pt x="7424360" y="6200685"/>
                  </a:lnTo>
                  <a:cubicBezTo>
                    <a:pt x="7450754" y="6174802"/>
                    <a:pt x="7477598" y="6148731"/>
                    <a:pt x="7504938" y="6122708"/>
                  </a:cubicBezTo>
                  <a:lnTo>
                    <a:pt x="7546396" y="6083697"/>
                  </a:lnTo>
                  <a:cubicBezTo>
                    <a:pt x="7560264" y="6070803"/>
                    <a:pt x="7574780" y="6057532"/>
                    <a:pt x="7588002" y="6045532"/>
                  </a:cubicBezTo>
                  <a:lnTo>
                    <a:pt x="7631000" y="6006709"/>
                  </a:lnTo>
                  <a:lnTo>
                    <a:pt x="7675440" y="5968309"/>
                  </a:lnTo>
                  <a:cubicBezTo>
                    <a:pt x="7690404" y="5955698"/>
                    <a:pt x="7705564" y="5943321"/>
                    <a:pt x="7720626" y="5930851"/>
                  </a:cubicBezTo>
                  <a:cubicBezTo>
                    <a:pt x="7735738" y="5918427"/>
                    <a:pt x="7751197" y="5906521"/>
                    <a:pt x="7766458" y="5894334"/>
                  </a:cubicBezTo>
                  <a:cubicBezTo>
                    <a:pt x="7827949" y="5846192"/>
                    <a:pt x="7890979" y="5800499"/>
                    <a:pt x="7955254" y="5756828"/>
                  </a:cubicBezTo>
                  <a:cubicBezTo>
                    <a:pt x="8083800" y="5669534"/>
                    <a:pt x="8216872" y="5590336"/>
                    <a:pt x="8352678" y="5517630"/>
                  </a:cubicBezTo>
                  <a:lnTo>
                    <a:pt x="8451350" y="5465254"/>
                  </a:lnTo>
                  <a:lnTo>
                    <a:pt x="8548532" y="5413395"/>
                  </a:lnTo>
                  <a:cubicBezTo>
                    <a:pt x="8612110" y="5379090"/>
                    <a:pt x="8673251" y="5345208"/>
                    <a:pt x="8729473" y="5309961"/>
                  </a:cubicBezTo>
                  <a:cubicBezTo>
                    <a:pt x="8743591" y="5301115"/>
                    <a:pt x="8757161" y="5292361"/>
                    <a:pt x="8770781" y="5283232"/>
                  </a:cubicBezTo>
                  <a:cubicBezTo>
                    <a:pt x="8777591" y="5278667"/>
                    <a:pt x="8784451" y="5274103"/>
                    <a:pt x="8790964" y="5269492"/>
                  </a:cubicBezTo>
                  <a:cubicBezTo>
                    <a:pt x="8797574" y="5264879"/>
                    <a:pt x="8804235" y="5260314"/>
                    <a:pt x="8810499" y="5255703"/>
                  </a:cubicBezTo>
                  <a:cubicBezTo>
                    <a:pt x="8835999" y="5237303"/>
                    <a:pt x="8860407" y="5218291"/>
                    <a:pt x="8883571" y="5198479"/>
                  </a:cubicBezTo>
                  <a:cubicBezTo>
                    <a:pt x="8929900" y="5158856"/>
                    <a:pt x="8971258" y="5116315"/>
                    <a:pt x="9006651" y="5070527"/>
                  </a:cubicBezTo>
                  <a:cubicBezTo>
                    <a:pt x="9015351" y="5059328"/>
                    <a:pt x="9024398" y="5046857"/>
                    <a:pt x="9033494" y="5034105"/>
                  </a:cubicBezTo>
                  <a:lnTo>
                    <a:pt x="9040305" y="5024551"/>
                  </a:lnTo>
                  <a:lnTo>
                    <a:pt x="9046568" y="5015281"/>
                  </a:lnTo>
                  <a:cubicBezTo>
                    <a:pt x="9050743" y="5009163"/>
                    <a:pt x="9054819" y="5002952"/>
                    <a:pt x="9058846" y="4996645"/>
                  </a:cubicBezTo>
                  <a:cubicBezTo>
                    <a:pt x="9075002" y="4971517"/>
                    <a:pt x="9090212" y="4945305"/>
                    <a:pt x="9104529" y="4918105"/>
                  </a:cubicBezTo>
                  <a:cubicBezTo>
                    <a:pt x="9133211" y="4863752"/>
                    <a:pt x="9158313" y="4805447"/>
                    <a:pt x="9181081" y="4744694"/>
                  </a:cubicBezTo>
                  <a:cubicBezTo>
                    <a:pt x="9203748" y="4684178"/>
                    <a:pt x="9223383" y="4621778"/>
                    <a:pt x="9240731" y="4557872"/>
                  </a:cubicBezTo>
                  <a:cubicBezTo>
                    <a:pt x="9249481" y="4525966"/>
                    <a:pt x="9257682" y="4493684"/>
                    <a:pt x="9265388" y="4461073"/>
                  </a:cubicBezTo>
                  <a:cubicBezTo>
                    <a:pt x="9269215" y="4444744"/>
                    <a:pt x="9272943" y="4428367"/>
                    <a:pt x="9276571" y="4411943"/>
                  </a:cubicBezTo>
                  <a:lnTo>
                    <a:pt x="9281841" y="4387379"/>
                  </a:lnTo>
                  <a:lnTo>
                    <a:pt x="9286513" y="4364838"/>
                  </a:lnTo>
                  <a:lnTo>
                    <a:pt x="9296754" y="4312038"/>
                  </a:lnTo>
                  <a:lnTo>
                    <a:pt x="9301029" y="4289074"/>
                  </a:lnTo>
                  <a:lnTo>
                    <a:pt x="9302818" y="4278581"/>
                  </a:lnTo>
                  <a:lnTo>
                    <a:pt x="9304658" y="4266816"/>
                  </a:lnTo>
                  <a:lnTo>
                    <a:pt x="9312810" y="4215945"/>
                  </a:lnTo>
                  <a:lnTo>
                    <a:pt x="9316887" y="4190486"/>
                  </a:lnTo>
                  <a:lnTo>
                    <a:pt x="9318923" y="4177780"/>
                  </a:lnTo>
                  <a:cubicBezTo>
                    <a:pt x="9319570" y="4173546"/>
                    <a:pt x="9319969" y="4169169"/>
                    <a:pt x="9320515" y="4164886"/>
                  </a:cubicBezTo>
                  <a:lnTo>
                    <a:pt x="9332445" y="4064981"/>
                  </a:lnTo>
                  <a:cubicBezTo>
                    <a:pt x="9333836" y="4052370"/>
                    <a:pt x="9334880" y="4036888"/>
                    <a:pt x="9336173" y="4018676"/>
                  </a:cubicBezTo>
                  <a:lnTo>
                    <a:pt x="9340199" y="3965171"/>
                  </a:lnTo>
                  <a:cubicBezTo>
                    <a:pt x="9345071" y="3899806"/>
                    <a:pt x="9347358" y="3832983"/>
                    <a:pt x="9347557" y="3765972"/>
                  </a:cubicBezTo>
                  <a:cubicBezTo>
                    <a:pt x="9347656" y="3732420"/>
                    <a:pt x="9347209" y="3698773"/>
                    <a:pt x="9346364" y="3664938"/>
                  </a:cubicBezTo>
                  <a:lnTo>
                    <a:pt x="9344921" y="3615243"/>
                  </a:lnTo>
                  <a:lnTo>
                    <a:pt x="9344524" y="3603526"/>
                  </a:lnTo>
                  <a:lnTo>
                    <a:pt x="9343728" y="3590774"/>
                  </a:lnTo>
                  <a:lnTo>
                    <a:pt x="9342188" y="3565268"/>
                  </a:lnTo>
                  <a:lnTo>
                    <a:pt x="9339056" y="3514256"/>
                  </a:lnTo>
                  <a:cubicBezTo>
                    <a:pt x="9337914" y="3497221"/>
                    <a:pt x="9335874" y="3480138"/>
                    <a:pt x="9334334" y="3463057"/>
                  </a:cubicBezTo>
                  <a:lnTo>
                    <a:pt x="9329363" y="3411810"/>
                  </a:lnTo>
                  <a:lnTo>
                    <a:pt x="9328319" y="3400657"/>
                  </a:lnTo>
                  <a:lnTo>
                    <a:pt x="9327177" y="3390116"/>
                  </a:lnTo>
                  <a:lnTo>
                    <a:pt x="9324293" y="3366774"/>
                  </a:lnTo>
                  <a:lnTo>
                    <a:pt x="9320763" y="3340329"/>
                  </a:lnTo>
                  <a:lnTo>
                    <a:pt x="9317184" y="3311245"/>
                  </a:lnTo>
                  <a:cubicBezTo>
                    <a:pt x="9315594" y="3296893"/>
                    <a:pt x="9313506" y="3282306"/>
                    <a:pt x="9311021" y="3266211"/>
                  </a:cubicBezTo>
                  <a:lnTo>
                    <a:pt x="9302719" y="3215717"/>
                  </a:lnTo>
                  <a:cubicBezTo>
                    <a:pt x="9299936" y="3199059"/>
                    <a:pt x="9297003" y="3182400"/>
                    <a:pt x="9293970" y="3165789"/>
                  </a:cubicBezTo>
                  <a:cubicBezTo>
                    <a:pt x="9281891" y="3099295"/>
                    <a:pt x="9267674" y="3033084"/>
                    <a:pt x="9252065" y="2967107"/>
                  </a:cubicBezTo>
                  <a:cubicBezTo>
                    <a:pt x="9244261" y="2934167"/>
                    <a:pt x="9235959" y="2901273"/>
                    <a:pt x="9227211" y="2868473"/>
                  </a:cubicBezTo>
                  <a:lnTo>
                    <a:pt x="9220699" y="2844426"/>
                  </a:lnTo>
                  <a:lnTo>
                    <a:pt x="9213740" y="2820191"/>
                  </a:lnTo>
                  <a:cubicBezTo>
                    <a:pt x="9209216" y="2804049"/>
                    <a:pt x="9204345" y="2787768"/>
                    <a:pt x="9199374" y="2771438"/>
                  </a:cubicBezTo>
                  <a:cubicBezTo>
                    <a:pt x="9159855" y="2641086"/>
                    <a:pt x="9114272" y="2512099"/>
                    <a:pt x="9061829" y="2385418"/>
                  </a:cubicBezTo>
                  <a:cubicBezTo>
                    <a:pt x="9035582" y="2322077"/>
                    <a:pt x="9008043" y="2259160"/>
                    <a:pt x="8978865" y="2196855"/>
                  </a:cubicBezTo>
                  <a:lnTo>
                    <a:pt x="8956694" y="2150219"/>
                  </a:lnTo>
                  <a:lnTo>
                    <a:pt x="8934176" y="2103914"/>
                  </a:lnTo>
                  <a:cubicBezTo>
                    <a:pt x="8918915" y="2073091"/>
                    <a:pt x="8903157" y="2042032"/>
                    <a:pt x="8887151" y="2011350"/>
                  </a:cubicBezTo>
                  <a:cubicBezTo>
                    <a:pt x="8854988" y="1949891"/>
                    <a:pt x="8822082" y="1888810"/>
                    <a:pt x="8787533" y="1828527"/>
                  </a:cubicBezTo>
                  <a:lnTo>
                    <a:pt x="8761485" y="1783398"/>
                  </a:lnTo>
                  <a:lnTo>
                    <a:pt x="8734791" y="1737893"/>
                  </a:lnTo>
                  <a:cubicBezTo>
                    <a:pt x="8717047" y="1707823"/>
                    <a:pt x="8699200" y="1678363"/>
                    <a:pt x="8680808" y="1648812"/>
                  </a:cubicBezTo>
                  <a:cubicBezTo>
                    <a:pt x="8644322" y="1589658"/>
                    <a:pt x="8606194" y="1531118"/>
                    <a:pt x="8567024" y="1472906"/>
                  </a:cubicBezTo>
                  <a:lnTo>
                    <a:pt x="8537446" y="1429330"/>
                  </a:lnTo>
                  <a:lnTo>
                    <a:pt x="8507423" y="1385896"/>
                  </a:lnTo>
                  <a:cubicBezTo>
                    <a:pt x="8487390" y="1357284"/>
                    <a:pt x="8467158" y="1328719"/>
                    <a:pt x="8446529" y="1300295"/>
                  </a:cubicBezTo>
                  <a:cubicBezTo>
                    <a:pt x="8405271" y="1243496"/>
                    <a:pt x="8362718" y="1187120"/>
                    <a:pt x="8319224" y="1131026"/>
                  </a:cubicBezTo>
                  <a:lnTo>
                    <a:pt x="8286366" y="1089050"/>
                  </a:lnTo>
                  <a:lnTo>
                    <a:pt x="8270161" y="1068439"/>
                  </a:lnTo>
                  <a:lnTo>
                    <a:pt x="8253856" y="1048156"/>
                  </a:lnTo>
                  <a:cubicBezTo>
                    <a:pt x="8231636" y="1020675"/>
                    <a:pt x="8209117" y="993381"/>
                    <a:pt x="8186352" y="966275"/>
                  </a:cubicBezTo>
                  <a:cubicBezTo>
                    <a:pt x="8140917" y="911922"/>
                    <a:pt x="8094240" y="858417"/>
                    <a:pt x="8046768" y="805429"/>
                  </a:cubicBezTo>
                  <a:lnTo>
                    <a:pt x="8010927" y="765853"/>
                  </a:lnTo>
                  <a:lnTo>
                    <a:pt x="7974788" y="726653"/>
                  </a:lnTo>
                  <a:cubicBezTo>
                    <a:pt x="7950382" y="700489"/>
                    <a:pt x="7925824" y="674465"/>
                    <a:pt x="7901070" y="648724"/>
                  </a:cubicBezTo>
                  <a:cubicBezTo>
                    <a:pt x="7851510" y="597289"/>
                    <a:pt x="7801404" y="546514"/>
                    <a:pt x="7750054" y="497008"/>
                  </a:cubicBezTo>
                  <a:cubicBezTo>
                    <a:pt x="7698902" y="447644"/>
                    <a:pt x="7645913" y="398938"/>
                    <a:pt x="7592277" y="351221"/>
                  </a:cubicBezTo>
                  <a:cubicBezTo>
                    <a:pt x="7484856" y="255786"/>
                    <a:pt x="7373308" y="164304"/>
                    <a:pt x="7257734" y="76964"/>
                  </a:cubicBezTo>
                  <a:close/>
                  <a:moveTo>
                    <a:pt x="1886601" y="0"/>
                  </a:moveTo>
                  <a:lnTo>
                    <a:pt x="2292926" y="0"/>
                  </a:lnTo>
                  <a:lnTo>
                    <a:pt x="2135542" y="117781"/>
                  </a:lnTo>
                  <a:cubicBezTo>
                    <a:pt x="2078998" y="162280"/>
                    <a:pt x="2023659" y="208045"/>
                    <a:pt x="1969576" y="254986"/>
                  </a:cubicBezTo>
                  <a:cubicBezTo>
                    <a:pt x="1861309" y="348820"/>
                    <a:pt x="1758064" y="447314"/>
                    <a:pt x="1659938" y="549855"/>
                  </a:cubicBezTo>
                  <a:cubicBezTo>
                    <a:pt x="1266987" y="960346"/>
                    <a:pt x="953820" y="1431495"/>
                    <a:pt x="729383" y="1936480"/>
                  </a:cubicBezTo>
                  <a:cubicBezTo>
                    <a:pt x="673260" y="2062362"/>
                    <a:pt x="622855" y="2190972"/>
                    <a:pt x="578465" y="2320807"/>
                  </a:cubicBezTo>
                  <a:cubicBezTo>
                    <a:pt x="534125" y="2450687"/>
                    <a:pt x="496147" y="2582216"/>
                    <a:pt x="465080" y="2714875"/>
                  </a:cubicBezTo>
                  <a:cubicBezTo>
                    <a:pt x="449769" y="2780991"/>
                    <a:pt x="435850" y="2848191"/>
                    <a:pt x="423820" y="2915436"/>
                  </a:cubicBezTo>
                  <a:cubicBezTo>
                    <a:pt x="411840" y="2982731"/>
                    <a:pt x="401054" y="3050260"/>
                    <a:pt x="392355" y="3118071"/>
                  </a:cubicBezTo>
                  <a:cubicBezTo>
                    <a:pt x="374509" y="3253646"/>
                    <a:pt x="363424" y="3389880"/>
                    <a:pt x="358801" y="3526915"/>
                  </a:cubicBezTo>
                  <a:cubicBezTo>
                    <a:pt x="349009" y="3800843"/>
                    <a:pt x="366357" y="4075570"/>
                    <a:pt x="410350" y="4348226"/>
                  </a:cubicBezTo>
                  <a:cubicBezTo>
                    <a:pt x="421286" y="4416132"/>
                    <a:pt x="434209" y="4483660"/>
                    <a:pt x="449022" y="4551049"/>
                  </a:cubicBezTo>
                  <a:cubicBezTo>
                    <a:pt x="463737" y="4618436"/>
                    <a:pt x="480389" y="4685588"/>
                    <a:pt x="498882" y="4752365"/>
                  </a:cubicBezTo>
                  <a:cubicBezTo>
                    <a:pt x="517373" y="4819141"/>
                    <a:pt x="537704" y="4885635"/>
                    <a:pt x="559775" y="4951657"/>
                  </a:cubicBezTo>
                  <a:cubicBezTo>
                    <a:pt x="581946" y="5017775"/>
                    <a:pt x="605358" y="5083375"/>
                    <a:pt x="631406" y="5147986"/>
                  </a:cubicBezTo>
                  <a:cubicBezTo>
                    <a:pt x="734055" y="5407608"/>
                    <a:pt x="865188" y="5658570"/>
                    <a:pt x="1023461" y="5893957"/>
                  </a:cubicBezTo>
                  <a:cubicBezTo>
                    <a:pt x="1181487" y="6129578"/>
                    <a:pt x="1367051" y="6349247"/>
                    <a:pt x="1575880" y="6547646"/>
                  </a:cubicBezTo>
                  <a:cubicBezTo>
                    <a:pt x="1680269" y="6646916"/>
                    <a:pt x="1790338" y="6740939"/>
                    <a:pt x="1905228" y="6829468"/>
                  </a:cubicBezTo>
                  <a:lnTo>
                    <a:pt x="1944230" y="6858000"/>
                  </a:lnTo>
                  <a:lnTo>
                    <a:pt x="1372541" y="6858000"/>
                  </a:lnTo>
                  <a:lnTo>
                    <a:pt x="1115251" y="6590005"/>
                  </a:lnTo>
                  <a:cubicBezTo>
                    <a:pt x="418530" y="5790792"/>
                    <a:pt x="0" y="4766182"/>
                    <a:pt x="0" y="3649031"/>
                  </a:cubicBezTo>
                  <a:cubicBezTo>
                    <a:pt x="0" y="2212695"/>
                    <a:pt x="691856" y="929334"/>
                    <a:pt x="1777294" y="81317"/>
                  </a:cubicBezTo>
                  <a:close/>
                </a:path>
              </a:pathLst>
            </a:cu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 name="Title 1">
            <a:extLst>
              <a:ext uri="{FF2B5EF4-FFF2-40B4-BE49-F238E27FC236}">
                <a16:creationId xmlns:a16="http://schemas.microsoft.com/office/drawing/2014/main" id="{73CFFE44-829E-4D99-B43A-33AF3B3CBB5A}"/>
              </a:ext>
            </a:extLst>
          </p:cNvPr>
          <p:cNvSpPr>
            <a:spLocks noGrp="1"/>
          </p:cNvSpPr>
          <p:nvPr>
            <p:ph type="title"/>
          </p:nvPr>
        </p:nvSpPr>
        <p:spPr>
          <a:xfrm>
            <a:off x="3215729" y="1764407"/>
            <a:ext cx="5760846" cy="2310312"/>
          </a:xfrm>
        </p:spPr>
        <p:txBody>
          <a:bodyPr vert="horz" lIns="91440" tIns="45720" rIns="91440" bIns="45720" rtlCol="0" anchor="b">
            <a:normAutofit/>
          </a:bodyPr>
          <a:lstStyle/>
          <a:p>
            <a:pPr algn="ctr"/>
            <a:r>
              <a:rPr lang="en-US" sz="5200" dirty="0">
                <a:solidFill>
                  <a:schemeClr val="tx2"/>
                </a:solidFill>
                <a:cs typeface="Calibri Light"/>
              </a:rPr>
              <a:t>Controller </a:t>
            </a:r>
            <a:r>
              <a:rPr lang="en-US" sz="5200" dirty="0" err="1">
                <a:solidFill>
                  <a:schemeClr val="tx2"/>
                </a:solidFill>
                <a:cs typeface="Calibri Light"/>
              </a:rPr>
              <a:t>Servives</a:t>
            </a:r>
            <a:endParaRPr lang="en-US" dirty="0" err="1">
              <a:solidFill>
                <a:schemeClr val="tx2"/>
              </a:solidFill>
            </a:endParaRPr>
          </a:p>
        </p:txBody>
      </p:sp>
    </p:spTree>
    <p:extLst>
      <p:ext uri="{BB962C8B-B14F-4D97-AF65-F5344CB8AC3E}">
        <p14:creationId xmlns:p14="http://schemas.microsoft.com/office/powerpoint/2010/main" val="314611685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FA3C7DEA-BCC2-4295-8850-1479932961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289949D-B9F6-468A-86FE-2694DC5AE7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2" name="Title 1">
            <a:extLst>
              <a:ext uri="{FF2B5EF4-FFF2-40B4-BE49-F238E27FC236}">
                <a16:creationId xmlns:a16="http://schemas.microsoft.com/office/drawing/2014/main" id="{E372EE69-BE8F-426E-9AC2-35892D60CB4E}"/>
              </a:ext>
            </a:extLst>
          </p:cNvPr>
          <p:cNvSpPr>
            <a:spLocks noGrp="1"/>
          </p:cNvSpPr>
          <p:nvPr>
            <p:ph type="title"/>
          </p:nvPr>
        </p:nvSpPr>
        <p:spPr>
          <a:xfrm>
            <a:off x="1179226" y="1276294"/>
            <a:ext cx="9833548" cy="1066802"/>
          </a:xfrm>
        </p:spPr>
        <p:txBody>
          <a:bodyPr anchor="b">
            <a:normAutofit/>
          </a:bodyPr>
          <a:lstStyle/>
          <a:p>
            <a:r>
              <a:rPr lang="en-US" sz="4000" dirty="0">
                <a:solidFill>
                  <a:schemeClr val="tx2"/>
                </a:solidFill>
                <a:cs typeface="Calibri Light"/>
              </a:rPr>
              <a:t>Controller services</a:t>
            </a:r>
          </a:p>
        </p:txBody>
      </p:sp>
      <p:grpSp>
        <p:nvGrpSpPr>
          <p:cNvPr id="12" name="Group 11">
            <a:extLst>
              <a:ext uri="{FF2B5EF4-FFF2-40B4-BE49-F238E27FC236}">
                <a16:creationId xmlns:a16="http://schemas.microsoft.com/office/drawing/2014/main" id="{E4DF0958-0C87-4C28-9554-2FADC788C2B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867135" y="0"/>
            <a:ext cx="4324865" cy="2641149"/>
            <a:chOff x="6867015" y="-1"/>
            <a:chExt cx="5324985" cy="3251912"/>
          </a:xfrm>
          <a:solidFill>
            <a:schemeClr val="accent5">
              <a:alpha val="10000"/>
            </a:schemeClr>
          </a:solidFill>
        </p:grpSpPr>
        <p:sp>
          <p:nvSpPr>
            <p:cNvPr id="13" name="Freeform: Shape 12">
              <a:extLst>
                <a:ext uri="{FF2B5EF4-FFF2-40B4-BE49-F238E27FC236}">
                  <a16:creationId xmlns:a16="http://schemas.microsoft.com/office/drawing/2014/main" id="{DEC53B48-7B73-49D1-A6FD-9DBF5141EA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7DEDDC41-2C98-4AF1-A0EA-AEEC34827C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D2208F20-F93C-4530-8370-FC7818BABB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E52F51E0-B50B-43EA-B6AC-C16BD29C3E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Content Placeholder 2">
            <a:extLst>
              <a:ext uri="{FF2B5EF4-FFF2-40B4-BE49-F238E27FC236}">
                <a16:creationId xmlns:a16="http://schemas.microsoft.com/office/drawing/2014/main" id="{67AC2F05-5BA9-49D2-A069-B428AB9E0662}"/>
              </a:ext>
            </a:extLst>
          </p:cNvPr>
          <p:cNvSpPr>
            <a:spLocks noGrp="1"/>
          </p:cNvSpPr>
          <p:nvPr>
            <p:ph idx="1"/>
          </p:nvPr>
        </p:nvSpPr>
        <p:spPr>
          <a:xfrm>
            <a:off x="564204" y="3049325"/>
            <a:ext cx="10448570" cy="2945574"/>
          </a:xfrm>
        </p:spPr>
        <p:txBody>
          <a:bodyPr vert="horz" lIns="91440" tIns="45720" rIns="91440" bIns="45720" rtlCol="0" anchor="ctr">
            <a:normAutofit/>
          </a:bodyPr>
          <a:lstStyle/>
          <a:p>
            <a:pPr algn="r" rtl="1"/>
            <a:r>
              <a:rPr lang="en-US" dirty="0">
                <a:ea typeface="+mn-lt"/>
                <a:cs typeface="+mn-lt"/>
              </a:rPr>
              <a:t>Controller Services</a:t>
            </a:r>
            <a:r>
              <a:rPr lang="he-IL" dirty="0">
                <a:ea typeface="+mn-lt"/>
                <a:cs typeface="+mn-lt"/>
              </a:rPr>
              <a:t> הם </a:t>
            </a:r>
            <a:r>
              <a:rPr lang="en-US" dirty="0">
                <a:ea typeface="+mn-lt"/>
                <a:cs typeface="+mn-lt"/>
              </a:rPr>
              <a:t>services</a:t>
            </a:r>
            <a:r>
              <a:rPr lang="he-IL" dirty="0">
                <a:ea typeface="+mn-lt"/>
                <a:cs typeface="+mn-lt"/>
              </a:rPr>
              <a:t> משותפים שניתן להשתמש בהם על ידי </a:t>
            </a:r>
            <a:r>
              <a:rPr lang="en-US" dirty="0">
                <a:ea typeface="+mn-lt"/>
                <a:cs typeface="+mn-lt"/>
              </a:rPr>
              <a:t>reporting tasks, processors</a:t>
            </a:r>
            <a:r>
              <a:rPr lang="he-IL" dirty="0">
                <a:ea typeface="+mn-lt"/>
                <a:cs typeface="+mn-lt"/>
              </a:rPr>
              <a:t> ו</a:t>
            </a:r>
            <a:r>
              <a:rPr lang="en-US" dirty="0">
                <a:ea typeface="+mn-lt"/>
                <a:cs typeface="+mn-lt"/>
              </a:rPr>
              <a:t>services</a:t>
            </a:r>
            <a:r>
              <a:rPr lang="he-IL" dirty="0">
                <a:ea typeface="+mn-lt"/>
                <a:cs typeface="+mn-lt"/>
              </a:rPr>
              <a:t> אחרים בשביל לאתחל דברים או לביצוע משימות.</a:t>
            </a:r>
            <a:endParaRPr lang="en-US" sz="1800" dirty="0">
              <a:solidFill>
                <a:schemeClr val="tx2"/>
              </a:solidFill>
              <a:cs typeface="Calibri"/>
            </a:endParaRPr>
          </a:p>
          <a:p>
            <a:pPr algn="r" rtl="1"/>
            <a:r>
              <a:rPr lang="he-IL" dirty="0">
                <a:ea typeface="+mn-lt"/>
                <a:cs typeface="+mn-lt"/>
              </a:rPr>
              <a:t>אם ה</a:t>
            </a:r>
            <a:r>
              <a:rPr lang="en-US" dirty="0">
                <a:ea typeface="+mn-lt"/>
                <a:cs typeface="+mn-lt"/>
              </a:rPr>
              <a:t>NIFI</a:t>
            </a:r>
            <a:r>
              <a:rPr lang="he-IL" dirty="0">
                <a:ea typeface="+mn-lt"/>
                <a:cs typeface="+mn-lt"/>
              </a:rPr>
              <a:t> שלכם מאובטח, היכולת שלכם להציג ולהוסיף </a:t>
            </a:r>
            <a:r>
              <a:rPr lang="en-US" dirty="0">
                <a:ea typeface="+mn-lt"/>
                <a:cs typeface="+mn-lt"/>
              </a:rPr>
              <a:t>controller services</a:t>
            </a:r>
            <a:r>
              <a:rPr lang="he-IL" dirty="0">
                <a:ea typeface="+mn-lt"/>
                <a:cs typeface="+mn-lt"/>
              </a:rPr>
              <a:t> תלויה בהרשאות שהוקצו שלכם.</a:t>
            </a:r>
            <a:endParaRPr lang="en-US" dirty="0">
              <a:cs typeface="Calibri"/>
            </a:endParaRPr>
          </a:p>
        </p:txBody>
      </p:sp>
    </p:spTree>
    <p:extLst>
      <p:ext uri="{BB962C8B-B14F-4D97-AF65-F5344CB8AC3E}">
        <p14:creationId xmlns:p14="http://schemas.microsoft.com/office/powerpoint/2010/main" val="121179354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448055"/>
            <a:ext cx="3414370" cy="3801257"/>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2BC53FDB-EB77-4BBD-86F8-D6C325F52FE4}"/>
              </a:ext>
            </a:extLst>
          </p:cNvPr>
          <p:cNvSpPr>
            <a:spLocks noGrp="1"/>
          </p:cNvSpPr>
          <p:nvPr>
            <p:ph type="title"/>
          </p:nvPr>
        </p:nvSpPr>
        <p:spPr>
          <a:xfrm>
            <a:off x="777240" y="731519"/>
            <a:ext cx="2845191" cy="3237579"/>
          </a:xfrm>
        </p:spPr>
        <p:txBody>
          <a:bodyPr>
            <a:normAutofit/>
          </a:bodyPr>
          <a:lstStyle/>
          <a:p>
            <a:r>
              <a:rPr lang="en-US" sz="3800">
                <a:solidFill>
                  <a:srgbClr val="FFFFFF"/>
                </a:solidFill>
                <a:cs typeface="Calibri Light"/>
              </a:rPr>
              <a:t>Adding controller services for reporting tasks</a:t>
            </a:r>
          </a:p>
        </p:txBody>
      </p:sp>
      <p:pic>
        <p:nvPicPr>
          <p:cNvPr id="4" name="Picture 4" descr="Graphical user interface, text, application, table&#10;&#10;Description automatically generated">
            <a:extLst>
              <a:ext uri="{FF2B5EF4-FFF2-40B4-BE49-F238E27FC236}">
                <a16:creationId xmlns:a16="http://schemas.microsoft.com/office/drawing/2014/main" id="{8FE77A21-96B7-48A4-BA2D-AC98D359E97E}"/>
              </a:ext>
            </a:extLst>
          </p:cNvPr>
          <p:cNvPicPr>
            <a:picLocks noChangeAspect="1"/>
          </p:cNvPicPr>
          <p:nvPr/>
        </p:nvPicPr>
        <p:blipFill rotWithShape="1">
          <a:blip r:embed="rId2"/>
          <a:srcRect r="-1" b="4779"/>
          <a:stretch/>
        </p:blipFill>
        <p:spPr>
          <a:xfrm>
            <a:off x="4044603" y="448056"/>
            <a:ext cx="7680450" cy="3802932"/>
          </a:xfrm>
          <a:prstGeom prst="rect">
            <a:avLst/>
          </a:prstGeom>
        </p:spPr>
      </p:pic>
      <p:sp>
        <p:nvSpPr>
          <p:cNvPr id="11" name="Rectangle 10">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19227"/>
            <a:ext cx="3414369" cy="1979852"/>
          </a:xfrm>
          <a:prstGeom prst="rect">
            <a:avLst/>
          </a:prstGeom>
          <a:solidFill>
            <a:schemeClr val="accent5">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3" name="Rectangle 12">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4603" y="4416552"/>
            <a:ext cx="7688475" cy="1984248"/>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D5AB849B-58CC-4D60-A149-1A52F41C12E5}"/>
              </a:ext>
            </a:extLst>
          </p:cNvPr>
          <p:cNvSpPr>
            <a:spLocks noGrp="1"/>
          </p:cNvSpPr>
          <p:nvPr>
            <p:ph idx="1"/>
          </p:nvPr>
        </p:nvSpPr>
        <p:spPr>
          <a:xfrm>
            <a:off x="4379709" y="4642338"/>
            <a:ext cx="7037591" cy="1564310"/>
          </a:xfrm>
        </p:spPr>
        <p:txBody>
          <a:bodyPr vert="horz" lIns="91440" tIns="45720" rIns="91440" bIns="45720" rtlCol="0" anchor="ctr">
            <a:normAutofit/>
          </a:bodyPr>
          <a:lstStyle/>
          <a:p>
            <a:pPr algn="r" rtl="1"/>
            <a:r>
              <a:rPr lang="he-IL" sz="2200" dirty="0">
                <a:ea typeface="+mn-lt"/>
                <a:cs typeface="+mn-lt"/>
              </a:rPr>
              <a:t>תבחרו </a:t>
            </a:r>
            <a:r>
              <a:rPr lang="en-US" sz="2200" dirty="0">
                <a:ea typeface="+mn-lt"/>
                <a:cs typeface="+mn-lt"/>
              </a:rPr>
              <a:t>controller settings</a:t>
            </a:r>
            <a:r>
              <a:rPr lang="he-IL" sz="2200" dirty="0">
                <a:ea typeface="+mn-lt"/>
                <a:cs typeface="+mn-lt"/>
              </a:rPr>
              <a:t> מהתפריט הגלובלי</a:t>
            </a:r>
            <a:r>
              <a:rPr lang="en-US" sz="2200" dirty="0">
                <a:ea typeface="+mn-lt"/>
                <a:cs typeface="+mn-lt"/>
              </a:rPr>
              <a:t>.</a:t>
            </a:r>
            <a:br>
              <a:rPr lang="en-US" sz="2200" dirty="0"/>
            </a:br>
            <a:endParaRPr lang="en-US" sz="2200" dirty="0">
              <a:ea typeface="+mn-lt"/>
              <a:cs typeface="+mn-lt"/>
            </a:endParaRPr>
          </a:p>
          <a:p>
            <a:pPr algn="r" rtl="1"/>
            <a:r>
              <a:rPr lang="he-IL" sz="2200" dirty="0">
                <a:ea typeface="+mn-lt"/>
                <a:cs typeface="+mn-lt"/>
              </a:rPr>
              <a:t>זה יציג את חלון ההגדרות. החלון כולל 4 חלקים: כללי, </a:t>
            </a:r>
            <a:r>
              <a:rPr lang="en-US" sz="2200" dirty="0">
                <a:ea typeface="+mn-lt"/>
                <a:cs typeface="+mn-lt"/>
              </a:rPr>
              <a:t>reporting task controller services</a:t>
            </a:r>
            <a:r>
              <a:rPr lang="he-IL" sz="2200" dirty="0">
                <a:ea typeface="+mn-lt"/>
                <a:cs typeface="+mn-lt"/>
              </a:rPr>
              <a:t>,</a:t>
            </a:r>
            <a:r>
              <a:rPr lang="en-US" sz="2200" dirty="0">
                <a:ea typeface="+mn-lt"/>
                <a:cs typeface="+mn-lt"/>
              </a:rPr>
              <a:t> reporting tasks</a:t>
            </a:r>
            <a:r>
              <a:rPr lang="he-IL" sz="2200" dirty="0">
                <a:ea typeface="+mn-lt"/>
                <a:cs typeface="+mn-lt"/>
              </a:rPr>
              <a:t> ו</a:t>
            </a:r>
            <a:r>
              <a:rPr lang="en-US" sz="2200" dirty="0">
                <a:ea typeface="+mn-lt"/>
                <a:cs typeface="+mn-lt"/>
              </a:rPr>
              <a:t>registry clients</a:t>
            </a:r>
            <a:r>
              <a:rPr lang="he-IL" sz="2200" dirty="0">
                <a:ea typeface="+mn-lt"/>
                <a:cs typeface="+mn-lt"/>
              </a:rPr>
              <a:t>.</a:t>
            </a:r>
            <a:endParaRPr lang="en-US" sz="2200" dirty="0">
              <a:cs typeface="Calibri" panose="020F0502020204030204"/>
            </a:endParaRPr>
          </a:p>
          <a:p>
            <a:pPr algn="r" rtl="1"/>
            <a:endParaRPr lang="en-US" sz="2200" dirty="0">
              <a:cs typeface="Calibri" panose="020F0502020204030204"/>
            </a:endParaRPr>
          </a:p>
        </p:txBody>
      </p:sp>
    </p:spTree>
    <p:extLst>
      <p:ext uri="{BB962C8B-B14F-4D97-AF65-F5344CB8AC3E}">
        <p14:creationId xmlns:p14="http://schemas.microsoft.com/office/powerpoint/2010/main" val="120905225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058" y="450222"/>
            <a:ext cx="6711020" cy="2781866"/>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580D3DE9-9FD6-4BD6-8BDE-F51ECA7D1822}"/>
              </a:ext>
            </a:extLst>
          </p:cNvPr>
          <p:cNvSpPr>
            <a:spLocks noGrp="1"/>
          </p:cNvSpPr>
          <p:nvPr>
            <p:ph type="title"/>
          </p:nvPr>
        </p:nvSpPr>
        <p:spPr>
          <a:xfrm>
            <a:off x="774698" y="762000"/>
            <a:ext cx="6108725" cy="2144162"/>
          </a:xfrm>
        </p:spPr>
        <p:txBody>
          <a:bodyPr>
            <a:normAutofit/>
          </a:bodyPr>
          <a:lstStyle/>
          <a:p>
            <a:r>
              <a:rPr lang="en-US">
                <a:solidFill>
                  <a:srgbClr val="FFFFFF"/>
                </a:solidFill>
                <a:cs typeface="Calibri Light"/>
              </a:rPr>
              <a:t>Controller settings</a:t>
            </a:r>
            <a:endParaRPr lang="en-US">
              <a:solidFill>
                <a:srgbClr val="FFFFFF"/>
              </a:solidFill>
            </a:endParaRPr>
          </a:p>
        </p:txBody>
      </p:sp>
      <p:sp>
        <p:nvSpPr>
          <p:cNvPr id="12" name="Rectangle 11">
            <a:extLst>
              <a:ext uri="{FF2B5EF4-FFF2-40B4-BE49-F238E27FC236}">
                <a16:creationId xmlns:a16="http://schemas.microsoft.com/office/drawing/2014/main" id="{75169340-65CE-40F2-B3C8-B9D474178A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39089" y="455365"/>
            <a:ext cx="4371502" cy="2776721"/>
          </a:xfrm>
          <a:prstGeom prst="rect">
            <a:avLst/>
          </a:prstGeom>
          <a:solidFill>
            <a:srgbClr val="40F3F9">
              <a:alpha val="2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4" name="Picture 4" descr="A picture containing graphical user interface&#10;&#10;Description automatically generated">
            <a:extLst>
              <a:ext uri="{FF2B5EF4-FFF2-40B4-BE49-F238E27FC236}">
                <a16:creationId xmlns:a16="http://schemas.microsoft.com/office/drawing/2014/main" id="{0A910809-A12D-45BC-BBA2-3C45A7823633}"/>
              </a:ext>
            </a:extLst>
          </p:cNvPr>
          <p:cNvPicPr>
            <a:picLocks noChangeAspect="1"/>
          </p:cNvPicPr>
          <p:nvPr/>
        </p:nvPicPr>
        <p:blipFill>
          <a:blip r:embed="rId2"/>
          <a:stretch>
            <a:fillRect/>
          </a:stretch>
        </p:blipFill>
        <p:spPr>
          <a:xfrm>
            <a:off x="7403368" y="526024"/>
            <a:ext cx="4202483" cy="2628222"/>
          </a:xfrm>
          <a:prstGeom prst="rect">
            <a:avLst/>
          </a:prstGeom>
        </p:spPr>
      </p:pic>
      <p:sp>
        <p:nvSpPr>
          <p:cNvPr id="14" name="Rectangle 13">
            <a:extLst>
              <a:ext uri="{FF2B5EF4-FFF2-40B4-BE49-F238E27FC236}">
                <a16:creationId xmlns:a16="http://schemas.microsoft.com/office/drawing/2014/main" id="{2A8B9026-04DF-499B-A388-67FCB7435E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7505" y="3395972"/>
            <a:ext cx="1332806" cy="1417320"/>
          </a:xfrm>
          <a:prstGeom prst="rect">
            <a:avLst/>
          </a:prstGeom>
          <a:solidFill>
            <a:srgbClr val="40F3F9">
              <a:alpha val="95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6" name="Rectangle 15">
            <a:extLst>
              <a:ext uri="{FF2B5EF4-FFF2-40B4-BE49-F238E27FC236}">
                <a16:creationId xmlns:a16="http://schemas.microsoft.com/office/drawing/2014/main" id="{05CC4153-3F0D-4F4C-8F12-E8FC3FA40A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054" y="4965192"/>
            <a:ext cx="1338257" cy="1417320"/>
          </a:xfrm>
          <a:prstGeom prst="rect">
            <a:avLst/>
          </a:prstGeom>
          <a:solidFill>
            <a:srgbClr val="666B9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8" name="Rectangle 17">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75100" y="3395974"/>
            <a:ext cx="5193903" cy="3006661"/>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E00A014-0869-4BC7-A0A7-E6784391FAE3}"/>
              </a:ext>
            </a:extLst>
          </p:cNvPr>
          <p:cNvSpPr>
            <a:spLocks noGrp="1"/>
          </p:cNvSpPr>
          <p:nvPr>
            <p:ph idx="1"/>
          </p:nvPr>
        </p:nvSpPr>
        <p:spPr>
          <a:xfrm>
            <a:off x="2055779" y="3648548"/>
            <a:ext cx="5025957" cy="2481864"/>
          </a:xfrm>
        </p:spPr>
        <p:txBody>
          <a:bodyPr vert="horz" lIns="91440" tIns="45720" rIns="91440" bIns="45720" rtlCol="0" anchor="ctr">
            <a:normAutofit/>
          </a:bodyPr>
          <a:lstStyle/>
          <a:p>
            <a:pPr algn="r" rtl="1"/>
            <a:r>
              <a:rPr lang="he-IL" sz="2200" dirty="0">
                <a:ea typeface="+mn-lt"/>
                <a:cs typeface="+mn-lt"/>
              </a:rPr>
              <a:t>החלק הכללי מספק הגדרות לכמות ה</a:t>
            </a:r>
            <a:r>
              <a:rPr lang="en-US" sz="2200" dirty="0">
                <a:ea typeface="+mn-lt"/>
                <a:cs typeface="+mn-lt"/>
              </a:rPr>
              <a:t>threads</a:t>
            </a:r>
            <a:r>
              <a:rPr lang="he-IL" sz="2200" dirty="0">
                <a:ea typeface="+mn-lt"/>
                <a:cs typeface="+mn-lt"/>
              </a:rPr>
              <a:t> המקסימלית של ה</a:t>
            </a:r>
            <a:r>
              <a:rPr lang="en-US" sz="2200" dirty="0">
                <a:ea typeface="+mn-lt"/>
                <a:cs typeface="+mn-lt"/>
              </a:rPr>
              <a:t>service</a:t>
            </a:r>
            <a:r>
              <a:rPr lang="he-IL" sz="2200" dirty="0">
                <a:ea typeface="+mn-lt"/>
                <a:cs typeface="+mn-lt"/>
              </a:rPr>
              <a:t>.</a:t>
            </a:r>
          </a:p>
          <a:p>
            <a:pPr algn="r" rtl="1"/>
            <a:endParaRPr lang="en-US" sz="2200" dirty="0">
              <a:ea typeface="+mn-lt"/>
              <a:cs typeface="+mn-lt"/>
            </a:endParaRPr>
          </a:p>
          <a:p>
            <a:pPr algn="r" rtl="1"/>
            <a:r>
              <a:rPr lang="he-IL" sz="2200" dirty="0">
                <a:ea typeface="+mn-lt"/>
                <a:cs typeface="+mn-lt"/>
              </a:rPr>
              <a:t>מימין לחלק הכללי תוכלו ללחוץ על כפתור ה+ בפינה הימנית העליונה כדי ליצור </a:t>
            </a:r>
            <a:r>
              <a:rPr lang="en-US" sz="2200" dirty="0">
                <a:ea typeface="+mn-lt"/>
                <a:cs typeface="+mn-lt"/>
              </a:rPr>
              <a:t>controller setting</a:t>
            </a:r>
            <a:r>
              <a:rPr lang="he-IL" sz="2200" dirty="0">
                <a:ea typeface="+mn-lt"/>
                <a:cs typeface="+mn-lt"/>
              </a:rPr>
              <a:t> חדש.</a:t>
            </a:r>
            <a:endParaRPr lang="en-US" sz="2200" dirty="0">
              <a:cs typeface="Calibri"/>
            </a:endParaRPr>
          </a:p>
        </p:txBody>
      </p:sp>
      <p:sp>
        <p:nvSpPr>
          <p:cNvPr id="20" name="Rectangle 19">
            <a:extLst>
              <a:ext uri="{FF2B5EF4-FFF2-40B4-BE49-F238E27FC236}">
                <a16:creationId xmlns:a16="http://schemas.microsoft.com/office/drawing/2014/main" id="{2656D4A3-B550-45B7-A4A3-7E1E528901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39089" y="3390832"/>
            <a:ext cx="4371502" cy="2991680"/>
          </a:xfrm>
          <a:prstGeom prst="rect">
            <a:avLst/>
          </a:prstGeom>
          <a:solidFill>
            <a:srgbClr val="40F3F9">
              <a:alpha val="2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5" name="Picture 5" descr="Graphical user interface, text, application, email&#10;&#10;Description automatically generated">
            <a:extLst>
              <a:ext uri="{FF2B5EF4-FFF2-40B4-BE49-F238E27FC236}">
                <a16:creationId xmlns:a16="http://schemas.microsoft.com/office/drawing/2014/main" id="{9C5398F0-90DD-48F8-9947-51ECF4CF4D2B}"/>
              </a:ext>
            </a:extLst>
          </p:cNvPr>
          <p:cNvPicPr>
            <a:picLocks noChangeAspect="1"/>
          </p:cNvPicPr>
          <p:nvPr/>
        </p:nvPicPr>
        <p:blipFill>
          <a:blip r:embed="rId3"/>
          <a:stretch>
            <a:fillRect/>
          </a:stretch>
        </p:blipFill>
        <p:spPr>
          <a:xfrm>
            <a:off x="7339089" y="3395974"/>
            <a:ext cx="4765126" cy="3380962"/>
          </a:xfrm>
          <a:prstGeom prst="rect">
            <a:avLst/>
          </a:prstGeom>
        </p:spPr>
      </p:pic>
    </p:spTree>
    <p:extLst>
      <p:ext uri="{BB962C8B-B14F-4D97-AF65-F5344CB8AC3E}">
        <p14:creationId xmlns:p14="http://schemas.microsoft.com/office/powerpoint/2010/main" val="244336902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058" y="450222"/>
            <a:ext cx="6711020" cy="2781866"/>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580D3DE9-9FD6-4BD6-8BDE-F51ECA7D1822}"/>
              </a:ext>
            </a:extLst>
          </p:cNvPr>
          <p:cNvSpPr>
            <a:spLocks noGrp="1"/>
          </p:cNvSpPr>
          <p:nvPr>
            <p:ph type="title"/>
          </p:nvPr>
        </p:nvSpPr>
        <p:spPr>
          <a:xfrm>
            <a:off x="774698" y="762000"/>
            <a:ext cx="6108725" cy="2144162"/>
          </a:xfrm>
        </p:spPr>
        <p:txBody>
          <a:bodyPr>
            <a:normAutofit/>
          </a:bodyPr>
          <a:lstStyle/>
          <a:p>
            <a:r>
              <a:rPr lang="en-US">
                <a:solidFill>
                  <a:srgbClr val="FFFFFF"/>
                </a:solidFill>
                <a:cs typeface="Calibri Light"/>
              </a:rPr>
              <a:t>Controller settings</a:t>
            </a:r>
            <a:endParaRPr lang="en-US">
              <a:solidFill>
                <a:srgbClr val="FFFFFF"/>
              </a:solidFill>
            </a:endParaRPr>
          </a:p>
        </p:txBody>
      </p:sp>
      <p:sp>
        <p:nvSpPr>
          <p:cNvPr id="12" name="Rectangle 11">
            <a:extLst>
              <a:ext uri="{FF2B5EF4-FFF2-40B4-BE49-F238E27FC236}">
                <a16:creationId xmlns:a16="http://schemas.microsoft.com/office/drawing/2014/main" id="{75169340-65CE-40F2-B3C8-B9D474178A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39089" y="455365"/>
            <a:ext cx="4371502" cy="2776721"/>
          </a:xfrm>
          <a:prstGeom prst="rect">
            <a:avLst/>
          </a:prstGeom>
          <a:solidFill>
            <a:srgbClr val="40F3F9">
              <a:alpha val="2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2A8B9026-04DF-499B-A388-67FCB7435E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7505" y="3395972"/>
            <a:ext cx="1332806" cy="1417320"/>
          </a:xfrm>
          <a:prstGeom prst="rect">
            <a:avLst/>
          </a:prstGeom>
          <a:solidFill>
            <a:srgbClr val="40F3F9">
              <a:alpha val="95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6" name="Rectangle 15">
            <a:extLst>
              <a:ext uri="{FF2B5EF4-FFF2-40B4-BE49-F238E27FC236}">
                <a16:creationId xmlns:a16="http://schemas.microsoft.com/office/drawing/2014/main" id="{05CC4153-3F0D-4F4C-8F12-E8FC3FA40A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054" y="4965192"/>
            <a:ext cx="1338257" cy="1417320"/>
          </a:xfrm>
          <a:prstGeom prst="rect">
            <a:avLst/>
          </a:prstGeom>
          <a:solidFill>
            <a:srgbClr val="666B9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8" name="Rectangle 17">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75100" y="3395974"/>
            <a:ext cx="5193903" cy="3006661"/>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E00A014-0869-4BC7-A0A7-E6784391FAE3}"/>
              </a:ext>
            </a:extLst>
          </p:cNvPr>
          <p:cNvSpPr>
            <a:spLocks noGrp="1"/>
          </p:cNvSpPr>
          <p:nvPr>
            <p:ph idx="1"/>
          </p:nvPr>
        </p:nvSpPr>
        <p:spPr>
          <a:xfrm>
            <a:off x="1970398" y="3648548"/>
            <a:ext cx="5198606" cy="2624886"/>
          </a:xfrm>
        </p:spPr>
        <p:txBody>
          <a:bodyPr vert="horz" lIns="91440" tIns="45720" rIns="91440" bIns="45720" rtlCol="0" anchor="ctr">
            <a:normAutofit lnSpcReduction="10000"/>
          </a:bodyPr>
          <a:lstStyle/>
          <a:p>
            <a:pPr algn="r" rtl="1"/>
            <a:r>
              <a:rPr lang="he-IL" sz="2200" dirty="0">
                <a:ea typeface="+mn-lt"/>
                <a:cs typeface="+mn-lt"/>
              </a:rPr>
              <a:t>תוכלו לחפש עבור ה</a:t>
            </a:r>
            <a:r>
              <a:rPr lang="en-US" sz="2200" dirty="0">
                <a:ea typeface="+mn-lt"/>
                <a:cs typeface="+mn-lt"/>
              </a:rPr>
              <a:t>controller service</a:t>
            </a:r>
            <a:r>
              <a:rPr lang="he-IL" sz="2200" dirty="0">
                <a:ea typeface="+mn-lt"/>
                <a:cs typeface="+mn-lt"/>
              </a:rPr>
              <a:t> הרצוי.</a:t>
            </a:r>
          </a:p>
          <a:p>
            <a:pPr algn="r" rtl="1"/>
            <a:endParaRPr lang="en-US" sz="2200" dirty="0"/>
          </a:p>
          <a:p>
            <a:pPr algn="r" rtl="1"/>
            <a:r>
              <a:rPr lang="he-IL" sz="2200" dirty="0">
                <a:ea typeface="+mn-lt"/>
                <a:cs typeface="+mn-lt"/>
              </a:rPr>
              <a:t>לאחר ההוספה, תוכלו להגדיר אותו על ידי לחיצה על </a:t>
            </a:r>
            <a:r>
              <a:rPr lang="en-US" sz="2200" dirty="0">
                <a:ea typeface="+mn-lt"/>
                <a:cs typeface="+mn-lt"/>
              </a:rPr>
              <a:t>configure</a:t>
            </a:r>
            <a:r>
              <a:rPr lang="he-IL" sz="2200" dirty="0">
                <a:ea typeface="+mn-lt"/>
                <a:cs typeface="+mn-lt"/>
              </a:rPr>
              <a:t>.</a:t>
            </a:r>
          </a:p>
          <a:p>
            <a:pPr algn="r" rtl="1"/>
            <a:endParaRPr lang="en-US" sz="2200" dirty="0">
              <a:ea typeface="+mn-lt"/>
              <a:cs typeface="+mn-lt"/>
            </a:endParaRPr>
          </a:p>
          <a:p>
            <a:pPr algn="r" rtl="1"/>
            <a:r>
              <a:rPr lang="he-IL" sz="2200" dirty="0">
                <a:ea typeface="+mn-lt"/>
                <a:cs typeface="+mn-lt"/>
              </a:rPr>
              <a:t>אתם תוכלו לקבל מידע עליו על ידי לחיצה על הלחצנים </a:t>
            </a:r>
            <a:r>
              <a:rPr lang="en-US" sz="2200" dirty="0">
                <a:ea typeface="+mn-lt"/>
                <a:cs typeface="+mn-lt"/>
              </a:rPr>
              <a:t>usage</a:t>
            </a:r>
            <a:r>
              <a:rPr lang="he-IL" sz="2200" dirty="0">
                <a:ea typeface="+mn-lt"/>
                <a:cs typeface="+mn-lt"/>
              </a:rPr>
              <a:t> ו</a:t>
            </a:r>
            <a:r>
              <a:rPr lang="en-US" sz="2200" dirty="0">
                <a:ea typeface="+mn-lt"/>
                <a:cs typeface="+mn-lt"/>
              </a:rPr>
              <a:t>alerts</a:t>
            </a:r>
            <a:r>
              <a:rPr lang="he-IL" sz="2200" dirty="0">
                <a:ea typeface="+mn-lt"/>
                <a:cs typeface="+mn-lt"/>
              </a:rPr>
              <a:t> בעמודה השמאלית.</a:t>
            </a:r>
            <a:endParaRPr lang="en-US" sz="2200" dirty="0">
              <a:cs typeface="Calibri"/>
            </a:endParaRPr>
          </a:p>
        </p:txBody>
      </p:sp>
      <p:sp>
        <p:nvSpPr>
          <p:cNvPr id="20" name="Rectangle 19">
            <a:extLst>
              <a:ext uri="{FF2B5EF4-FFF2-40B4-BE49-F238E27FC236}">
                <a16:creationId xmlns:a16="http://schemas.microsoft.com/office/drawing/2014/main" id="{2656D4A3-B550-45B7-A4A3-7E1E528901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39089" y="3390832"/>
            <a:ext cx="4371502" cy="2991680"/>
          </a:xfrm>
          <a:prstGeom prst="rect">
            <a:avLst/>
          </a:prstGeom>
          <a:solidFill>
            <a:srgbClr val="40F3F9">
              <a:alpha val="2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6" name="Picture 6" descr="Graphical user interface, text, table, email&#10;&#10;Description automatically generated">
            <a:extLst>
              <a:ext uri="{FF2B5EF4-FFF2-40B4-BE49-F238E27FC236}">
                <a16:creationId xmlns:a16="http://schemas.microsoft.com/office/drawing/2014/main" id="{160AAE0D-7C9D-468B-A344-C83DB237A7F0}"/>
              </a:ext>
            </a:extLst>
          </p:cNvPr>
          <p:cNvPicPr>
            <a:picLocks noChangeAspect="1"/>
          </p:cNvPicPr>
          <p:nvPr/>
        </p:nvPicPr>
        <p:blipFill>
          <a:blip r:embed="rId2"/>
          <a:stretch>
            <a:fillRect/>
          </a:stretch>
        </p:blipFill>
        <p:spPr>
          <a:xfrm>
            <a:off x="7401515" y="562869"/>
            <a:ext cx="4204670" cy="2587403"/>
          </a:xfrm>
          <a:prstGeom prst="rect">
            <a:avLst/>
          </a:prstGeom>
        </p:spPr>
      </p:pic>
      <p:pic>
        <p:nvPicPr>
          <p:cNvPr id="7" name="Picture 7" descr="Diagram&#10;&#10;Description automatically generated">
            <a:extLst>
              <a:ext uri="{FF2B5EF4-FFF2-40B4-BE49-F238E27FC236}">
                <a16:creationId xmlns:a16="http://schemas.microsoft.com/office/drawing/2014/main" id="{EFD65499-E5F1-424A-B37D-AF869D086315}"/>
              </a:ext>
            </a:extLst>
          </p:cNvPr>
          <p:cNvPicPr>
            <a:picLocks noChangeAspect="1"/>
          </p:cNvPicPr>
          <p:nvPr/>
        </p:nvPicPr>
        <p:blipFill>
          <a:blip r:embed="rId3"/>
          <a:stretch>
            <a:fillRect/>
          </a:stretch>
        </p:blipFill>
        <p:spPr>
          <a:xfrm>
            <a:off x="7401515" y="3479954"/>
            <a:ext cx="4206509" cy="1415348"/>
          </a:xfrm>
          <a:prstGeom prst="rect">
            <a:avLst/>
          </a:prstGeom>
        </p:spPr>
      </p:pic>
      <p:pic>
        <p:nvPicPr>
          <p:cNvPr id="8" name="Picture 8" descr="A picture containing diagram&#10;&#10;Description automatically generated">
            <a:extLst>
              <a:ext uri="{FF2B5EF4-FFF2-40B4-BE49-F238E27FC236}">
                <a16:creationId xmlns:a16="http://schemas.microsoft.com/office/drawing/2014/main" id="{E19FCA12-25B8-434B-AB1D-CFEEA65A07F4}"/>
              </a:ext>
            </a:extLst>
          </p:cNvPr>
          <p:cNvPicPr>
            <a:picLocks noChangeAspect="1"/>
          </p:cNvPicPr>
          <p:nvPr/>
        </p:nvPicPr>
        <p:blipFill>
          <a:blip r:embed="rId4"/>
          <a:stretch>
            <a:fillRect/>
          </a:stretch>
        </p:blipFill>
        <p:spPr>
          <a:xfrm>
            <a:off x="7399576" y="4967751"/>
            <a:ext cx="4196900" cy="1305683"/>
          </a:xfrm>
          <a:prstGeom prst="rect">
            <a:avLst/>
          </a:prstGeom>
        </p:spPr>
      </p:pic>
    </p:spTree>
    <p:extLst>
      <p:ext uri="{BB962C8B-B14F-4D97-AF65-F5344CB8AC3E}">
        <p14:creationId xmlns:p14="http://schemas.microsoft.com/office/powerpoint/2010/main" val="163945341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385E1BDC-A9B0-4A87-82E3-F3187F69A8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0" name="Rectangle 19">
            <a:extLst>
              <a:ext uri="{FF2B5EF4-FFF2-40B4-BE49-F238E27FC236}">
                <a16:creationId xmlns:a16="http://schemas.microsoft.com/office/drawing/2014/main" id="{0990C621-3B8B-4820-8328-D47EF7CE8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BC53FDB-EB77-4BBD-86F8-D6C325F52FE4}"/>
              </a:ext>
            </a:extLst>
          </p:cNvPr>
          <p:cNvSpPr>
            <a:spLocks noGrp="1"/>
          </p:cNvSpPr>
          <p:nvPr>
            <p:ph type="title"/>
          </p:nvPr>
        </p:nvSpPr>
        <p:spPr>
          <a:xfrm>
            <a:off x="849268" y="905849"/>
            <a:ext cx="4000338" cy="1007866"/>
          </a:xfrm>
        </p:spPr>
        <p:txBody>
          <a:bodyPr>
            <a:normAutofit/>
          </a:bodyPr>
          <a:lstStyle/>
          <a:p>
            <a:r>
              <a:rPr lang="en-US" sz="3200" dirty="0"/>
              <a:t>Adding Controller Services for Dataflows</a:t>
            </a:r>
          </a:p>
          <a:p>
            <a:endParaRPr lang="en-US" sz="3200" dirty="0">
              <a:cs typeface="Calibri Light"/>
            </a:endParaRPr>
          </a:p>
        </p:txBody>
      </p:sp>
      <p:sp>
        <p:nvSpPr>
          <p:cNvPr id="22" name="Rectangle 21">
            <a:extLst>
              <a:ext uri="{FF2B5EF4-FFF2-40B4-BE49-F238E27FC236}">
                <a16:creationId xmlns:a16="http://schemas.microsoft.com/office/drawing/2014/main" id="{C1A2385B-1D2A-4E17-84FA-6CB7F0AAE4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4" name="Rectangle 23">
            <a:extLst>
              <a:ext uri="{FF2B5EF4-FFF2-40B4-BE49-F238E27FC236}">
                <a16:creationId xmlns:a16="http://schemas.microsoft.com/office/drawing/2014/main" id="{5E791F2F-79DB-4CC0-9FA1-001E3E91E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6" descr="Graphical user interface, text, application, email&#10;&#10;Description automatically generated">
            <a:extLst>
              <a:ext uri="{FF2B5EF4-FFF2-40B4-BE49-F238E27FC236}">
                <a16:creationId xmlns:a16="http://schemas.microsoft.com/office/drawing/2014/main" id="{EFA8E27E-B424-4080-93BC-B9250B554A07}"/>
              </a:ext>
            </a:extLst>
          </p:cNvPr>
          <p:cNvPicPr>
            <a:picLocks noChangeAspect="1"/>
          </p:cNvPicPr>
          <p:nvPr/>
        </p:nvPicPr>
        <p:blipFill>
          <a:blip r:embed="rId2"/>
          <a:stretch>
            <a:fillRect/>
          </a:stretch>
        </p:blipFill>
        <p:spPr>
          <a:xfrm>
            <a:off x="6242438" y="2879847"/>
            <a:ext cx="5481509" cy="3412239"/>
          </a:xfrm>
          <a:prstGeom prst="rect">
            <a:avLst/>
          </a:prstGeom>
        </p:spPr>
      </p:pic>
      <p:pic>
        <p:nvPicPr>
          <p:cNvPr id="5" name="Picture 5" descr="Graphical user interface, table&#10;&#10;Description automatically generated">
            <a:extLst>
              <a:ext uri="{FF2B5EF4-FFF2-40B4-BE49-F238E27FC236}">
                <a16:creationId xmlns:a16="http://schemas.microsoft.com/office/drawing/2014/main" id="{1EA814F2-FB6D-4D3E-9174-88812D4DEF9B}"/>
              </a:ext>
            </a:extLst>
          </p:cNvPr>
          <p:cNvPicPr>
            <a:picLocks noChangeAspect="1"/>
          </p:cNvPicPr>
          <p:nvPr/>
        </p:nvPicPr>
        <p:blipFill>
          <a:blip r:embed="rId3"/>
          <a:stretch>
            <a:fillRect/>
          </a:stretch>
        </p:blipFill>
        <p:spPr>
          <a:xfrm>
            <a:off x="554587" y="2880394"/>
            <a:ext cx="5523082" cy="3438118"/>
          </a:xfrm>
          <a:prstGeom prst="rect">
            <a:avLst/>
          </a:prstGeom>
        </p:spPr>
      </p:pic>
    </p:spTree>
    <p:extLst>
      <p:ext uri="{BB962C8B-B14F-4D97-AF65-F5344CB8AC3E}">
        <p14:creationId xmlns:p14="http://schemas.microsoft.com/office/powerpoint/2010/main" val="7289611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E443FD7-A66B-4AA0-872D-B088B9BC5F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A30F5E9-82E3-491A-936B-4FB91CA0B973}"/>
              </a:ext>
            </a:extLst>
          </p:cNvPr>
          <p:cNvSpPr>
            <a:spLocks noGrp="1"/>
          </p:cNvSpPr>
          <p:nvPr>
            <p:ph type="title"/>
          </p:nvPr>
        </p:nvSpPr>
        <p:spPr>
          <a:xfrm>
            <a:off x="1094095" y="851517"/>
            <a:ext cx="5238466" cy="2991416"/>
          </a:xfrm>
        </p:spPr>
        <p:txBody>
          <a:bodyPr vert="horz" lIns="91440" tIns="45720" rIns="91440" bIns="45720" rtlCol="0" anchor="b">
            <a:normAutofit/>
          </a:bodyPr>
          <a:lstStyle/>
          <a:p>
            <a:r>
              <a:rPr lang="en-US" sz="6000" kern="1200">
                <a:solidFill>
                  <a:schemeClr val="tx1"/>
                </a:solidFill>
                <a:latin typeface="+mj-lt"/>
                <a:ea typeface="+mj-ea"/>
                <a:cs typeface="+mj-cs"/>
              </a:rPr>
              <a:t>Now we can actually start using it</a:t>
            </a:r>
          </a:p>
        </p:txBody>
      </p:sp>
      <p:sp>
        <p:nvSpPr>
          <p:cNvPr id="10" name="Freeform: Shape 9">
            <a:extLst>
              <a:ext uri="{FF2B5EF4-FFF2-40B4-BE49-F238E27FC236}">
                <a16:creationId xmlns:a16="http://schemas.microsoft.com/office/drawing/2014/main" id="{C04BE0EF-3561-49B4-9A29-F283168A9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0370" y="851518"/>
            <a:ext cx="6184806" cy="5154967"/>
          </a:xfrm>
          <a:custGeom>
            <a:avLst/>
            <a:gdLst>
              <a:gd name="connsiteX0" fmla="*/ 363179 w 6184806"/>
              <a:gd name="connsiteY0" fmla="*/ 3125191 h 5154967"/>
              <a:gd name="connsiteX1" fmla="*/ 898270 w 6184806"/>
              <a:gd name="connsiteY1" fmla="*/ 3125191 h 5154967"/>
              <a:gd name="connsiteX2" fmla="*/ 980326 w 6184806"/>
              <a:gd name="connsiteY2" fmla="*/ 3173551 h 5154967"/>
              <a:gd name="connsiteX3" fmla="*/ 1248448 w 6184806"/>
              <a:gd name="connsiteY3" fmla="*/ 3635277 h 5154967"/>
              <a:gd name="connsiteX4" fmla="*/ 1248448 w 6184806"/>
              <a:gd name="connsiteY4" fmla="*/ 3729695 h 5154967"/>
              <a:gd name="connsiteX5" fmla="*/ 980326 w 6184806"/>
              <a:gd name="connsiteY5" fmla="*/ 4191421 h 5154967"/>
              <a:gd name="connsiteX6" fmla="*/ 898270 w 6184806"/>
              <a:gd name="connsiteY6" fmla="*/ 4239781 h 5154967"/>
              <a:gd name="connsiteX7" fmla="*/ 363179 w 6184806"/>
              <a:gd name="connsiteY7" fmla="*/ 4239781 h 5154967"/>
              <a:gd name="connsiteX8" fmla="*/ 279969 w 6184806"/>
              <a:gd name="connsiteY8" fmla="*/ 4191421 h 5154967"/>
              <a:gd name="connsiteX9" fmla="*/ 13002 w 6184806"/>
              <a:gd name="connsiteY9" fmla="*/ 3729695 h 5154967"/>
              <a:gd name="connsiteX10" fmla="*/ 13002 w 6184806"/>
              <a:gd name="connsiteY10" fmla="*/ 3635277 h 5154967"/>
              <a:gd name="connsiteX11" fmla="*/ 279969 w 6184806"/>
              <a:gd name="connsiteY11" fmla="*/ 3173551 h 5154967"/>
              <a:gd name="connsiteX12" fmla="*/ 363179 w 6184806"/>
              <a:gd name="connsiteY12" fmla="*/ 3125191 h 5154967"/>
              <a:gd name="connsiteX13" fmla="*/ 2489721 w 6184806"/>
              <a:gd name="connsiteY13" fmla="*/ 570035 h 5154967"/>
              <a:gd name="connsiteX14" fmla="*/ 2764862 w 6184806"/>
              <a:gd name="connsiteY14" fmla="*/ 570035 h 5154967"/>
              <a:gd name="connsiteX15" fmla="*/ 2796959 w 6184806"/>
              <a:gd name="connsiteY15" fmla="*/ 570035 h 5154967"/>
              <a:gd name="connsiteX16" fmla="*/ 2827587 w 6184806"/>
              <a:gd name="connsiteY16" fmla="*/ 622777 h 5154967"/>
              <a:gd name="connsiteX17" fmla="*/ 2977604 w 6184806"/>
              <a:gd name="connsiteY17" fmla="*/ 881117 h 5154967"/>
              <a:gd name="connsiteX18" fmla="*/ 2977604 w 6184806"/>
              <a:gd name="connsiteY18" fmla="*/ 1025720 h 5154967"/>
              <a:gd name="connsiteX19" fmla="*/ 2566968 w 6184806"/>
              <a:gd name="connsiteY19" fmla="*/ 1732863 h 5154967"/>
              <a:gd name="connsiteX20" fmla="*/ 2441299 w 6184806"/>
              <a:gd name="connsiteY20" fmla="*/ 1806927 h 5154967"/>
              <a:gd name="connsiteX21" fmla="*/ 1621798 w 6184806"/>
              <a:gd name="connsiteY21" fmla="*/ 1806927 h 5154967"/>
              <a:gd name="connsiteX22" fmla="*/ 1583218 w 6184806"/>
              <a:gd name="connsiteY22" fmla="*/ 1801802 h 5154967"/>
              <a:gd name="connsiteX23" fmla="*/ 1556683 w 6184806"/>
              <a:gd name="connsiteY23" fmla="*/ 1790677 h 5154967"/>
              <a:gd name="connsiteX24" fmla="*/ 1572899 w 6184806"/>
              <a:gd name="connsiteY24" fmla="*/ 1762630 h 5154967"/>
              <a:gd name="connsiteX25" fmla="*/ 2147429 w 6184806"/>
              <a:gd name="connsiteY25" fmla="*/ 768968 h 5154967"/>
              <a:gd name="connsiteX26" fmla="*/ 2489721 w 6184806"/>
              <a:gd name="connsiteY26" fmla="*/ 570035 h 5154967"/>
              <a:gd name="connsiteX27" fmla="*/ 1573268 w 6184806"/>
              <a:gd name="connsiteY27" fmla="*/ 0 h 5154967"/>
              <a:gd name="connsiteX28" fmla="*/ 2497662 w 6184806"/>
              <a:gd name="connsiteY28" fmla="*/ 0 h 5154967"/>
              <a:gd name="connsiteX29" fmla="*/ 2639415 w 6184806"/>
              <a:gd name="connsiteY29" fmla="*/ 83546 h 5154967"/>
              <a:gd name="connsiteX30" fmla="*/ 2887862 w 6184806"/>
              <a:gd name="connsiteY30" fmla="*/ 511387 h 5154967"/>
              <a:gd name="connsiteX31" fmla="*/ 2915928 w 6184806"/>
              <a:gd name="connsiteY31" fmla="*/ 559720 h 5154967"/>
              <a:gd name="connsiteX32" fmla="*/ 2893844 w 6184806"/>
              <a:gd name="connsiteY32" fmla="*/ 559720 h 5154967"/>
              <a:gd name="connsiteX33" fmla="*/ 2789466 w 6184806"/>
              <a:gd name="connsiteY33" fmla="*/ 559720 h 5154967"/>
              <a:gd name="connsiteX34" fmla="*/ 2744122 w 6184806"/>
              <a:gd name="connsiteY34" fmla="*/ 481634 h 5154967"/>
              <a:gd name="connsiteX35" fmla="*/ 2570885 w 6184806"/>
              <a:gd name="connsiteY35" fmla="*/ 183309 h 5154967"/>
              <a:gd name="connsiteX36" fmla="*/ 2445216 w 6184806"/>
              <a:gd name="connsiteY36" fmla="*/ 109243 h 5154967"/>
              <a:gd name="connsiteX37" fmla="*/ 1625714 w 6184806"/>
              <a:gd name="connsiteY37" fmla="*/ 109243 h 5154967"/>
              <a:gd name="connsiteX38" fmla="*/ 1498276 w 6184806"/>
              <a:gd name="connsiteY38" fmla="*/ 183309 h 5154967"/>
              <a:gd name="connsiteX39" fmla="*/ 1089410 w 6184806"/>
              <a:gd name="connsiteY39" fmla="*/ 890450 h 5154967"/>
              <a:gd name="connsiteX40" fmla="*/ 1089410 w 6184806"/>
              <a:gd name="connsiteY40" fmla="*/ 1035054 h 5154967"/>
              <a:gd name="connsiteX41" fmla="*/ 1498276 w 6184806"/>
              <a:gd name="connsiteY41" fmla="*/ 1742196 h 5154967"/>
              <a:gd name="connsiteX42" fmla="*/ 1552039 w 6184806"/>
              <a:gd name="connsiteY42" fmla="*/ 1796422 h 5154967"/>
              <a:gd name="connsiteX43" fmla="*/ 1558260 w 6184806"/>
              <a:gd name="connsiteY43" fmla="*/ 1799029 h 5154967"/>
              <a:gd name="connsiteX44" fmla="*/ 1524911 w 6184806"/>
              <a:gd name="connsiteY44" fmla="*/ 1856707 h 5154967"/>
              <a:gd name="connsiteX45" fmla="*/ 1500108 w 6184806"/>
              <a:gd name="connsiteY45" fmla="*/ 1899604 h 5154967"/>
              <a:gd name="connsiteX46" fmla="*/ 1525834 w 6184806"/>
              <a:gd name="connsiteY46" fmla="*/ 1910390 h 5154967"/>
              <a:gd name="connsiteX47" fmla="*/ 1569352 w 6184806"/>
              <a:gd name="connsiteY47" fmla="*/ 1916170 h 5154967"/>
              <a:gd name="connsiteX48" fmla="*/ 2493745 w 6184806"/>
              <a:gd name="connsiteY48" fmla="*/ 1916170 h 5154967"/>
              <a:gd name="connsiteX49" fmla="*/ 2635498 w 6184806"/>
              <a:gd name="connsiteY49" fmla="*/ 1832627 h 5154967"/>
              <a:gd name="connsiteX50" fmla="*/ 3098693 w 6184806"/>
              <a:gd name="connsiteY50" fmla="*/ 1034974 h 5154967"/>
              <a:gd name="connsiteX51" fmla="*/ 3098693 w 6184806"/>
              <a:gd name="connsiteY51" fmla="*/ 871863 h 5154967"/>
              <a:gd name="connsiteX52" fmla="*/ 2945803 w 6184806"/>
              <a:gd name="connsiteY52" fmla="*/ 608576 h 5154967"/>
              <a:gd name="connsiteX53" fmla="*/ 2923422 w 6184806"/>
              <a:gd name="connsiteY53" fmla="*/ 570035 h 5154967"/>
              <a:gd name="connsiteX54" fmla="*/ 3027104 w 6184806"/>
              <a:gd name="connsiteY54" fmla="*/ 570035 h 5154967"/>
              <a:gd name="connsiteX55" fmla="*/ 4690846 w 6184806"/>
              <a:gd name="connsiteY55" fmla="*/ 570035 h 5154967"/>
              <a:gd name="connsiteX56" fmla="*/ 5028384 w 6184806"/>
              <a:gd name="connsiteY56" fmla="*/ 768968 h 5154967"/>
              <a:gd name="connsiteX57" fmla="*/ 6131323 w 6184806"/>
              <a:gd name="connsiteY57" fmla="*/ 2668304 h 5154967"/>
              <a:gd name="connsiteX58" fmla="*/ 6131323 w 6184806"/>
              <a:gd name="connsiteY58" fmla="*/ 3056698 h 5154967"/>
              <a:gd name="connsiteX59" fmla="*/ 5028384 w 6184806"/>
              <a:gd name="connsiteY59" fmla="*/ 4956035 h 5154967"/>
              <a:gd name="connsiteX60" fmla="*/ 4690846 w 6184806"/>
              <a:gd name="connsiteY60" fmla="*/ 5154967 h 5154967"/>
              <a:gd name="connsiteX61" fmla="*/ 2489721 w 6184806"/>
              <a:gd name="connsiteY61" fmla="*/ 5154967 h 5154967"/>
              <a:gd name="connsiteX62" fmla="*/ 2147429 w 6184806"/>
              <a:gd name="connsiteY62" fmla="*/ 4956035 h 5154967"/>
              <a:gd name="connsiteX63" fmla="*/ 1049243 w 6184806"/>
              <a:gd name="connsiteY63" fmla="*/ 3056698 h 5154967"/>
              <a:gd name="connsiteX64" fmla="*/ 1049243 w 6184806"/>
              <a:gd name="connsiteY64" fmla="*/ 2668304 h 5154967"/>
              <a:gd name="connsiteX65" fmla="*/ 1457007 w 6184806"/>
              <a:gd name="connsiteY65" fmla="*/ 1963067 h 5154967"/>
              <a:gd name="connsiteX66" fmla="*/ 1491373 w 6184806"/>
              <a:gd name="connsiteY66" fmla="*/ 1903634 h 5154967"/>
              <a:gd name="connsiteX67" fmla="*/ 1490164 w 6184806"/>
              <a:gd name="connsiteY67" fmla="*/ 1903127 h 5154967"/>
              <a:gd name="connsiteX68" fmla="*/ 1429519 w 6184806"/>
              <a:gd name="connsiteY68" fmla="*/ 1841960 h 5154967"/>
              <a:gd name="connsiteX69" fmla="*/ 968320 w 6184806"/>
              <a:gd name="connsiteY69" fmla="*/ 1044307 h 5154967"/>
              <a:gd name="connsiteX70" fmla="*/ 968320 w 6184806"/>
              <a:gd name="connsiteY70" fmla="*/ 881196 h 5154967"/>
              <a:gd name="connsiteX71" fmla="*/ 1429519 w 6184806"/>
              <a:gd name="connsiteY71" fmla="*/ 83546 h 5154967"/>
              <a:gd name="connsiteX72" fmla="*/ 1573268 w 6184806"/>
              <a:gd name="connsiteY72" fmla="*/ 0 h 5154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6184806" h="5154967">
                <a:moveTo>
                  <a:pt x="363179" y="3125191"/>
                </a:moveTo>
                <a:cubicBezTo>
                  <a:pt x="363179" y="3125191"/>
                  <a:pt x="363179" y="3125191"/>
                  <a:pt x="898270" y="3125191"/>
                </a:cubicBezTo>
                <a:cubicBezTo>
                  <a:pt x="931786" y="3125191"/>
                  <a:pt x="964145" y="3143614"/>
                  <a:pt x="980326" y="3173551"/>
                </a:cubicBezTo>
                <a:cubicBezTo>
                  <a:pt x="980326" y="3173551"/>
                  <a:pt x="980326" y="3173551"/>
                  <a:pt x="1248448" y="3635277"/>
                </a:cubicBezTo>
                <a:cubicBezTo>
                  <a:pt x="1265784" y="3664063"/>
                  <a:pt x="1265784" y="3700909"/>
                  <a:pt x="1248448" y="3729695"/>
                </a:cubicBezTo>
                <a:cubicBezTo>
                  <a:pt x="1248448" y="3729695"/>
                  <a:pt x="1248448" y="3729695"/>
                  <a:pt x="980326" y="4191421"/>
                </a:cubicBezTo>
                <a:cubicBezTo>
                  <a:pt x="964145" y="4221358"/>
                  <a:pt x="931786" y="4239781"/>
                  <a:pt x="898270" y="4239781"/>
                </a:cubicBezTo>
                <a:cubicBezTo>
                  <a:pt x="898270" y="4239781"/>
                  <a:pt x="898270" y="4239781"/>
                  <a:pt x="363179" y="4239781"/>
                </a:cubicBezTo>
                <a:cubicBezTo>
                  <a:pt x="328508" y="4239781"/>
                  <a:pt x="297305" y="4221358"/>
                  <a:pt x="279969" y="4191421"/>
                </a:cubicBezTo>
                <a:cubicBezTo>
                  <a:pt x="279969" y="4191421"/>
                  <a:pt x="279969" y="4191421"/>
                  <a:pt x="13002" y="3729695"/>
                </a:cubicBezTo>
                <a:cubicBezTo>
                  <a:pt x="-4334" y="3700909"/>
                  <a:pt x="-4334" y="3664063"/>
                  <a:pt x="13002" y="3635277"/>
                </a:cubicBezTo>
                <a:cubicBezTo>
                  <a:pt x="13002" y="3635277"/>
                  <a:pt x="13002" y="3635277"/>
                  <a:pt x="279969" y="3173551"/>
                </a:cubicBezTo>
                <a:cubicBezTo>
                  <a:pt x="297305" y="3143614"/>
                  <a:pt x="328508" y="3125191"/>
                  <a:pt x="363179" y="3125191"/>
                </a:cubicBezTo>
                <a:close/>
                <a:moveTo>
                  <a:pt x="2489721" y="570035"/>
                </a:moveTo>
                <a:cubicBezTo>
                  <a:pt x="2489721" y="570035"/>
                  <a:pt x="2489721" y="570035"/>
                  <a:pt x="2764862" y="570035"/>
                </a:cubicBezTo>
                <a:lnTo>
                  <a:pt x="2796959" y="570035"/>
                </a:lnTo>
                <a:lnTo>
                  <a:pt x="2827587" y="622777"/>
                </a:lnTo>
                <a:cubicBezTo>
                  <a:pt x="2870233" y="696217"/>
                  <a:pt x="2919858" y="781675"/>
                  <a:pt x="2977604" y="881117"/>
                </a:cubicBezTo>
                <a:cubicBezTo>
                  <a:pt x="3004153" y="925204"/>
                  <a:pt x="3004153" y="981634"/>
                  <a:pt x="2977604" y="1025720"/>
                </a:cubicBezTo>
                <a:cubicBezTo>
                  <a:pt x="2977604" y="1025720"/>
                  <a:pt x="2977604" y="1025720"/>
                  <a:pt x="2566968" y="1732863"/>
                </a:cubicBezTo>
                <a:cubicBezTo>
                  <a:pt x="2542188" y="1778712"/>
                  <a:pt x="2492629" y="1806927"/>
                  <a:pt x="2441299" y="1806927"/>
                </a:cubicBezTo>
                <a:cubicBezTo>
                  <a:pt x="2441299" y="1806927"/>
                  <a:pt x="2441299" y="1806927"/>
                  <a:pt x="1621798" y="1806927"/>
                </a:cubicBezTo>
                <a:cubicBezTo>
                  <a:pt x="1608523" y="1806927"/>
                  <a:pt x="1595580" y="1805163"/>
                  <a:pt x="1583218" y="1801802"/>
                </a:cubicBezTo>
                <a:lnTo>
                  <a:pt x="1556683" y="1790677"/>
                </a:lnTo>
                <a:lnTo>
                  <a:pt x="1572899" y="1762630"/>
                </a:lnTo>
                <a:cubicBezTo>
                  <a:pt x="1719523" y="1509042"/>
                  <a:pt x="1907201" y="1184448"/>
                  <a:pt x="2147429" y="768968"/>
                </a:cubicBezTo>
                <a:cubicBezTo>
                  <a:pt x="2218739" y="645819"/>
                  <a:pt x="2347099" y="570035"/>
                  <a:pt x="2489721" y="570035"/>
                </a:cubicBezTo>
                <a:close/>
                <a:moveTo>
                  <a:pt x="1573268" y="0"/>
                </a:moveTo>
                <a:cubicBezTo>
                  <a:pt x="1573268" y="0"/>
                  <a:pt x="1573268" y="0"/>
                  <a:pt x="2497662" y="0"/>
                </a:cubicBezTo>
                <a:cubicBezTo>
                  <a:pt x="2555561" y="0"/>
                  <a:pt x="2611463" y="31828"/>
                  <a:pt x="2639415" y="83546"/>
                </a:cubicBezTo>
                <a:cubicBezTo>
                  <a:pt x="2639415" y="83546"/>
                  <a:pt x="2639415" y="83546"/>
                  <a:pt x="2887862" y="511387"/>
                </a:cubicBezTo>
                <a:lnTo>
                  <a:pt x="2915928" y="559720"/>
                </a:lnTo>
                <a:lnTo>
                  <a:pt x="2893844" y="559720"/>
                </a:lnTo>
                <a:lnTo>
                  <a:pt x="2789466" y="559720"/>
                </a:lnTo>
                <a:lnTo>
                  <a:pt x="2744122" y="481634"/>
                </a:lnTo>
                <a:cubicBezTo>
                  <a:pt x="2570885" y="183309"/>
                  <a:pt x="2570885" y="183309"/>
                  <a:pt x="2570885" y="183309"/>
                </a:cubicBezTo>
                <a:cubicBezTo>
                  <a:pt x="2546104" y="137459"/>
                  <a:pt x="2496545" y="109243"/>
                  <a:pt x="2445216" y="109243"/>
                </a:cubicBezTo>
                <a:cubicBezTo>
                  <a:pt x="1625714" y="109243"/>
                  <a:pt x="1625714" y="109243"/>
                  <a:pt x="1625714" y="109243"/>
                </a:cubicBezTo>
                <a:cubicBezTo>
                  <a:pt x="1572615" y="109243"/>
                  <a:pt x="1524825" y="137459"/>
                  <a:pt x="1498276" y="183309"/>
                </a:cubicBezTo>
                <a:cubicBezTo>
                  <a:pt x="1089410" y="890450"/>
                  <a:pt x="1089410" y="890450"/>
                  <a:pt x="1089410" y="890450"/>
                </a:cubicBezTo>
                <a:cubicBezTo>
                  <a:pt x="1062860" y="934537"/>
                  <a:pt x="1062860" y="990967"/>
                  <a:pt x="1089410" y="1035054"/>
                </a:cubicBezTo>
                <a:cubicBezTo>
                  <a:pt x="1498276" y="1742196"/>
                  <a:pt x="1498276" y="1742196"/>
                  <a:pt x="1498276" y="1742196"/>
                </a:cubicBezTo>
                <a:cubicBezTo>
                  <a:pt x="1511551" y="1765121"/>
                  <a:pt x="1530135" y="1783637"/>
                  <a:pt x="1552039" y="1796422"/>
                </a:cubicBezTo>
                <a:lnTo>
                  <a:pt x="1558260" y="1799029"/>
                </a:lnTo>
                <a:lnTo>
                  <a:pt x="1524911" y="1856707"/>
                </a:lnTo>
                <a:lnTo>
                  <a:pt x="1500108" y="1899604"/>
                </a:lnTo>
                <a:lnTo>
                  <a:pt x="1525834" y="1910390"/>
                </a:lnTo>
                <a:cubicBezTo>
                  <a:pt x="1539779" y="1914181"/>
                  <a:pt x="1554378" y="1916170"/>
                  <a:pt x="1569352" y="1916170"/>
                </a:cubicBezTo>
                <a:cubicBezTo>
                  <a:pt x="2493745" y="1916170"/>
                  <a:pt x="2493745" y="1916170"/>
                  <a:pt x="2493745" y="1916170"/>
                </a:cubicBezTo>
                <a:cubicBezTo>
                  <a:pt x="2551645" y="1916170"/>
                  <a:pt x="2607546" y="1884345"/>
                  <a:pt x="2635498" y="1832627"/>
                </a:cubicBezTo>
                <a:cubicBezTo>
                  <a:pt x="3098693" y="1034974"/>
                  <a:pt x="3098693" y="1034974"/>
                  <a:pt x="3098693" y="1034974"/>
                </a:cubicBezTo>
                <a:cubicBezTo>
                  <a:pt x="3128641" y="985246"/>
                  <a:pt x="3128641" y="921593"/>
                  <a:pt x="3098693" y="871863"/>
                </a:cubicBezTo>
                <a:cubicBezTo>
                  <a:pt x="3040794" y="772157"/>
                  <a:pt x="2990132" y="684914"/>
                  <a:pt x="2945803" y="608576"/>
                </a:cubicBezTo>
                <a:lnTo>
                  <a:pt x="2923422" y="570035"/>
                </a:lnTo>
                <a:lnTo>
                  <a:pt x="3027104" y="570035"/>
                </a:lnTo>
                <a:cubicBezTo>
                  <a:pt x="3349535" y="570035"/>
                  <a:pt x="3865424" y="570035"/>
                  <a:pt x="4690846" y="570035"/>
                </a:cubicBezTo>
                <a:cubicBezTo>
                  <a:pt x="4828714" y="570035"/>
                  <a:pt x="4961827" y="645819"/>
                  <a:pt x="5028384" y="768968"/>
                </a:cubicBezTo>
                <a:cubicBezTo>
                  <a:pt x="5028384" y="768968"/>
                  <a:pt x="5028384" y="768968"/>
                  <a:pt x="6131323" y="2668304"/>
                </a:cubicBezTo>
                <a:cubicBezTo>
                  <a:pt x="6202634" y="2786717"/>
                  <a:pt x="6202634" y="2938285"/>
                  <a:pt x="6131323" y="3056698"/>
                </a:cubicBezTo>
                <a:cubicBezTo>
                  <a:pt x="6131323" y="3056698"/>
                  <a:pt x="6131323" y="3056698"/>
                  <a:pt x="5028384" y="4956035"/>
                </a:cubicBezTo>
                <a:cubicBezTo>
                  <a:pt x="4961827" y="5079184"/>
                  <a:pt x="4828714" y="5154967"/>
                  <a:pt x="4690846" y="5154967"/>
                </a:cubicBezTo>
                <a:cubicBezTo>
                  <a:pt x="4690846" y="5154967"/>
                  <a:pt x="4690846" y="5154967"/>
                  <a:pt x="2489721" y="5154967"/>
                </a:cubicBezTo>
                <a:cubicBezTo>
                  <a:pt x="2347099" y="5154967"/>
                  <a:pt x="2218739" y="5079184"/>
                  <a:pt x="2147429" y="4956035"/>
                </a:cubicBezTo>
                <a:cubicBezTo>
                  <a:pt x="2147429" y="4956035"/>
                  <a:pt x="2147429" y="4956035"/>
                  <a:pt x="1049243" y="3056698"/>
                </a:cubicBezTo>
                <a:cubicBezTo>
                  <a:pt x="977932" y="2938285"/>
                  <a:pt x="977932" y="2786717"/>
                  <a:pt x="1049243" y="2668304"/>
                </a:cubicBezTo>
                <a:cubicBezTo>
                  <a:pt x="1049243" y="2668304"/>
                  <a:pt x="1049243" y="2668304"/>
                  <a:pt x="1457007" y="1963067"/>
                </a:cubicBezTo>
                <a:lnTo>
                  <a:pt x="1491373" y="1903634"/>
                </a:lnTo>
                <a:lnTo>
                  <a:pt x="1490164" y="1903127"/>
                </a:lnTo>
                <a:cubicBezTo>
                  <a:pt x="1465456" y="1888705"/>
                  <a:pt x="1444493" y="1867820"/>
                  <a:pt x="1429519" y="1841960"/>
                </a:cubicBezTo>
                <a:cubicBezTo>
                  <a:pt x="1429519" y="1841960"/>
                  <a:pt x="1429519" y="1841960"/>
                  <a:pt x="968320" y="1044307"/>
                </a:cubicBezTo>
                <a:cubicBezTo>
                  <a:pt x="938371" y="994579"/>
                  <a:pt x="938371" y="930926"/>
                  <a:pt x="968320" y="881196"/>
                </a:cubicBezTo>
                <a:cubicBezTo>
                  <a:pt x="968320" y="881196"/>
                  <a:pt x="968320" y="881196"/>
                  <a:pt x="1429519" y="83546"/>
                </a:cubicBezTo>
                <a:cubicBezTo>
                  <a:pt x="1459466" y="31828"/>
                  <a:pt x="1513373" y="0"/>
                  <a:pt x="1573268" y="0"/>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3" name="Picture 3" descr="Icon&#10;&#10;Description automatically generated">
            <a:extLst>
              <a:ext uri="{FF2B5EF4-FFF2-40B4-BE49-F238E27FC236}">
                <a16:creationId xmlns:a16="http://schemas.microsoft.com/office/drawing/2014/main" id="{BE567CD3-C75A-4573-A862-4326A231408A}"/>
              </a:ext>
            </a:extLst>
          </p:cNvPr>
          <p:cNvPicPr>
            <a:picLocks noChangeAspect="1"/>
          </p:cNvPicPr>
          <p:nvPr/>
        </p:nvPicPr>
        <p:blipFill>
          <a:blip r:embed="rId2"/>
          <a:stretch>
            <a:fillRect/>
          </a:stretch>
        </p:blipFill>
        <p:spPr>
          <a:xfrm>
            <a:off x="7531503" y="2129307"/>
            <a:ext cx="3217333" cy="3217333"/>
          </a:xfrm>
          <a:prstGeom prst="rect">
            <a:avLst/>
          </a:prstGeom>
        </p:spPr>
      </p:pic>
    </p:spTree>
    <p:extLst>
      <p:ext uri="{BB962C8B-B14F-4D97-AF65-F5344CB8AC3E}">
        <p14:creationId xmlns:p14="http://schemas.microsoft.com/office/powerpoint/2010/main" val="382944751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448055"/>
            <a:ext cx="3414370" cy="3801257"/>
          </a:xfrm>
          <a:prstGeom prst="rect">
            <a:avLst/>
          </a:prstGeom>
          <a:solidFill>
            <a:srgbClr val="4D5060"/>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36681D94-C1C5-4E9C-8692-7DA5FD10961F}"/>
              </a:ext>
            </a:extLst>
          </p:cNvPr>
          <p:cNvSpPr>
            <a:spLocks noGrp="1"/>
          </p:cNvSpPr>
          <p:nvPr>
            <p:ph type="title"/>
          </p:nvPr>
        </p:nvSpPr>
        <p:spPr>
          <a:xfrm>
            <a:off x="777240" y="731519"/>
            <a:ext cx="2845191" cy="3237579"/>
          </a:xfrm>
        </p:spPr>
        <p:txBody>
          <a:bodyPr>
            <a:normAutofit/>
          </a:bodyPr>
          <a:lstStyle/>
          <a:p>
            <a:r>
              <a:rPr lang="en-US" sz="3800">
                <a:solidFill>
                  <a:srgbClr val="FFFFFF"/>
                </a:solidFill>
                <a:cs typeface="Calibri Light"/>
              </a:rPr>
              <a:t>Reporting tasks</a:t>
            </a:r>
            <a:endParaRPr lang="en-US" sz="3800">
              <a:solidFill>
                <a:srgbClr val="FFFFFF"/>
              </a:solidFill>
            </a:endParaRPr>
          </a:p>
        </p:txBody>
      </p:sp>
      <p:pic>
        <p:nvPicPr>
          <p:cNvPr id="4" name="Picture 4" descr="Graphical user interface, text, application, email&#10;&#10;Description automatically generated">
            <a:extLst>
              <a:ext uri="{FF2B5EF4-FFF2-40B4-BE49-F238E27FC236}">
                <a16:creationId xmlns:a16="http://schemas.microsoft.com/office/drawing/2014/main" id="{92D19985-F577-48F8-AE7A-09FB6A5E854D}"/>
              </a:ext>
            </a:extLst>
          </p:cNvPr>
          <p:cNvPicPr>
            <a:picLocks noChangeAspect="1"/>
          </p:cNvPicPr>
          <p:nvPr/>
        </p:nvPicPr>
        <p:blipFill rotWithShape="1">
          <a:blip r:embed="rId2"/>
          <a:srcRect r="-1" b="20458"/>
          <a:stretch/>
        </p:blipFill>
        <p:spPr>
          <a:xfrm>
            <a:off x="4044603" y="448056"/>
            <a:ext cx="7680450" cy="3802932"/>
          </a:xfrm>
          <a:prstGeom prst="rect">
            <a:avLst/>
          </a:prstGeom>
        </p:spPr>
      </p:pic>
      <p:sp>
        <p:nvSpPr>
          <p:cNvPr id="13" name="Rectangle 12">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19227"/>
            <a:ext cx="3414369" cy="1979852"/>
          </a:xfrm>
          <a:prstGeom prst="rect">
            <a:avLst/>
          </a:prstGeom>
          <a:solidFill>
            <a:schemeClr val="accent5">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5" name="Rectangle 14">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4603" y="4416552"/>
            <a:ext cx="7688475" cy="1984248"/>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7">
            <a:extLst>
              <a:ext uri="{FF2B5EF4-FFF2-40B4-BE49-F238E27FC236}">
                <a16:creationId xmlns:a16="http://schemas.microsoft.com/office/drawing/2014/main" id="{D13184F6-5B07-4A67-A5C6-28BBAEA3A6F8}"/>
              </a:ext>
            </a:extLst>
          </p:cNvPr>
          <p:cNvSpPr>
            <a:spLocks noGrp="1"/>
          </p:cNvSpPr>
          <p:nvPr>
            <p:ph idx="1"/>
          </p:nvPr>
        </p:nvSpPr>
        <p:spPr>
          <a:xfrm>
            <a:off x="4379709" y="4642338"/>
            <a:ext cx="7037591" cy="1564310"/>
          </a:xfrm>
        </p:spPr>
        <p:txBody>
          <a:bodyPr anchor="ctr">
            <a:normAutofit/>
          </a:bodyPr>
          <a:lstStyle/>
          <a:p>
            <a:pPr algn="r" rtl="1"/>
            <a:r>
              <a:rPr lang="he-IL" sz="2200" dirty="0">
                <a:cs typeface="Calibri"/>
              </a:rPr>
              <a:t>כמו שהבנתם ה</a:t>
            </a:r>
            <a:r>
              <a:rPr lang="en-US" sz="2200" dirty="0">
                <a:cs typeface="Calibri"/>
              </a:rPr>
              <a:t>UI </a:t>
            </a:r>
            <a:r>
              <a:rPr lang="he-IL" sz="2200" dirty="0">
                <a:cs typeface="Calibri"/>
              </a:rPr>
              <a:t> מאוד אינטואיטיבי אז אין לי כוח להסביר אותו שוב.</a:t>
            </a:r>
            <a:endParaRPr lang="en-US" sz="2200" dirty="0">
              <a:cs typeface="Calibri"/>
            </a:endParaRPr>
          </a:p>
        </p:txBody>
      </p:sp>
    </p:spTree>
    <p:extLst>
      <p:ext uri="{BB962C8B-B14F-4D97-AF65-F5344CB8AC3E}">
        <p14:creationId xmlns:p14="http://schemas.microsoft.com/office/powerpoint/2010/main" val="338984058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A8DB9CD9-59B1-4D73-BC4C-98796A48EF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874A6A9-41FF-4E33-AFA8-F9F81436A5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gradFill flip="none" rotWithShape="1">
            <a:gsLst>
              <a:gs pos="16000">
                <a:schemeClr val="accent6">
                  <a:alpha val="20000"/>
                </a:schemeClr>
              </a:gs>
              <a:gs pos="85000">
                <a:schemeClr val="accent1">
                  <a:alpha val="4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721D730E-1F97-4071-B143-B05E6D2599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03402" y="3985"/>
            <a:ext cx="9772765" cy="6858000"/>
            <a:chOff x="1303402" y="3985"/>
            <a:chExt cx="9772765" cy="6858000"/>
          </a:xfrm>
        </p:grpSpPr>
        <p:sp>
          <p:nvSpPr>
            <p:cNvPr id="12" name="Freeform: Shape 11">
              <a:extLst>
                <a:ext uri="{FF2B5EF4-FFF2-40B4-BE49-F238E27FC236}">
                  <a16:creationId xmlns:a16="http://schemas.microsoft.com/office/drawing/2014/main" id="{B3849C6A-9EE5-4604-8EAE-DD4796B79D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60551" y="3985"/>
              <a:ext cx="9313016" cy="6858000"/>
            </a:xfrm>
            <a:custGeom>
              <a:avLst/>
              <a:gdLst>
                <a:gd name="connsiteX0" fmla="*/ 6993556 w 9313016"/>
                <a:gd name="connsiteY0" fmla="*/ 0 h 6858000"/>
                <a:gd name="connsiteX1" fmla="*/ 7358516 w 9313016"/>
                <a:gd name="connsiteY1" fmla="*/ 0 h 6858000"/>
                <a:gd name="connsiteX2" fmla="*/ 7475006 w 9313016"/>
                <a:gd name="connsiteY2" fmla="*/ 82722 h 6858000"/>
                <a:gd name="connsiteX3" fmla="*/ 7816357 w 9313016"/>
                <a:gd name="connsiteY3" fmla="*/ 358482 h 6858000"/>
                <a:gd name="connsiteX4" fmla="*/ 8421752 w 9313016"/>
                <a:gd name="connsiteY4" fmla="*/ 995405 h 6858000"/>
                <a:gd name="connsiteX5" fmla="*/ 8897059 w 9313016"/>
                <a:gd name="connsiteY5" fmla="*/ 1737211 h 6858000"/>
                <a:gd name="connsiteX6" fmla="*/ 9206633 w 9313016"/>
                <a:gd name="connsiteY6" fmla="*/ 2564460 h 6858000"/>
                <a:gd name="connsiteX7" fmla="*/ 9286787 w 9313016"/>
                <a:gd name="connsiteY7" fmla="*/ 3000164 h 6858000"/>
                <a:gd name="connsiteX8" fmla="*/ 9312914 w 9313016"/>
                <a:gd name="connsiteY8" fmla="*/ 3442493 h 6858000"/>
                <a:gd name="connsiteX9" fmla="*/ 9190562 w 9313016"/>
                <a:gd name="connsiteY9" fmla="*/ 4316686 h 6858000"/>
                <a:gd name="connsiteX10" fmla="*/ 9043416 w 9313016"/>
                <a:gd name="connsiteY10" fmla="*/ 4734917 h 6858000"/>
                <a:gd name="connsiteX11" fmla="*/ 8809657 w 9313016"/>
                <a:gd name="connsiteY11" fmla="*/ 5128718 h 6858000"/>
                <a:gd name="connsiteX12" fmla="*/ 8645997 w 9313016"/>
                <a:gd name="connsiteY12" fmla="*/ 5297441 h 6858000"/>
                <a:gd name="connsiteX13" fmla="*/ 8457787 w 9313016"/>
                <a:gd name="connsiteY13" fmla="*/ 5433763 h 6858000"/>
                <a:gd name="connsiteX14" fmla="*/ 8260803 w 9313016"/>
                <a:gd name="connsiteY14" fmla="*/ 5541237 h 6858000"/>
                <a:gd name="connsiteX15" fmla="*/ 8066136 w 9313016"/>
                <a:gd name="connsiteY15" fmla="*/ 5635704 h 6858000"/>
                <a:gd name="connsiteX16" fmla="*/ 7698638 w 9313016"/>
                <a:gd name="connsiteY16" fmla="*/ 5837163 h 6858000"/>
                <a:gd name="connsiteX17" fmla="*/ 7370135 w 9313016"/>
                <a:gd name="connsiteY17" fmla="*/ 6090081 h 6858000"/>
                <a:gd name="connsiteX18" fmla="*/ 7218897 w 9313016"/>
                <a:gd name="connsiteY18" fmla="*/ 6235860 h 6858000"/>
                <a:gd name="connsiteX19" fmla="*/ 7070665 w 9313016"/>
                <a:gd name="connsiteY19" fmla="*/ 6387205 h 6858000"/>
                <a:gd name="connsiteX20" fmla="*/ 6779035 w 9313016"/>
                <a:gd name="connsiteY20" fmla="*/ 6697100 h 6858000"/>
                <a:gd name="connsiteX21" fmla="*/ 6631837 w 9313016"/>
                <a:gd name="connsiteY21" fmla="*/ 6852239 h 6858000"/>
                <a:gd name="connsiteX22" fmla="*/ 6626221 w 9313016"/>
                <a:gd name="connsiteY22" fmla="*/ 6858000 h 6858000"/>
                <a:gd name="connsiteX23" fmla="*/ 6424725 w 9313016"/>
                <a:gd name="connsiteY23" fmla="*/ 6858000 h 6858000"/>
                <a:gd name="connsiteX24" fmla="*/ 6527382 w 9313016"/>
                <a:gd name="connsiteY24" fmla="*/ 6756333 h 6858000"/>
                <a:gd name="connsiteX25" fmla="*/ 6674233 w 9313016"/>
                <a:gd name="connsiteY25" fmla="*/ 6603450 h 6858000"/>
                <a:gd name="connsiteX26" fmla="*/ 6965813 w 9313016"/>
                <a:gd name="connsiteY26" fmla="*/ 6292932 h 6858000"/>
                <a:gd name="connsiteX27" fmla="*/ 7112961 w 9313016"/>
                <a:gd name="connsiteY27" fmla="*/ 6137505 h 6858000"/>
                <a:gd name="connsiteX28" fmla="*/ 7264790 w 9313016"/>
                <a:gd name="connsiteY28" fmla="*/ 5983710 h 6858000"/>
                <a:gd name="connsiteX29" fmla="*/ 7974595 w 9313016"/>
                <a:gd name="connsiteY29" fmla="*/ 5470773 h 6858000"/>
                <a:gd name="connsiteX30" fmla="*/ 8331591 w 9313016"/>
                <a:gd name="connsiteY30" fmla="*/ 5254048 h 6858000"/>
                <a:gd name="connsiteX31" fmla="*/ 8599807 w 9313016"/>
                <a:gd name="connsiteY31" fmla="*/ 4980010 h 6858000"/>
                <a:gd name="connsiteX32" fmla="*/ 8766474 w 9313016"/>
                <a:gd name="connsiteY32" fmla="*/ 4631524 h 6858000"/>
                <a:gd name="connsiteX33" fmla="*/ 8865755 w 9313016"/>
                <a:gd name="connsiteY33" fmla="*/ 4244445 h 6858000"/>
                <a:gd name="connsiteX34" fmla="*/ 8882911 w 9313016"/>
                <a:gd name="connsiteY34" fmla="*/ 4145659 h 6858000"/>
                <a:gd name="connsiteX35" fmla="*/ 8897403 w 9313016"/>
                <a:gd name="connsiteY35" fmla="*/ 4046633 h 6858000"/>
                <a:gd name="connsiteX36" fmla="*/ 8908298 w 9313016"/>
                <a:gd name="connsiteY36" fmla="*/ 3947271 h 6858000"/>
                <a:gd name="connsiteX37" fmla="*/ 8916184 w 9313016"/>
                <a:gd name="connsiteY37" fmla="*/ 3847765 h 6858000"/>
                <a:gd name="connsiteX38" fmla="*/ 8920670 w 9313016"/>
                <a:gd name="connsiteY38" fmla="*/ 3449597 h 6858000"/>
                <a:gd name="connsiteX39" fmla="*/ 8914607 w 9313016"/>
                <a:gd name="connsiteY39" fmla="*/ 3350283 h 6858000"/>
                <a:gd name="connsiteX40" fmla="*/ 8905340 w 9313016"/>
                <a:gd name="connsiteY40" fmla="*/ 3251209 h 6858000"/>
                <a:gd name="connsiteX41" fmla="*/ 8893854 w 9313016"/>
                <a:gd name="connsiteY41" fmla="*/ 3152376 h 6858000"/>
                <a:gd name="connsiteX42" fmla="*/ 8879706 w 9313016"/>
                <a:gd name="connsiteY42" fmla="*/ 3053878 h 6858000"/>
                <a:gd name="connsiteX43" fmla="*/ 8797531 w 9313016"/>
                <a:gd name="connsiteY43" fmla="*/ 2663966 h 6858000"/>
                <a:gd name="connsiteX44" fmla="*/ 8520442 w 9313016"/>
                <a:gd name="connsiteY44" fmla="*/ 1911983 h 6858000"/>
                <a:gd name="connsiteX45" fmla="*/ 8332626 w 9313016"/>
                <a:gd name="connsiteY45" fmla="*/ 1553608 h 6858000"/>
                <a:gd name="connsiteX46" fmla="*/ 8116317 w 9313016"/>
                <a:gd name="connsiteY46" fmla="*/ 1208529 h 6858000"/>
                <a:gd name="connsiteX47" fmla="*/ 7873293 w 9313016"/>
                <a:gd name="connsiteY47" fmla="*/ 878284 h 6858000"/>
                <a:gd name="connsiteX48" fmla="*/ 7604337 w 9313016"/>
                <a:gd name="connsiteY48" fmla="*/ 565125 h 6858000"/>
                <a:gd name="connsiteX49" fmla="*/ 7311128 w 9313016"/>
                <a:gd name="connsiteY49" fmla="*/ 270591 h 6858000"/>
                <a:gd name="connsiteX50" fmla="*/ 1752019 w 9313016"/>
                <a:gd name="connsiteY50" fmla="*/ 0 h 6858000"/>
                <a:gd name="connsiteX51" fmla="*/ 2155804 w 9313016"/>
                <a:gd name="connsiteY51" fmla="*/ 0 h 6858000"/>
                <a:gd name="connsiteX52" fmla="*/ 2103975 w 9313016"/>
                <a:gd name="connsiteY52" fmla="*/ 40789 h 6858000"/>
                <a:gd name="connsiteX53" fmla="*/ 1656310 w 9313016"/>
                <a:gd name="connsiteY53" fmla="*/ 470035 h 6858000"/>
                <a:gd name="connsiteX54" fmla="*/ 806013 w 9313016"/>
                <a:gd name="connsiteY54" fmla="*/ 1841133 h 6858000"/>
                <a:gd name="connsiteX55" fmla="*/ 580685 w 9313016"/>
                <a:gd name="connsiteY55" fmla="*/ 2606364 h 6858000"/>
                <a:gd name="connsiteX56" fmla="*/ 503489 w 9313016"/>
                <a:gd name="connsiteY56" fmla="*/ 3397276 h 6858000"/>
                <a:gd name="connsiteX57" fmla="*/ 570135 w 9313016"/>
                <a:gd name="connsiteY57" fmla="*/ 4188235 h 6858000"/>
                <a:gd name="connsiteX58" fmla="*/ 783387 w 9313016"/>
                <a:gd name="connsiteY58" fmla="*/ 4953850 h 6858000"/>
                <a:gd name="connsiteX59" fmla="*/ 1628014 w 9313016"/>
                <a:gd name="connsiteY59" fmla="*/ 6308245 h 6858000"/>
                <a:gd name="connsiteX60" fmla="*/ 2235998 w 9313016"/>
                <a:gd name="connsiteY60" fmla="*/ 6844829 h 6858000"/>
                <a:gd name="connsiteX61" fmla="*/ 2255028 w 9313016"/>
                <a:gd name="connsiteY61" fmla="*/ 6858000 h 6858000"/>
                <a:gd name="connsiteX62" fmla="*/ 1578787 w 9313016"/>
                <a:gd name="connsiteY62" fmla="*/ 6858000 h 6858000"/>
                <a:gd name="connsiteX63" fmla="*/ 1465153 w 9313016"/>
                <a:gd name="connsiteY63" fmla="*/ 6759050 h 6858000"/>
                <a:gd name="connsiteX64" fmla="*/ 1303650 w 9313016"/>
                <a:gd name="connsiteY64" fmla="*/ 6604267 h 6858000"/>
                <a:gd name="connsiteX65" fmla="*/ 323708 w 9313016"/>
                <a:gd name="connsiteY65" fmla="*/ 5126365 h 6858000"/>
                <a:gd name="connsiteX66" fmla="*/ 872 w 9313016"/>
                <a:gd name="connsiteY66" fmla="*/ 3391228 h 6858000"/>
                <a:gd name="connsiteX67" fmla="*/ 105428 w 9313016"/>
                <a:gd name="connsiteY67" fmla="*/ 2511899 h 6858000"/>
                <a:gd name="connsiteX68" fmla="*/ 384933 w 9313016"/>
                <a:gd name="connsiteY68" fmla="*/ 1670971 h 6858000"/>
                <a:gd name="connsiteX69" fmla="*/ 1433593 w 9313016"/>
                <a:gd name="connsiteY69" fmla="*/ 256095 h 6858000"/>
                <a:gd name="connsiteX70" fmla="*/ 1602664 w 9313016"/>
                <a:gd name="connsiteY70" fmla="*/ 1137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9313016" h="6858000">
                  <a:moveTo>
                    <a:pt x="6993556" y="0"/>
                  </a:moveTo>
                  <a:lnTo>
                    <a:pt x="7358516" y="0"/>
                  </a:lnTo>
                  <a:lnTo>
                    <a:pt x="7475006" y="82722"/>
                  </a:lnTo>
                  <a:cubicBezTo>
                    <a:pt x="7592423" y="169778"/>
                    <a:pt x="7706366" y="261748"/>
                    <a:pt x="7816357" y="358482"/>
                  </a:cubicBezTo>
                  <a:cubicBezTo>
                    <a:pt x="8036559" y="551589"/>
                    <a:pt x="8239655" y="764905"/>
                    <a:pt x="8421752" y="995405"/>
                  </a:cubicBezTo>
                  <a:cubicBezTo>
                    <a:pt x="8604736" y="1225282"/>
                    <a:pt x="8763567" y="1474646"/>
                    <a:pt x="8897059" y="1737211"/>
                  </a:cubicBezTo>
                  <a:cubicBezTo>
                    <a:pt x="9029909" y="2000162"/>
                    <a:pt x="9134317" y="2277990"/>
                    <a:pt x="9206633" y="2564460"/>
                  </a:cubicBezTo>
                  <a:cubicBezTo>
                    <a:pt x="9242322" y="2707791"/>
                    <a:pt x="9269041" y="2853474"/>
                    <a:pt x="9286787" y="3000164"/>
                  </a:cubicBezTo>
                  <a:cubicBezTo>
                    <a:pt x="9304977" y="3146856"/>
                    <a:pt x="9314097" y="3294698"/>
                    <a:pt x="9312914" y="3442493"/>
                  </a:cubicBezTo>
                  <a:cubicBezTo>
                    <a:pt x="9309906" y="3737987"/>
                    <a:pt x="9270717" y="4033288"/>
                    <a:pt x="9190562" y="4316686"/>
                  </a:cubicBezTo>
                  <a:cubicBezTo>
                    <a:pt x="9150486" y="4458240"/>
                    <a:pt x="9103951" y="4597587"/>
                    <a:pt x="9043416" y="4734917"/>
                  </a:cubicBezTo>
                  <a:cubicBezTo>
                    <a:pt x="8982980" y="4871817"/>
                    <a:pt x="8908740" y="5007131"/>
                    <a:pt x="8809657" y="5128718"/>
                  </a:cubicBezTo>
                  <a:cubicBezTo>
                    <a:pt x="8760312" y="5189247"/>
                    <a:pt x="8706137" y="5246945"/>
                    <a:pt x="8645997" y="5297441"/>
                  </a:cubicBezTo>
                  <a:cubicBezTo>
                    <a:pt x="8586252" y="5348274"/>
                    <a:pt x="8522809" y="5393730"/>
                    <a:pt x="8457787" y="5433763"/>
                  </a:cubicBezTo>
                  <a:cubicBezTo>
                    <a:pt x="8392816" y="5474132"/>
                    <a:pt x="8326219" y="5508213"/>
                    <a:pt x="8260803" y="5541237"/>
                  </a:cubicBezTo>
                  <a:cubicBezTo>
                    <a:pt x="8195289" y="5574071"/>
                    <a:pt x="8130023" y="5604838"/>
                    <a:pt x="8066136" y="5635704"/>
                  </a:cubicBezTo>
                  <a:cubicBezTo>
                    <a:pt x="7938313" y="5697433"/>
                    <a:pt x="7815222" y="5762186"/>
                    <a:pt x="7698638" y="5837163"/>
                  </a:cubicBezTo>
                  <a:cubicBezTo>
                    <a:pt x="7582449" y="5912381"/>
                    <a:pt x="7471881" y="5996094"/>
                    <a:pt x="7370135" y="6090081"/>
                  </a:cubicBezTo>
                  <a:cubicBezTo>
                    <a:pt x="7319460" y="6136593"/>
                    <a:pt x="7268881" y="6186082"/>
                    <a:pt x="7218897" y="6235860"/>
                  </a:cubicBezTo>
                  <a:cubicBezTo>
                    <a:pt x="7168763" y="6285493"/>
                    <a:pt x="7119665" y="6336229"/>
                    <a:pt x="7070665" y="6387205"/>
                  </a:cubicBezTo>
                  <a:cubicBezTo>
                    <a:pt x="6972715" y="6489208"/>
                    <a:pt x="6876195" y="6593131"/>
                    <a:pt x="6779035" y="6697100"/>
                  </a:cubicBezTo>
                  <a:cubicBezTo>
                    <a:pt x="6730379" y="6748989"/>
                    <a:pt x="6681528" y="6800878"/>
                    <a:pt x="6631837" y="6852239"/>
                  </a:cubicBezTo>
                  <a:lnTo>
                    <a:pt x="6626221" y="6858000"/>
                  </a:lnTo>
                  <a:lnTo>
                    <a:pt x="6424725" y="6858000"/>
                  </a:lnTo>
                  <a:lnTo>
                    <a:pt x="6527382" y="6756333"/>
                  </a:lnTo>
                  <a:cubicBezTo>
                    <a:pt x="6576726" y="6705932"/>
                    <a:pt x="6625480" y="6654811"/>
                    <a:pt x="6674233" y="6603450"/>
                  </a:cubicBezTo>
                  <a:cubicBezTo>
                    <a:pt x="6771788" y="6500920"/>
                    <a:pt x="6868309" y="6396757"/>
                    <a:pt x="6965813" y="6292932"/>
                  </a:cubicBezTo>
                  <a:lnTo>
                    <a:pt x="7112961" y="6137505"/>
                  </a:lnTo>
                  <a:cubicBezTo>
                    <a:pt x="7162354" y="6085808"/>
                    <a:pt x="7211945" y="6034640"/>
                    <a:pt x="7264790" y="5983710"/>
                  </a:cubicBezTo>
                  <a:cubicBezTo>
                    <a:pt x="7472373" y="5779130"/>
                    <a:pt x="7721610" y="5610648"/>
                    <a:pt x="7974595" y="5470773"/>
                  </a:cubicBezTo>
                  <a:cubicBezTo>
                    <a:pt x="8099903" y="5399395"/>
                    <a:pt x="8224127" y="5332529"/>
                    <a:pt x="8331591" y="5254048"/>
                  </a:cubicBezTo>
                  <a:cubicBezTo>
                    <a:pt x="8439351" y="5176047"/>
                    <a:pt x="8529660" y="5085949"/>
                    <a:pt x="8599807" y="4980010"/>
                  </a:cubicBezTo>
                  <a:cubicBezTo>
                    <a:pt x="8671187" y="4875128"/>
                    <a:pt x="8723982" y="4756086"/>
                    <a:pt x="8766474" y="4631524"/>
                  </a:cubicBezTo>
                  <a:cubicBezTo>
                    <a:pt x="8808968" y="4507010"/>
                    <a:pt x="8840615" y="4375872"/>
                    <a:pt x="8865755" y="4244445"/>
                  </a:cubicBezTo>
                  <a:cubicBezTo>
                    <a:pt x="8871375" y="4211468"/>
                    <a:pt x="8878129" y="4178731"/>
                    <a:pt x="8882911" y="4145659"/>
                  </a:cubicBezTo>
                  <a:lnTo>
                    <a:pt x="8897403" y="4046633"/>
                  </a:lnTo>
                  <a:lnTo>
                    <a:pt x="8908298" y="3947271"/>
                  </a:lnTo>
                  <a:cubicBezTo>
                    <a:pt x="8912389" y="3914247"/>
                    <a:pt x="8913425" y="3880886"/>
                    <a:pt x="8916184" y="3847765"/>
                  </a:cubicBezTo>
                  <a:cubicBezTo>
                    <a:pt x="8925797" y="3715091"/>
                    <a:pt x="8925945" y="3582127"/>
                    <a:pt x="8920670" y="3449597"/>
                  </a:cubicBezTo>
                  <a:lnTo>
                    <a:pt x="8914607" y="3350283"/>
                  </a:lnTo>
                  <a:cubicBezTo>
                    <a:pt x="8911995" y="3317211"/>
                    <a:pt x="8908348" y="3284233"/>
                    <a:pt x="8905340" y="3251209"/>
                  </a:cubicBezTo>
                  <a:cubicBezTo>
                    <a:pt x="8902628" y="3218185"/>
                    <a:pt x="8897551" y="3185305"/>
                    <a:pt x="8893854" y="3152376"/>
                  </a:cubicBezTo>
                  <a:cubicBezTo>
                    <a:pt x="8890305" y="3119399"/>
                    <a:pt x="8884932" y="3086662"/>
                    <a:pt x="8879706" y="3053878"/>
                  </a:cubicBezTo>
                  <a:cubicBezTo>
                    <a:pt x="8858707" y="2922835"/>
                    <a:pt x="8831249" y="2792705"/>
                    <a:pt x="8797531" y="2663966"/>
                  </a:cubicBezTo>
                  <a:cubicBezTo>
                    <a:pt x="8728616" y="2406777"/>
                    <a:pt x="8635497" y="2155109"/>
                    <a:pt x="8520442" y="1911983"/>
                  </a:cubicBezTo>
                  <a:cubicBezTo>
                    <a:pt x="8462667" y="1790541"/>
                    <a:pt x="8400112" y="1670923"/>
                    <a:pt x="8332626" y="1553608"/>
                  </a:cubicBezTo>
                  <a:cubicBezTo>
                    <a:pt x="8265683" y="1436006"/>
                    <a:pt x="8192973" y="1321188"/>
                    <a:pt x="8116317" y="1208529"/>
                  </a:cubicBezTo>
                  <a:cubicBezTo>
                    <a:pt x="8039811" y="1095776"/>
                    <a:pt x="7958079" y="986094"/>
                    <a:pt x="7873293" y="878284"/>
                  </a:cubicBezTo>
                  <a:cubicBezTo>
                    <a:pt x="7787814" y="771002"/>
                    <a:pt x="7697999" y="666551"/>
                    <a:pt x="7604337" y="565125"/>
                  </a:cubicBezTo>
                  <a:cubicBezTo>
                    <a:pt x="7510479" y="463891"/>
                    <a:pt x="7413367" y="364818"/>
                    <a:pt x="7311128" y="270591"/>
                  </a:cubicBezTo>
                  <a:close/>
                  <a:moveTo>
                    <a:pt x="1752019" y="0"/>
                  </a:moveTo>
                  <a:lnTo>
                    <a:pt x="2155804" y="0"/>
                  </a:lnTo>
                  <a:lnTo>
                    <a:pt x="2103975" y="40789"/>
                  </a:lnTo>
                  <a:cubicBezTo>
                    <a:pt x="1943592" y="173585"/>
                    <a:pt x="1793955" y="317500"/>
                    <a:pt x="1656310" y="470035"/>
                  </a:cubicBezTo>
                  <a:cubicBezTo>
                    <a:pt x="1288172" y="876939"/>
                    <a:pt x="1002998" y="1344708"/>
                    <a:pt x="806013" y="1841133"/>
                  </a:cubicBezTo>
                  <a:cubicBezTo>
                    <a:pt x="707818" y="2089538"/>
                    <a:pt x="630868" y="2345480"/>
                    <a:pt x="580685" y="2606364"/>
                  </a:cubicBezTo>
                  <a:cubicBezTo>
                    <a:pt x="530749" y="2867250"/>
                    <a:pt x="504868" y="3132119"/>
                    <a:pt x="503489" y="3397276"/>
                  </a:cubicBezTo>
                  <a:cubicBezTo>
                    <a:pt x="501467" y="3662434"/>
                    <a:pt x="524093" y="3927351"/>
                    <a:pt x="570135" y="4188235"/>
                  </a:cubicBezTo>
                  <a:cubicBezTo>
                    <a:pt x="615734" y="4449264"/>
                    <a:pt x="688642" y="4705493"/>
                    <a:pt x="783387" y="4953850"/>
                  </a:cubicBezTo>
                  <a:cubicBezTo>
                    <a:pt x="974357" y="5449796"/>
                    <a:pt x="1259630" y="5913773"/>
                    <a:pt x="1628014" y="6308245"/>
                  </a:cubicBezTo>
                  <a:cubicBezTo>
                    <a:pt x="1812182" y="6505481"/>
                    <a:pt x="2016215" y="6685052"/>
                    <a:pt x="2235998" y="6844829"/>
                  </a:cubicBezTo>
                  <a:lnTo>
                    <a:pt x="2255028" y="6858000"/>
                  </a:lnTo>
                  <a:lnTo>
                    <a:pt x="1578787" y="6858000"/>
                  </a:lnTo>
                  <a:lnTo>
                    <a:pt x="1465153" y="6759050"/>
                  </a:lnTo>
                  <a:cubicBezTo>
                    <a:pt x="1410086" y="6708726"/>
                    <a:pt x="1356236" y="6657104"/>
                    <a:pt x="1303650" y="6604267"/>
                  </a:cubicBezTo>
                  <a:cubicBezTo>
                    <a:pt x="883506" y="6181043"/>
                    <a:pt x="548150" y="5676072"/>
                    <a:pt x="323708" y="5126365"/>
                  </a:cubicBezTo>
                  <a:cubicBezTo>
                    <a:pt x="97737" y="4577139"/>
                    <a:pt x="-10958" y="3981927"/>
                    <a:pt x="872" y="3391228"/>
                  </a:cubicBezTo>
                  <a:cubicBezTo>
                    <a:pt x="5951" y="3095783"/>
                    <a:pt x="40506" y="2800528"/>
                    <a:pt x="105428" y="2511899"/>
                  </a:cubicBezTo>
                  <a:cubicBezTo>
                    <a:pt x="170104" y="2223317"/>
                    <a:pt x="262089" y="1940399"/>
                    <a:pt x="384933" y="1670971"/>
                  </a:cubicBezTo>
                  <a:cubicBezTo>
                    <a:pt x="629092" y="1131344"/>
                    <a:pt x="991955" y="646919"/>
                    <a:pt x="1433593" y="256095"/>
                  </a:cubicBezTo>
                  <a:cubicBezTo>
                    <a:pt x="1488791" y="207206"/>
                    <a:pt x="1545179" y="159733"/>
                    <a:pt x="1602664" y="113704"/>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Freeform: Shape 12">
              <a:extLst>
                <a:ext uri="{FF2B5EF4-FFF2-40B4-BE49-F238E27FC236}">
                  <a16:creationId xmlns:a16="http://schemas.microsoft.com/office/drawing/2014/main" id="{308677BE-069B-4A4D-8732-E26B6EF567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59468" y="3985"/>
              <a:ext cx="9065550" cy="6858000"/>
            </a:xfrm>
            <a:custGeom>
              <a:avLst/>
              <a:gdLst>
                <a:gd name="connsiteX0" fmla="*/ 1839951 w 9065550"/>
                <a:gd name="connsiteY0" fmla="*/ 0 h 6858000"/>
                <a:gd name="connsiteX1" fmla="*/ 6979427 w 9065550"/>
                <a:gd name="connsiteY1" fmla="*/ 0 h 6858000"/>
                <a:gd name="connsiteX2" fmla="*/ 6989586 w 9065550"/>
                <a:gd name="connsiteY2" fmla="*/ 6825 h 6858000"/>
                <a:gd name="connsiteX3" fmla="*/ 8932062 w 9065550"/>
                <a:gd name="connsiteY3" fmla="*/ 4580835 h 6858000"/>
                <a:gd name="connsiteX4" fmla="*/ 7166294 w 9065550"/>
                <a:gd name="connsiteY4" fmla="*/ 6259703 h 6858000"/>
                <a:gd name="connsiteX5" fmla="*/ 6868878 w 9065550"/>
                <a:gd name="connsiteY5" fmla="*/ 6564765 h 6858000"/>
                <a:gd name="connsiteX6" fmla="*/ 6591881 w 9065550"/>
                <a:gd name="connsiteY6" fmla="*/ 6858000 h 6858000"/>
                <a:gd name="connsiteX7" fmla="*/ 5184648 w 9065550"/>
                <a:gd name="connsiteY7" fmla="*/ 6858000 h 6858000"/>
                <a:gd name="connsiteX8" fmla="*/ 5244877 w 9065550"/>
                <a:gd name="connsiteY8" fmla="*/ 6817615 h 6858000"/>
                <a:gd name="connsiteX9" fmla="*/ 6033853 w 9065550"/>
                <a:gd name="connsiteY9" fmla="*/ 6069135 h 6858000"/>
                <a:gd name="connsiteX10" fmla="*/ 6480248 w 9065550"/>
                <a:gd name="connsiteY10" fmla="*/ 5607082 h 6858000"/>
                <a:gd name="connsiteX11" fmla="*/ 7551502 w 9065550"/>
                <a:gd name="connsiteY11" fmla="*/ 4859004 h 6858000"/>
                <a:gd name="connsiteX12" fmla="*/ 7844227 w 9065550"/>
                <a:gd name="connsiteY12" fmla="*/ 4683074 h 6858000"/>
                <a:gd name="connsiteX13" fmla="*/ 8005810 w 9065550"/>
                <a:gd name="connsiteY13" fmla="*/ 4330239 h 6858000"/>
                <a:gd name="connsiteX14" fmla="*/ 8016191 w 9065550"/>
                <a:gd name="connsiteY14" fmla="*/ 2956574 h 6858000"/>
                <a:gd name="connsiteX15" fmla="*/ 7346424 w 9065550"/>
                <a:gd name="connsiteY15" fmla="*/ 1636739 h 6858000"/>
                <a:gd name="connsiteX16" fmla="*/ 5995751 w 9065550"/>
                <a:gd name="connsiteY16" fmla="*/ 493319 h 6858000"/>
                <a:gd name="connsiteX17" fmla="*/ 4494836 w 9065550"/>
                <a:gd name="connsiteY17" fmla="*/ 75383 h 6858000"/>
                <a:gd name="connsiteX18" fmla="*/ 2002499 w 9065550"/>
                <a:gd name="connsiteY18" fmla="*/ 1094261 h 6858000"/>
                <a:gd name="connsiteX19" fmla="*/ 1241306 w 9065550"/>
                <a:gd name="connsiteY19" fmla="*/ 2206935 h 6858000"/>
                <a:gd name="connsiteX20" fmla="*/ 961736 w 9065550"/>
                <a:gd name="connsiteY20" fmla="*/ 3573719 h 6858000"/>
                <a:gd name="connsiteX21" fmla="*/ 1193878 w 9065550"/>
                <a:gd name="connsiteY21" fmla="*/ 4824208 h 6858000"/>
                <a:gd name="connsiteX22" fmla="*/ 1832096 w 9065550"/>
                <a:gd name="connsiteY22" fmla="*/ 5873050 h 6858000"/>
                <a:gd name="connsiteX23" fmla="*/ 3010752 w 9065550"/>
                <a:gd name="connsiteY23" fmla="*/ 6749475 h 6858000"/>
                <a:gd name="connsiteX24" fmla="*/ 3187037 w 9065550"/>
                <a:gd name="connsiteY24" fmla="*/ 6824756 h 6858000"/>
                <a:gd name="connsiteX25" fmla="*/ 3278211 w 9065550"/>
                <a:gd name="connsiteY25" fmla="*/ 6858000 h 6858000"/>
                <a:gd name="connsiteX26" fmla="*/ 1480830 w 9065550"/>
                <a:gd name="connsiteY26" fmla="*/ 6858000 h 6858000"/>
                <a:gd name="connsiteX27" fmla="*/ 1427607 w 9065550"/>
                <a:gd name="connsiteY27" fmla="*/ 6811515 h 6858000"/>
                <a:gd name="connsiteX28" fmla="*/ 1100739 w 9065550"/>
                <a:gd name="connsiteY28" fmla="*/ 6477651 h 6858000"/>
                <a:gd name="connsiteX29" fmla="*/ 0 w 9065550"/>
                <a:gd name="connsiteY29" fmla="*/ 3573620 h 6858000"/>
                <a:gd name="connsiteX30" fmla="*/ 1805513 w 9065550"/>
                <a:gd name="connsiteY30"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065550" h="6858000">
                  <a:moveTo>
                    <a:pt x="1839951" y="0"/>
                  </a:moveTo>
                  <a:lnTo>
                    <a:pt x="6979427" y="0"/>
                  </a:lnTo>
                  <a:lnTo>
                    <a:pt x="6989586" y="6825"/>
                  </a:lnTo>
                  <a:cubicBezTo>
                    <a:pt x="8438828" y="1031353"/>
                    <a:pt x="9439169" y="2823601"/>
                    <a:pt x="8932062" y="4580835"/>
                  </a:cubicBezTo>
                  <a:cubicBezTo>
                    <a:pt x="8592517" y="5757293"/>
                    <a:pt x="7979652" y="5458140"/>
                    <a:pt x="7166294" y="6259703"/>
                  </a:cubicBezTo>
                  <a:cubicBezTo>
                    <a:pt x="7064618" y="6359905"/>
                    <a:pt x="6966014" y="6462297"/>
                    <a:pt x="6868878" y="6564765"/>
                  </a:cubicBezTo>
                  <a:lnTo>
                    <a:pt x="6591881" y="6858000"/>
                  </a:lnTo>
                  <a:lnTo>
                    <a:pt x="5184648" y="6858000"/>
                  </a:lnTo>
                  <a:lnTo>
                    <a:pt x="5244877" y="6817615"/>
                  </a:lnTo>
                  <a:cubicBezTo>
                    <a:pt x="5481027" y="6649287"/>
                    <a:pt x="5723665" y="6398593"/>
                    <a:pt x="6033853" y="6069135"/>
                  </a:cubicBezTo>
                  <a:cubicBezTo>
                    <a:pt x="6175680" y="5918484"/>
                    <a:pt x="6322395" y="5762660"/>
                    <a:pt x="6480248" y="5607082"/>
                  </a:cubicBezTo>
                  <a:cubicBezTo>
                    <a:pt x="6893276" y="5200077"/>
                    <a:pt x="7273697" y="5002920"/>
                    <a:pt x="7551502" y="4859004"/>
                  </a:cubicBezTo>
                  <a:cubicBezTo>
                    <a:pt x="7687884" y="4788339"/>
                    <a:pt x="7795540" y="4732559"/>
                    <a:pt x="7844227" y="4683074"/>
                  </a:cubicBezTo>
                  <a:cubicBezTo>
                    <a:pt x="7898759" y="4627636"/>
                    <a:pt x="7956165" y="4502313"/>
                    <a:pt x="8005810" y="4330239"/>
                  </a:cubicBezTo>
                  <a:cubicBezTo>
                    <a:pt x="8132968" y="3889611"/>
                    <a:pt x="8136446" y="3427460"/>
                    <a:pt x="8016191" y="2956574"/>
                  </a:cubicBezTo>
                  <a:cubicBezTo>
                    <a:pt x="7900876" y="2505064"/>
                    <a:pt x="7669287" y="2048671"/>
                    <a:pt x="7346424" y="1636739"/>
                  </a:cubicBezTo>
                  <a:cubicBezTo>
                    <a:pt x="6979764" y="1168830"/>
                    <a:pt x="6512706" y="773489"/>
                    <a:pt x="5995751" y="493319"/>
                  </a:cubicBezTo>
                  <a:cubicBezTo>
                    <a:pt x="5491195" y="219884"/>
                    <a:pt x="4972174" y="75383"/>
                    <a:pt x="4494836" y="75383"/>
                  </a:cubicBezTo>
                  <a:cubicBezTo>
                    <a:pt x="3554318" y="75383"/>
                    <a:pt x="2669191" y="437197"/>
                    <a:pt x="2002499" y="1094261"/>
                  </a:cubicBezTo>
                  <a:cubicBezTo>
                    <a:pt x="1676360" y="1415667"/>
                    <a:pt x="1420225" y="1790023"/>
                    <a:pt x="1241306" y="2206935"/>
                  </a:cubicBezTo>
                  <a:cubicBezTo>
                    <a:pt x="1055782" y="2639169"/>
                    <a:pt x="961736" y="3099027"/>
                    <a:pt x="961736" y="3573719"/>
                  </a:cubicBezTo>
                  <a:cubicBezTo>
                    <a:pt x="961736" y="4005124"/>
                    <a:pt x="1039805" y="4425841"/>
                    <a:pt x="1193878" y="4824208"/>
                  </a:cubicBezTo>
                  <a:cubicBezTo>
                    <a:pt x="1342457" y="5208423"/>
                    <a:pt x="1557214" y="5561306"/>
                    <a:pt x="1832096" y="5873050"/>
                  </a:cubicBezTo>
                  <a:cubicBezTo>
                    <a:pt x="2157126" y="6241599"/>
                    <a:pt x="2564661" y="6544656"/>
                    <a:pt x="3010752" y="6749475"/>
                  </a:cubicBezTo>
                  <a:cubicBezTo>
                    <a:pt x="3069003" y="6776219"/>
                    <a:pt x="3127773" y="6801314"/>
                    <a:pt x="3187037" y="6824756"/>
                  </a:cubicBezTo>
                  <a:lnTo>
                    <a:pt x="3278211" y="6858000"/>
                  </a:lnTo>
                  <a:lnTo>
                    <a:pt x="1480830" y="6858000"/>
                  </a:lnTo>
                  <a:lnTo>
                    <a:pt x="1427607" y="6811515"/>
                  </a:lnTo>
                  <a:cubicBezTo>
                    <a:pt x="1312870" y="6705919"/>
                    <a:pt x="1203751" y="6594470"/>
                    <a:pt x="1100739" y="6477651"/>
                  </a:cubicBezTo>
                  <a:cubicBezTo>
                    <a:pt x="415045" y="5700097"/>
                    <a:pt x="0" y="4684635"/>
                    <a:pt x="0" y="3573620"/>
                  </a:cubicBezTo>
                  <a:cubicBezTo>
                    <a:pt x="0" y="2121118"/>
                    <a:pt x="709459" y="831902"/>
                    <a:pt x="1805513" y="24133"/>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Shape 13">
              <a:extLst>
                <a:ext uri="{FF2B5EF4-FFF2-40B4-BE49-F238E27FC236}">
                  <a16:creationId xmlns:a16="http://schemas.microsoft.com/office/drawing/2014/main" id="{9A9A575B-DD07-4388-963B-0AF3FDDCF3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48217" y="3985"/>
              <a:ext cx="9088051" cy="6858000"/>
            </a:xfrm>
            <a:custGeom>
              <a:avLst/>
              <a:gdLst>
                <a:gd name="connsiteX0" fmla="*/ 5158786 w 9088051"/>
                <a:gd name="connsiteY0" fmla="*/ 0 h 6858000"/>
                <a:gd name="connsiteX1" fmla="*/ 6996771 w 9088051"/>
                <a:gd name="connsiteY1" fmla="*/ 0 h 6858000"/>
                <a:gd name="connsiteX2" fmla="*/ 7006955 w 9088051"/>
                <a:gd name="connsiteY2" fmla="*/ 6825 h 6858000"/>
                <a:gd name="connsiteX3" fmla="*/ 8954230 w 9088051"/>
                <a:gd name="connsiteY3" fmla="*/ 4580835 h 6858000"/>
                <a:gd name="connsiteX4" fmla="*/ 7184080 w 9088051"/>
                <a:gd name="connsiteY4" fmla="*/ 6259703 h 6858000"/>
                <a:gd name="connsiteX5" fmla="*/ 6885926 w 9088051"/>
                <a:gd name="connsiteY5" fmla="*/ 6564765 h 6858000"/>
                <a:gd name="connsiteX6" fmla="*/ 6608241 w 9088051"/>
                <a:gd name="connsiteY6" fmla="*/ 6858000 h 6858000"/>
                <a:gd name="connsiteX7" fmla="*/ 5462870 w 9088051"/>
                <a:gd name="connsiteY7" fmla="*/ 6858000 h 6858000"/>
                <a:gd name="connsiteX8" fmla="*/ 5529056 w 9088051"/>
                <a:gd name="connsiteY8" fmla="*/ 6804645 h 6858000"/>
                <a:gd name="connsiteX9" fmla="*/ 6167613 w 9088051"/>
                <a:gd name="connsiteY9" fmla="*/ 6173667 h 6858000"/>
                <a:gd name="connsiteX10" fmla="*/ 6610973 w 9088051"/>
                <a:gd name="connsiteY10" fmla="*/ 5715860 h 6858000"/>
                <a:gd name="connsiteX11" fmla="*/ 7646083 w 9088051"/>
                <a:gd name="connsiteY11" fmla="*/ 4995842 h 6858000"/>
                <a:gd name="connsiteX12" fmla="*/ 7980054 w 9088051"/>
                <a:gd name="connsiteY12" fmla="*/ 4790095 h 6858000"/>
                <a:gd name="connsiteX13" fmla="*/ 8180437 w 9088051"/>
                <a:gd name="connsiteY13" fmla="*/ 4371964 h 6858000"/>
                <a:gd name="connsiteX14" fmla="*/ 8192058 w 9088051"/>
                <a:gd name="connsiteY14" fmla="*/ 2919242 h 6858000"/>
                <a:gd name="connsiteX15" fmla="*/ 7492638 w 9088051"/>
                <a:gd name="connsiteY15" fmla="*/ 1542845 h 6858000"/>
                <a:gd name="connsiteX16" fmla="*/ 6089097 w 9088051"/>
                <a:gd name="connsiteY16" fmla="*/ 357847 h 6858000"/>
                <a:gd name="connsiteX17" fmla="*/ 5288639 w 9088051"/>
                <a:gd name="connsiteY17" fmla="*/ 31627 h 6858000"/>
                <a:gd name="connsiteX18" fmla="*/ 1844517 w 9088051"/>
                <a:gd name="connsiteY18" fmla="*/ 0 h 6858000"/>
                <a:gd name="connsiteX19" fmla="*/ 3734467 w 9088051"/>
                <a:gd name="connsiteY19" fmla="*/ 0 h 6858000"/>
                <a:gd name="connsiteX20" fmla="*/ 3603618 w 9088051"/>
                <a:gd name="connsiteY20" fmla="*/ 28853 h 6858000"/>
                <a:gd name="connsiteX21" fmla="*/ 1892878 w 9088051"/>
                <a:gd name="connsiteY21" fmla="*/ 985434 h 6858000"/>
                <a:gd name="connsiteX22" fmla="*/ 1096045 w 9088051"/>
                <a:gd name="connsiteY22" fmla="*/ 2147349 h 6858000"/>
                <a:gd name="connsiteX23" fmla="*/ 803453 w 9088051"/>
                <a:gd name="connsiteY23" fmla="*/ 3573669 h 6858000"/>
                <a:gd name="connsiteX24" fmla="*/ 1046377 w 9088051"/>
                <a:gd name="connsiteY24" fmla="*/ 4878573 h 6858000"/>
                <a:gd name="connsiteX25" fmla="*/ 1714473 w 9088051"/>
                <a:gd name="connsiteY25" fmla="*/ 5973776 h 6858000"/>
                <a:gd name="connsiteX26" fmla="*/ 2776083 w 9088051"/>
                <a:gd name="connsiteY26" fmla="*/ 6804641 h 6858000"/>
                <a:gd name="connsiteX27" fmla="*/ 2884836 w 9088051"/>
                <a:gd name="connsiteY27" fmla="*/ 6858000 h 6858000"/>
                <a:gd name="connsiteX28" fmla="*/ 1484505 w 9088051"/>
                <a:gd name="connsiteY28" fmla="*/ 6858000 h 6858000"/>
                <a:gd name="connsiteX29" fmla="*/ 1431151 w 9088051"/>
                <a:gd name="connsiteY29" fmla="*/ 6811515 h 6858000"/>
                <a:gd name="connsiteX30" fmla="*/ 1103471 w 9088051"/>
                <a:gd name="connsiteY30" fmla="*/ 6477651 h 6858000"/>
                <a:gd name="connsiteX31" fmla="*/ 0 w 9088051"/>
                <a:gd name="connsiteY31" fmla="*/ 3573620 h 6858000"/>
                <a:gd name="connsiteX32" fmla="*/ 1809994 w 9088051"/>
                <a:gd name="connsiteY32"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088051" h="6858000">
                  <a:moveTo>
                    <a:pt x="5158786" y="0"/>
                  </a:moveTo>
                  <a:lnTo>
                    <a:pt x="6996771" y="0"/>
                  </a:lnTo>
                  <a:lnTo>
                    <a:pt x="7006955" y="6825"/>
                  </a:lnTo>
                  <a:cubicBezTo>
                    <a:pt x="8459794" y="1031353"/>
                    <a:pt x="9462596" y="2823601"/>
                    <a:pt x="8954230" y="4580835"/>
                  </a:cubicBezTo>
                  <a:cubicBezTo>
                    <a:pt x="8613842" y="5757293"/>
                    <a:pt x="7999457" y="5458140"/>
                    <a:pt x="7184080" y="6259703"/>
                  </a:cubicBezTo>
                  <a:cubicBezTo>
                    <a:pt x="7082152" y="6359905"/>
                    <a:pt x="6983303" y="6462297"/>
                    <a:pt x="6885926" y="6564765"/>
                  </a:cubicBezTo>
                  <a:lnTo>
                    <a:pt x="6608241" y="6858000"/>
                  </a:lnTo>
                  <a:lnTo>
                    <a:pt x="5462870" y="6858000"/>
                  </a:lnTo>
                  <a:lnTo>
                    <a:pt x="5529056" y="6804645"/>
                  </a:lnTo>
                  <a:cubicBezTo>
                    <a:pt x="5740217" y="6626505"/>
                    <a:pt x="5949382" y="6404876"/>
                    <a:pt x="6167613" y="6173667"/>
                  </a:cubicBezTo>
                  <a:cubicBezTo>
                    <a:pt x="6308782" y="6024091"/>
                    <a:pt x="6454799" y="5869390"/>
                    <a:pt x="6610973" y="5715860"/>
                  </a:cubicBezTo>
                  <a:cubicBezTo>
                    <a:pt x="7007847" y="5325741"/>
                    <a:pt x="7376733" y="5135074"/>
                    <a:pt x="7646083" y="4995842"/>
                  </a:cubicBezTo>
                  <a:cubicBezTo>
                    <a:pt x="7816858" y="4907561"/>
                    <a:pt x="7916545" y="4854514"/>
                    <a:pt x="7980054" y="4790095"/>
                  </a:cubicBezTo>
                  <a:cubicBezTo>
                    <a:pt x="8054629" y="4714405"/>
                    <a:pt x="8122031" y="4573758"/>
                    <a:pt x="8180437" y="4371964"/>
                  </a:cubicBezTo>
                  <a:cubicBezTo>
                    <a:pt x="8315441" y="3905228"/>
                    <a:pt x="8319381" y="3416431"/>
                    <a:pt x="8192058" y="2919242"/>
                  </a:cubicBezTo>
                  <a:cubicBezTo>
                    <a:pt x="8071251" y="2447381"/>
                    <a:pt x="7829388" y="1971467"/>
                    <a:pt x="7492638" y="1542845"/>
                  </a:cubicBezTo>
                  <a:cubicBezTo>
                    <a:pt x="7111829" y="1058099"/>
                    <a:pt x="6626484" y="648361"/>
                    <a:pt x="6089097" y="357847"/>
                  </a:cubicBezTo>
                  <a:cubicBezTo>
                    <a:pt x="5824244" y="214687"/>
                    <a:pt x="5554957" y="105262"/>
                    <a:pt x="5288639" y="31627"/>
                  </a:cubicBezTo>
                  <a:close/>
                  <a:moveTo>
                    <a:pt x="1844517" y="0"/>
                  </a:moveTo>
                  <a:lnTo>
                    <a:pt x="3734467" y="0"/>
                  </a:lnTo>
                  <a:lnTo>
                    <a:pt x="3603618" y="28853"/>
                  </a:lnTo>
                  <a:cubicBezTo>
                    <a:pt x="2962049" y="186733"/>
                    <a:pt x="2373277" y="513136"/>
                    <a:pt x="1892878" y="985434"/>
                  </a:cubicBezTo>
                  <a:cubicBezTo>
                    <a:pt x="1551428" y="1321091"/>
                    <a:pt x="1283341" y="1711990"/>
                    <a:pt x="1096045" y="2147349"/>
                  </a:cubicBezTo>
                  <a:cubicBezTo>
                    <a:pt x="901876" y="2598519"/>
                    <a:pt x="803453" y="3078432"/>
                    <a:pt x="803453" y="3573669"/>
                  </a:cubicBezTo>
                  <a:cubicBezTo>
                    <a:pt x="803453" y="4023717"/>
                    <a:pt x="885151" y="4462735"/>
                    <a:pt x="1046377" y="4878573"/>
                  </a:cubicBezTo>
                  <a:cubicBezTo>
                    <a:pt x="1201945" y="5279770"/>
                    <a:pt x="1426681" y="5648221"/>
                    <a:pt x="1714473" y="5973776"/>
                  </a:cubicBezTo>
                  <a:cubicBezTo>
                    <a:pt x="2012357" y="6310732"/>
                    <a:pt x="2376505" y="6595304"/>
                    <a:pt x="2776083" y="6804641"/>
                  </a:cubicBezTo>
                  <a:lnTo>
                    <a:pt x="2884836" y="6858000"/>
                  </a:lnTo>
                  <a:lnTo>
                    <a:pt x="1484505" y="6858000"/>
                  </a:lnTo>
                  <a:lnTo>
                    <a:pt x="1431151" y="6811515"/>
                  </a:lnTo>
                  <a:cubicBezTo>
                    <a:pt x="1316128" y="6705919"/>
                    <a:pt x="1206738" y="6594470"/>
                    <a:pt x="1103471" y="6477651"/>
                  </a:cubicBezTo>
                  <a:cubicBezTo>
                    <a:pt x="416075" y="5700097"/>
                    <a:pt x="0" y="4684635"/>
                    <a:pt x="0" y="3573620"/>
                  </a:cubicBezTo>
                  <a:cubicBezTo>
                    <a:pt x="0" y="2121118"/>
                    <a:pt x="711220" y="831902"/>
                    <a:pt x="1809994" y="24133"/>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 name="Freeform: Shape 14">
              <a:extLst>
                <a:ext uri="{FF2B5EF4-FFF2-40B4-BE49-F238E27FC236}">
                  <a16:creationId xmlns:a16="http://schemas.microsoft.com/office/drawing/2014/main" id="{D55285E4-21EB-4EC1-AB8E-36E881E899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29061" y="3985"/>
              <a:ext cx="9107210" cy="6858000"/>
            </a:xfrm>
            <a:custGeom>
              <a:avLst/>
              <a:gdLst>
                <a:gd name="connsiteX0" fmla="*/ 6184722 w 9107210"/>
                <a:gd name="connsiteY0" fmla="*/ 0 h 6858000"/>
                <a:gd name="connsiteX1" fmla="*/ 6985680 w 9107210"/>
                <a:gd name="connsiteY1" fmla="*/ 0 h 6858000"/>
                <a:gd name="connsiteX2" fmla="*/ 7324323 w 9107210"/>
                <a:gd name="connsiteY2" fmla="*/ 247136 h 6858000"/>
                <a:gd name="connsiteX3" fmla="*/ 7652712 w 9107210"/>
                <a:gd name="connsiteY3" fmla="*/ 528495 h 6858000"/>
                <a:gd name="connsiteX4" fmla="*/ 8236677 w 9107210"/>
                <a:gd name="connsiteY4" fmla="*/ 1166289 h 6858000"/>
                <a:gd name="connsiteX5" fmla="*/ 8704298 w 9107210"/>
                <a:gd name="connsiteY5" fmla="*/ 1897038 h 6858000"/>
                <a:gd name="connsiteX6" fmla="*/ 8885160 w 9107210"/>
                <a:gd name="connsiteY6" fmla="*/ 2294087 h 6858000"/>
                <a:gd name="connsiteX7" fmla="*/ 8924247 w 9107210"/>
                <a:gd name="connsiteY7" fmla="*/ 2396286 h 6858000"/>
                <a:gd name="connsiteX8" fmla="*/ 8960022 w 9107210"/>
                <a:gd name="connsiteY8" fmla="*/ 2499767 h 6858000"/>
                <a:gd name="connsiteX9" fmla="*/ 8991720 w 9107210"/>
                <a:gd name="connsiteY9" fmla="*/ 2604671 h 6858000"/>
                <a:gd name="connsiteX10" fmla="*/ 9019646 w 9107210"/>
                <a:gd name="connsiteY10" fmla="*/ 2710708 h 6858000"/>
                <a:gd name="connsiteX11" fmla="*/ 9105822 w 9107210"/>
                <a:gd name="connsiteY11" fmla="*/ 3582266 h 6858000"/>
                <a:gd name="connsiteX12" fmla="*/ 9057716 w 9107210"/>
                <a:gd name="connsiteY12" fmla="*/ 4017873 h 6858000"/>
                <a:gd name="connsiteX13" fmla="*/ 8945600 w 9107210"/>
                <a:gd name="connsiteY13" fmla="*/ 4439659 h 6858000"/>
                <a:gd name="connsiteX14" fmla="*/ 8796080 w 9107210"/>
                <a:gd name="connsiteY14" fmla="*/ 4847428 h 6858000"/>
                <a:gd name="connsiteX15" fmla="*/ 8702056 w 9107210"/>
                <a:gd name="connsiteY15" fmla="*/ 5050108 h 6858000"/>
                <a:gd name="connsiteX16" fmla="*/ 8581125 w 9107210"/>
                <a:gd name="connsiteY16" fmla="*/ 5247525 h 6858000"/>
                <a:gd name="connsiteX17" fmla="*/ 8426254 w 9107210"/>
                <a:gd name="connsiteY17" fmla="*/ 5429647 h 6858000"/>
                <a:gd name="connsiteX18" fmla="*/ 8337174 w 9107210"/>
                <a:gd name="connsiteY18" fmla="*/ 5510552 h 6858000"/>
                <a:gd name="connsiteX19" fmla="*/ 8243200 w 9107210"/>
                <a:gd name="connsiteY19" fmla="*/ 5582948 h 6858000"/>
                <a:gd name="connsiteX20" fmla="*/ 7868330 w 9107210"/>
                <a:gd name="connsiteY20" fmla="*/ 5811104 h 6858000"/>
                <a:gd name="connsiteX21" fmla="*/ 7538916 w 9107210"/>
                <a:gd name="connsiteY21" fmla="*/ 6018899 h 6858000"/>
                <a:gd name="connsiteX22" fmla="*/ 7391280 w 9107210"/>
                <a:gd name="connsiteY22" fmla="*/ 6134132 h 6858000"/>
                <a:gd name="connsiteX23" fmla="*/ 7252511 w 9107210"/>
                <a:gd name="connsiteY23" fmla="*/ 6259105 h 6858000"/>
                <a:gd name="connsiteX24" fmla="*/ 7185601 w 9107210"/>
                <a:gd name="connsiteY24" fmla="*/ 6325894 h 6858000"/>
                <a:gd name="connsiteX25" fmla="*/ 7116651 w 9107210"/>
                <a:gd name="connsiteY25" fmla="*/ 6397010 h 6858000"/>
                <a:gd name="connsiteX26" fmla="*/ 6978545 w 9107210"/>
                <a:gd name="connsiteY26" fmla="*/ 6541607 h 6858000"/>
                <a:gd name="connsiteX27" fmla="*/ 6693009 w 9107210"/>
                <a:gd name="connsiteY27" fmla="*/ 6832716 h 6858000"/>
                <a:gd name="connsiteX28" fmla="*/ 6667488 w 9107210"/>
                <a:gd name="connsiteY28" fmla="*/ 6858000 h 6858000"/>
                <a:gd name="connsiteX29" fmla="*/ 6056793 w 9107210"/>
                <a:gd name="connsiteY29" fmla="*/ 6858000 h 6858000"/>
                <a:gd name="connsiteX30" fmla="*/ 6077345 w 9107210"/>
                <a:gd name="connsiteY30" fmla="*/ 6835420 h 6858000"/>
                <a:gd name="connsiteX31" fmla="*/ 6208519 w 9107210"/>
                <a:gd name="connsiteY31" fmla="*/ 6683989 h 6858000"/>
                <a:gd name="connsiteX32" fmla="*/ 6340001 w 9107210"/>
                <a:gd name="connsiteY32" fmla="*/ 6529852 h 6858000"/>
                <a:gd name="connsiteX33" fmla="*/ 6611419 w 9107210"/>
                <a:gd name="connsiteY33" fmla="*/ 6219317 h 6858000"/>
                <a:gd name="connsiteX34" fmla="*/ 6757678 w 9107210"/>
                <a:gd name="connsiteY34" fmla="*/ 6068228 h 6858000"/>
                <a:gd name="connsiteX35" fmla="*/ 6833713 w 9107210"/>
                <a:gd name="connsiteY35" fmla="*/ 5994061 h 6858000"/>
                <a:gd name="connsiteX36" fmla="*/ 6915148 w 9107210"/>
                <a:gd name="connsiteY36" fmla="*/ 5918812 h 6858000"/>
                <a:gd name="connsiteX37" fmla="*/ 7276311 w 9107210"/>
                <a:gd name="connsiteY37" fmla="*/ 5650229 h 6858000"/>
                <a:gd name="connsiteX38" fmla="*/ 7664942 w 9107210"/>
                <a:gd name="connsiteY38" fmla="*/ 5445681 h 6858000"/>
                <a:gd name="connsiteX39" fmla="*/ 7848505 w 9107210"/>
                <a:gd name="connsiteY39" fmla="*/ 5358333 h 6858000"/>
                <a:gd name="connsiteX40" fmla="*/ 8011785 w 9107210"/>
                <a:gd name="connsiteY40" fmla="*/ 5267788 h 6858000"/>
                <a:gd name="connsiteX41" fmla="*/ 8260273 w 9107210"/>
                <a:gd name="connsiteY41" fmla="*/ 5034370 h 6858000"/>
                <a:gd name="connsiteX42" fmla="*/ 8417589 w 9107210"/>
                <a:gd name="connsiteY42" fmla="*/ 4714488 h 6858000"/>
                <a:gd name="connsiteX43" fmla="*/ 8495000 w 9107210"/>
                <a:gd name="connsiteY43" fmla="*/ 4346409 h 6858000"/>
                <a:gd name="connsiteX44" fmla="*/ 8508556 w 9107210"/>
                <a:gd name="connsiteY44" fmla="*/ 3971101 h 6858000"/>
                <a:gd name="connsiteX45" fmla="*/ 8483330 w 9107210"/>
                <a:gd name="connsiteY45" fmla="*/ 3600710 h 6858000"/>
                <a:gd name="connsiteX46" fmla="*/ 8425336 w 9107210"/>
                <a:gd name="connsiteY46" fmla="*/ 3236121 h 6858000"/>
                <a:gd name="connsiteX47" fmla="*/ 8334575 w 9107210"/>
                <a:gd name="connsiteY47" fmla="*/ 2877977 h 6858000"/>
                <a:gd name="connsiteX48" fmla="*/ 8087513 w 9107210"/>
                <a:gd name="connsiteY48" fmla="*/ 2174622 h 6858000"/>
                <a:gd name="connsiteX49" fmla="*/ 7723650 w 9107210"/>
                <a:gd name="connsiteY49" fmla="*/ 1507613 h 6858000"/>
                <a:gd name="connsiteX50" fmla="*/ 7501815 w 9107210"/>
                <a:gd name="connsiteY50" fmla="*/ 1192947 h 6858000"/>
                <a:gd name="connsiteX51" fmla="*/ 7254399 w 9107210"/>
                <a:gd name="connsiteY51" fmla="*/ 894361 h 6858000"/>
                <a:gd name="connsiteX52" fmla="*/ 6689339 w 9107210"/>
                <a:gd name="connsiteY52" fmla="*/ 354046 h 6858000"/>
                <a:gd name="connsiteX53" fmla="*/ 6206651 w 9107210"/>
                <a:gd name="connsiteY53" fmla="*/ 12626 h 6858000"/>
                <a:gd name="connsiteX54" fmla="*/ 1827105 w 9107210"/>
                <a:gd name="connsiteY54" fmla="*/ 0 h 6858000"/>
                <a:gd name="connsiteX55" fmla="*/ 2807607 w 9107210"/>
                <a:gd name="connsiteY55" fmla="*/ 0 h 6858000"/>
                <a:gd name="connsiteX56" fmla="*/ 2667958 w 9107210"/>
                <a:gd name="connsiteY56" fmla="*/ 88235 h 6858000"/>
                <a:gd name="connsiteX57" fmla="*/ 2354723 w 9107210"/>
                <a:gd name="connsiteY57" fmla="*/ 314947 h 6858000"/>
                <a:gd name="connsiteX58" fmla="*/ 2059963 w 9107210"/>
                <a:gd name="connsiteY58" fmla="*/ 561545 h 6858000"/>
                <a:gd name="connsiteX59" fmla="*/ 1780798 w 9107210"/>
                <a:gd name="connsiteY59" fmla="*/ 824425 h 6858000"/>
                <a:gd name="connsiteX60" fmla="*/ 954714 w 9107210"/>
                <a:gd name="connsiteY60" fmla="*/ 2094309 h 6858000"/>
                <a:gd name="connsiteX61" fmla="*/ 732676 w 9107210"/>
                <a:gd name="connsiteY61" fmla="*/ 2813646 h 6858000"/>
                <a:gd name="connsiteX62" fmla="*/ 673867 w 9107210"/>
                <a:gd name="connsiteY62" fmla="*/ 3183989 h 6858000"/>
                <a:gd name="connsiteX63" fmla="*/ 647621 w 9107210"/>
                <a:gd name="connsiteY63" fmla="*/ 3557281 h 6858000"/>
                <a:gd name="connsiteX64" fmla="*/ 653381 w 9107210"/>
                <a:gd name="connsiteY64" fmla="*/ 3931214 h 6858000"/>
                <a:gd name="connsiteX65" fmla="*/ 690428 w 9107210"/>
                <a:gd name="connsiteY65" fmla="*/ 4303719 h 6858000"/>
                <a:gd name="connsiteX66" fmla="*/ 871801 w 9107210"/>
                <a:gd name="connsiteY66" fmla="*/ 5033041 h 6858000"/>
                <a:gd name="connsiteX67" fmla="*/ 1197749 w 9107210"/>
                <a:gd name="connsiteY67" fmla="*/ 5718494 h 6858000"/>
                <a:gd name="connsiteX68" fmla="*/ 1411480 w 9107210"/>
                <a:gd name="connsiteY68" fmla="*/ 6036703 h 6858000"/>
                <a:gd name="connsiteX69" fmla="*/ 1530170 w 9107210"/>
                <a:gd name="connsiteY69" fmla="*/ 6188430 h 6858000"/>
                <a:gd name="connsiteX70" fmla="*/ 1657165 w 9107210"/>
                <a:gd name="connsiteY70" fmla="*/ 6335385 h 6858000"/>
                <a:gd name="connsiteX71" fmla="*/ 1931343 w 9107210"/>
                <a:gd name="connsiteY71" fmla="*/ 6612896 h 6858000"/>
                <a:gd name="connsiteX72" fmla="*/ 2220133 w 9107210"/>
                <a:gd name="connsiteY72" fmla="*/ 6858000 h 6858000"/>
                <a:gd name="connsiteX73" fmla="*/ 1539862 w 9107210"/>
                <a:gd name="connsiteY73" fmla="*/ 6858000 h 6858000"/>
                <a:gd name="connsiteX74" fmla="*/ 1307111 w 9107210"/>
                <a:gd name="connsiteY74" fmla="*/ 6648873 h 6858000"/>
                <a:gd name="connsiteX75" fmla="*/ 750258 w 9107210"/>
                <a:gd name="connsiteY75" fmla="*/ 5987570 h 6858000"/>
                <a:gd name="connsiteX76" fmla="*/ 335382 w 9107210"/>
                <a:gd name="connsiteY76" fmla="*/ 5229279 h 6858000"/>
                <a:gd name="connsiteX77" fmla="*/ 79351 w 9107210"/>
                <a:gd name="connsiteY77" fmla="*/ 4403854 h 6858000"/>
                <a:gd name="connsiteX78" fmla="*/ 16007 w 9107210"/>
                <a:gd name="connsiteY78" fmla="*/ 3975723 h 6858000"/>
                <a:gd name="connsiteX79" fmla="*/ 871 w 9107210"/>
                <a:gd name="connsiteY79" fmla="*/ 3543362 h 6858000"/>
                <a:gd name="connsiteX80" fmla="*/ 32519 w 9107210"/>
                <a:gd name="connsiteY80" fmla="*/ 3112085 h 6858000"/>
                <a:gd name="connsiteX81" fmla="*/ 108502 w 9107210"/>
                <a:gd name="connsiteY81" fmla="*/ 2686511 h 6858000"/>
                <a:gd name="connsiteX82" fmla="*/ 378239 w 9107210"/>
                <a:gd name="connsiteY82" fmla="*/ 1865955 h 6858000"/>
                <a:gd name="connsiteX83" fmla="*/ 1343701 w 9107210"/>
                <a:gd name="connsiteY83" fmla="*/ 431508 h 6858000"/>
                <a:gd name="connsiteX84" fmla="*/ 1661853 w 9107210"/>
                <a:gd name="connsiteY84" fmla="*/ 1302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9107210" h="6858000">
                  <a:moveTo>
                    <a:pt x="6184722" y="0"/>
                  </a:moveTo>
                  <a:lnTo>
                    <a:pt x="6985680" y="0"/>
                  </a:lnTo>
                  <a:lnTo>
                    <a:pt x="7324323" y="247136"/>
                  </a:lnTo>
                  <a:cubicBezTo>
                    <a:pt x="7437502" y="336500"/>
                    <a:pt x="7547171" y="430254"/>
                    <a:pt x="7652712" y="528495"/>
                  </a:cubicBezTo>
                  <a:cubicBezTo>
                    <a:pt x="7863743" y="724929"/>
                    <a:pt x="8060097" y="937593"/>
                    <a:pt x="8236677" y="1166289"/>
                  </a:cubicBezTo>
                  <a:cubicBezTo>
                    <a:pt x="8413818" y="1394594"/>
                    <a:pt x="8570168" y="1639471"/>
                    <a:pt x="8704298" y="1897038"/>
                  </a:cubicBezTo>
                  <a:cubicBezTo>
                    <a:pt x="8770803" y="2026141"/>
                    <a:pt x="8830836" y="2158786"/>
                    <a:pt x="8885160" y="2294087"/>
                  </a:cubicBezTo>
                  <a:cubicBezTo>
                    <a:pt x="8898360" y="2328071"/>
                    <a:pt x="8912169" y="2361810"/>
                    <a:pt x="8924247" y="2396286"/>
                  </a:cubicBezTo>
                  <a:lnTo>
                    <a:pt x="8960022" y="2499767"/>
                  </a:lnTo>
                  <a:lnTo>
                    <a:pt x="8991720" y="2604671"/>
                  </a:lnTo>
                  <a:cubicBezTo>
                    <a:pt x="9002116" y="2639690"/>
                    <a:pt x="9010474" y="2675346"/>
                    <a:pt x="9019646" y="2710708"/>
                  </a:cubicBezTo>
                  <a:cubicBezTo>
                    <a:pt x="9089055" y="2995079"/>
                    <a:pt x="9113620" y="3289927"/>
                    <a:pt x="9105822" y="3582266"/>
                  </a:cubicBezTo>
                  <a:cubicBezTo>
                    <a:pt x="9101796" y="3728484"/>
                    <a:pt x="9085744" y="3874458"/>
                    <a:pt x="9057716" y="4017873"/>
                  </a:cubicBezTo>
                  <a:cubicBezTo>
                    <a:pt x="9029534" y="4161336"/>
                    <a:pt x="8990497" y="4302046"/>
                    <a:pt x="8945600" y="4439659"/>
                  </a:cubicBezTo>
                  <a:cubicBezTo>
                    <a:pt x="8900857" y="4577566"/>
                    <a:pt x="8852901" y="4711784"/>
                    <a:pt x="8796080" y="4847428"/>
                  </a:cubicBezTo>
                  <a:cubicBezTo>
                    <a:pt x="8767695" y="4915152"/>
                    <a:pt x="8737016" y="4982926"/>
                    <a:pt x="8702056" y="5050108"/>
                  </a:cubicBezTo>
                  <a:cubicBezTo>
                    <a:pt x="8666485" y="5116997"/>
                    <a:pt x="8627347" y="5183687"/>
                    <a:pt x="8581125" y="5247525"/>
                  </a:cubicBezTo>
                  <a:cubicBezTo>
                    <a:pt x="8535565" y="5311660"/>
                    <a:pt x="8483534" y="5373185"/>
                    <a:pt x="8426254" y="5429647"/>
                  </a:cubicBezTo>
                  <a:cubicBezTo>
                    <a:pt x="8397512" y="5457779"/>
                    <a:pt x="8367801" y="5484879"/>
                    <a:pt x="8337174" y="5510552"/>
                  </a:cubicBezTo>
                  <a:cubicBezTo>
                    <a:pt x="8306444" y="5536077"/>
                    <a:pt x="8274899" y="5560029"/>
                    <a:pt x="8243200" y="5582948"/>
                  </a:cubicBezTo>
                  <a:cubicBezTo>
                    <a:pt x="8115543" y="5674574"/>
                    <a:pt x="7986203" y="5743233"/>
                    <a:pt x="7868330" y="5811104"/>
                  </a:cubicBezTo>
                  <a:cubicBezTo>
                    <a:pt x="7749844" y="5878385"/>
                    <a:pt x="7640685" y="5945126"/>
                    <a:pt x="7538916" y="6018899"/>
                  </a:cubicBezTo>
                  <a:cubicBezTo>
                    <a:pt x="7487749" y="6055392"/>
                    <a:pt x="7438777" y="6093950"/>
                    <a:pt x="7391280" y="6134132"/>
                  </a:cubicBezTo>
                  <a:cubicBezTo>
                    <a:pt x="7343427" y="6173921"/>
                    <a:pt x="7297511" y="6215922"/>
                    <a:pt x="7252511" y="6259105"/>
                  </a:cubicBezTo>
                  <a:cubicBezTo>
                    <a:pt x="7229784" y="6280990"/>
                    <a:pt x="7208635" y="6302433"/>
                    <a:pt x="7185601" y="6325894"/>
                  </a:cubicBezTo>
                  <a:lnTo>
                    <a:pt x="7116651" y="6397010"/>
                  </a:lnTo>
                  <a:lnTo>
                    <a:pt x="6978545" y="6541607"/>
                  </a:lnTo>
                  <a:cubicBezTo>
                    <a:pt x="6885693" y="6638397"/>
                    <a:pt x="6789885" y="6734943"/>
                    <a:pt x="6693009" y="6832716"/>
                  </a:cubicBezTo>
                  <a:lnTo>
                    <a:pt x="6667488" y="6858000"/>
                  </a:lnTo>
                  <a:lnTo>
                    <a:pt x="6056793" y="6858000"/>
                  </a:lnTo>
                  <a:lnTo>
                    <a:pt x="6077345" y="6835420"/>
                  </a:lnTo>
                  <a:cubicBezTo>
                    <a:pt x="6121427" y="6785747"/>
                    <a:pt x="6164948" y="6735090"/>
                    <a:pt x="6208519" y="6683989"/>
                  </a:cubicBezTo>
                  <a:lnTo>
                    <a:pt x="6340001" y="6529852"/>
                  </a:lnTo>
                  <a:cubicBezTo>
                    <a:pt x="6428315" y="6426667"/>
                    <a:pt x="6516733" y="6321417"/>
                    <a:pt x="6611419" y="6219317"/>
                  </a:cubicBezTo>
                  <a:cubicBezTo>
                    <a:pt x="6658864" y="6168363"/>
                    <a:pt x="6707584" y="6117950"/>
                    <a:pt x="6757678" y="6068228"/>
                  </a:cubicBezTo>
                  <a:lnTo>
                    <a:pt x="6833713" y="5994061"/>
                  </a:lnTo>
                  <a:cubicBezTo>
                    <a:pt x="6859346" y="5969422"/>
                    <a:pt x="6887579" y="5943404"/>
                    <a:pt x="6915148" y="5918812"/>
                  </a:cubicBezTo>
                  <a:cubicBezTo>
                    <a:pt x="7026295" y="5819219"/>
                    <a:pt x="7148602" y="5729117"/>
                    <a:pt x="7276311" y="5650229"/>
                  </a:cubicBezTo>
                  <a:cubicBezTo>
                    <a:pt x="7403918" y="5571046"/>
                    <a:pt x="7537794" y="5505190"/>
                    <a:pt x="7664942" y="5445681"/>
                  </a:cubicBezTo>
                  <a:cubicBezTo>
                    <a:pt x="7728491" y="5416024"/>
                    <a:pt x="7790410" y="5387449"/>
                    <a:pt x="7848505" y="5358333"/>
                  </a:cubicBezTo>
                  <a:cubicBezTo>
                    <a:pt x="7906805" y="5329315"/>
                    <a:pt x="7961843" y="5300101"/>
                    <a:pt x="8011785" y="5267788"/>
                  </a:cubicBezTo>
                  <a:cubicBezTo>
                    <a:pt x="8112281" y="5203950"/>
                    <a:pt x="8193615" y="5128111"/>
                    <a:pt x="8260273" y="5034370"/>
                  </a:cubicBezTo>
                  <a:cubicBezTo>
                    <a:pt x="8326370" y="4940776"/>
                    <a:pt x="8378657" y="4831640"/>
                    <a:pt x="8417589" y="4714488"/>
                  </a:cubicBezTo>
                  <a:cubicBezTo>
                    <a:pt x="8456372" y="4597485"/>
                    <a:pt x="8481140" y="4471332"/>
                    <a:pt x="8495000" y="4346409"/>
                  </a:cubicBezTo>
                  <a:cubicBezTo>
                    <a:pt x="8508404" y="4221044"/>
                    <a:pt x="8511359" y="4095482"/>
                    <a:pt x="8508556" y="3971101"/>
                  </a:cubicBezTo>
                  <a:cubicBezTo>
                    <a:pt x="8504530" y="3846571"/>
                    <a:pt x="8495663" y="3723222"/>
                    <a:pt x="8483330" y="3600710"/>
                  </a:cubicBezTo>
                  <a:cubicBezTo>
                    <a:pt x="8470793" y="3478148"/>
                    <a:pt x="8451888" y="3356421"/>
                    <a:pt x="8425336" y="3236121"/>
                  </a:cubicBezTo>
                  <a:cubicBezTo>
                    <a:pt x="8399091" y="3115774"/>
                    <a:pt x="8367801" y="2996655"/>
                    <a:pt x="8334575" y="2877977"/>
                  </a:cubicBezTo>
                  <a:cubicBezTo>
                    <a:pt x="8268222" y="2640772"/>
                    <a:pt x="8190100" y="2404057"/>
                    <a:pt x="8087513" y="2174622"/>
                  </a:cubicBezTo>
                  <a:cubicBezTo>
                    <a:pt x="7985081" y="1945237"/>
                    <a:pt x="7863233" y="1721900"/>
                    <a:pt x="7723650" y="1507613"/>
                  </a:cubicBezTo>
                  <a:cubicBezTo>
                    <a:pt x="7653527" y="1400692"/>
                    <a:pt x="7579684" y="1295589"/>
                    <a:pt x="7501815" y="1192947"/>
                  </a:cubicBezTo>
                  <a:cubicBezTo>
                    <a:pt x="7423844" y="1090353"/>
                    <a:pt x="7340778" y="991103"/>
                    <a:pt x="7254399" y="894361"/>
                  </a:cubicBezTo>
                  <a:cubicBezTo>
                    <a:pt x="7082047" y="700485"/>
                    <a:pt x="6893083" y="519052"/>
                    <a:pt x="6689339" y="354046"/>
                  </a:cubicBezTo>
                  <a:cubicBezTo>
                    <a:pt x="6536914" y="229775"/>
                    <a:pt x="6375602" y="115325"/>
                    <a:pt x="6206651" y="12626"/>
                  </a:cubicBezTo>
                  <a:close/>
                  <a:moveTo>
                    <a:pt x="1827105" y="0"/>
                  </a:moveTo>
                  <a:lnTo>
                    <a:pt x="2807607" y="0"/>
                  </a:lnTo>
                  <a:lnTo>
                    <a:pt x="2667958" y="88235"/>
                  </a:lnTo>
                  <a:cubicBezTo>
                    <a:pt x="2560098" y="159777"/>
                    <a:pt x="2455754" y="235690"/>
                    <a:pt x="2354723" y="314947"/>
                  </a:cubicBezTo>
                  <a:cubicBezTo>
                    <a:pt x="2253464" y="394030"/>
                    <a:pt x="2156943" y="478181"/>
                    <a:pt x="2059963" y="561545"/>
                  </a:cubicBezTo>
                  <a:cubicBezTo>
                    <a:pt x="1962831" y="644811"/>
                    <a:pt x="1868297" y="731322"/>
                    <a:pt x="1780798" y="824425"/>
                  </a:cubicBezTo>
                  <a:cubicBezTo>
                    <a:pt x="1429010" y="1195013"/>
                    <a:pt x="1148011" y="1628455"/>
                    <a:pt x="954714" y="2094309"/>
                  </a:cubicBezTo>
                  <a:cubicBezTo>
                    <a:pt x="857938" y="2327186"/>
                    <a:pt x="783229" y="2568326"/>
                    <a:pt x="732676" y="2813646"/>
                  </a:cubicBezTo>
                  <a:cubicBezTo>
                    <a:pt x="707552" y="2936307"/>
                    <a:pt x="688085" y="3059952"/>
                    <a:pt x="673867" y="3183989"/>
                  </a:cubicBezTo>
                  <a:cubicBezTo>
                    <a:pt x="660056" y="3308075"/>
                    <a:pt x="651341" y="3432605"/>
                    <a:pt x="647621" y="3557281"/>
                  </a:cubicBezTo>
                  <a:cubicBezTo>
                    <a:pt x="644411" y="3681958"/>
                    <a:pt x="645329" y="3806733"/>
                    <a:pt x="653381" y="3931214"/>
                  </a:cubicBezTo>
                  <a:cubicBezTo>
                    <a:pt x="659852" y="4055792"/>
                    <a:pt x="672949" y="4179977"/>
                    <a:pt x="690428" y="4303719"/>
                  </a:cubicBezTo>
                  <a:cubicBezTo>
                    <a:pt x="726408" y="4551057"/>
                    <a:pt x="786440" y="4795835"/>
                    <a:pt x="871801" y="5033041"/>
                  </a:cubicBezTo>
                  <a:cubicBezTo>
                    <a:pt x="957007" y="5270247"/>
                    <a:pt x="1065962" y="5500322"/>
                    <a:pt x="1197749" y="5718494"/>
                  </a:cubicBezTo>
                  <a:cubicBezTo>
                    <a:pt x="1263846" y="5827433"/>
                    <a:pt x="1334937" y="5933813"/>
                    <a:pt x="1411480" y="6036703"/>
                  </a:cubicBezTo>
                  <a:cubicBezTo>
                    <a:pt x="1449548" y="6088295"/>
                    <a:pt x="1489451" y="6138609"/>
                    <a:pt x="1530170" y="6188430"/>
                  </a:cubicBezTo>
                  <a:cubicBezTo>
                    <a:pt x="1571447" y="6238055"/>
                    <a:pt x="1613644" y="6287336"/>
                    <a:pt x="1657165" y="6335385"/>
                  </a:cubicBezTo>
                  <a:cubicBezTo>
                    <a:pt x="1744079" y="6431708"/>
                    <a:pt x="1835644" y="6524282"/>
                    <a:pt x="1931343" y="6612896"/>
                  </a:cubicBezTo>
                  <a:lnTo>
                    <a:pt x="2220133" y="6858000"/>
                  </a:lnTo>
                  <a:lnTo>
                    <a:pt x="1539862" y="6858000"/>
                  </a:lnTo>
                  <a:lnTo>
                    <a:pt x="1307111" y="6648873"/>
                  </a:lnTo>
                  <a:cubicBezTo>
                    <a:pt x="1101839" y="6448063"/>
                    <a:pt x="913180" y="6225465"/>
                    <a:pt x="750258" y="5987570"/>
                  </a:cubicBezTo>
                  <a:cubicBezTo>
                    <a:pt x="587232" y="5749281"/>
                    <a:pt x="448261" y="5494813"/>
                    <a:pt x="335382" y="5229279"/>
                  </a:cubicBezTo>
                  <a:cubicBezTo>
                    <a:pt x="222298" y="4963793"/>
                    <a:pt x="137040" y="4686652"/>
                    <a:pt x="79351" y="4403854"/>
                  </a:cubicBezTo>
                  <a:cubicBezTo>
                    <a:pt x="50150" y="4262456"/>
                    <a:pt x="29767" y="4119385"/>
                    <a:pt x="16007" y="3975723"/>
                  </a:cubicBezTo>
                  <a:cubicBezTo>
                    <a:pt x="3930" y="3831964"/>
                    <a:pt x="-2441" y="3687614"/>
                    <a:pt x="871" y="3543362"/>
                  </a:cubicBezTo>
                  <a:cubicBezTo>
                    <a:pt x="3522" y="3399160"/>
                    <a:pt x="14172" y="3255105"/>
                    <a:pt x="32519" y="3112085"/>
                  </a:cubicBezTo>
                  <a:cubicBezTo>
                    <a:pt x="50508" y="2969014"/>
                    <a:pt x="76090" y="2826925"/>
                    <a:pt x="108502" y="2686511"/>
                  </a:cubicBezTo>
                  <a:cubicBezTo>
                    <a:pt x="173019" y="2405533"/>
                    <a:pt x="263474" y="2130703"/>
                    <a:pt x="378239" y="1865955"/>
                  </a:cubicBezTo>
                  <a:cubicBezTo>
                    <a:pt x="607922" y="1336607"/>
                    <a:pt x="935706" y="848228"/>
                    <a:pt x="1343701" y="431508"/>
                  </a:cubicBezTo>
                  <a:cubicBezTo>
                    <a:pt x="1446133" y="327783"/>
                    <a:pt x="1550910" y="225926"/>
                    <a:pt x="1661853" y="130268"/>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Shape 15">
              <a:extLst>
                <a:ext uri="{FF2B5EF4-FFF2-40B4-BE49-F238E27FC236}">
                  <a16:creationId xmlns:a16="http://schemas.microsoft.com/office/drawing/2014/main" id="{6A0C77B5-3FAA-4D4F-9555-89D7516088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3402" y="3985"/>
              <a:ext cx="9767847" cy="6858000"/>
            </a:xfrm>
            <a:custGeom>
              <a:avLst/>
              <a:gdLst>
                <a:gd name="connsiteX0" fmla="*/ 7145704 w 9767847"/>
                <a:gd name="connsiteY0" fmla="*/ 0 h 6858000"/>
                <a:gd name="connsiteX1" fmla="*/ 7875738 w 9767847"/>
                <a:gd name="connsiteY1" fmla="*/ 0 h 6858000"/>
                <a:gd name="connsiteX2" fmla="*/ 7990553 w 9767847"/>
                <a:gd name="connsiteY2" fmla="*/ 85415 h 6858000"/>
                <a:gd name="connsiteX3" fmla="*/ 9767847 w 9767847"/>
                <a:gd name="connsiteY3" fmla="*/ 3653129 h 6858000"/>
                <a:gd name="connsiteX4" fmla="*/ 8652597 w 9767847"/>
                <a:gd name="connsiteY4" fmla="*/ 6594103 h 6858000"/>
                <a:gd name="connsiteX5" fmla="*/ 8399240 w 9767847"/>
                <a:gd name="connsiteY5" fmla="*/ 6858000 h 6858000"/>
                <a:gd name="connsiteX6" fmla="*/ 6766926 w 9767847"/>
                <a:gd name="connsiteY6" fmla="*/ 6858000 h 6858000"/>
                <a:gd name="connsiteX7" fmla="*/ 6804586 w 9767847"/>
                <a:gd name="connsiteY7" fmla="*/ 6821201 h 6858000"/>
                <a:gd name="connsiteX8" fmla="*/ 6881735 w 9767847"/>
                <a:gd name="connsiteY8" fmla="*/ 6745295 h 6858000"/>
                <a:gd name="connsiteX9" fmla="*/ 6958883 w 9767847"/>
                <a:gd name="connsiteY9" fmla="*/ 6668920 h 6858000"/>
                <a:gd name="connsiteX10" fmla="*/ 7267925 w 9767847"/>
                <a:gd name="connsiteY10" fmla="*/ 6359792 h 6858000"/>
                <a:gd name="connsiteX11" fmla="*/ 7424360 w 9767847"/>
                <a:gd name="connsiteY11" fmla="*/ 6204783 h 6858000"/>
                <a:gd name="connsiteX12" fmla="*/ 7504938 w 9767847"/>
                <a:gd name="connsiteY12" fmla="*/ 6126806 h 6858000"/>
                <a:gd name="connsiteX13" fmla="*/ 7546396 w 9767847"/>
                <a:gd name="connsiteY13" fmla="*/ 6087795 h 6858000"/>
                <a:gd name="connsiteX14" fmla="*/ 7588002 w 9767847"/>
                <a:gd name="connsiteY14" fmla="*/ 6049630 h 6858000"/>
                <a:gd name="connsiteX15" fmla="*/ 7631000 w 9767847"/>
                <a:gd name="connsiteY15" fmla="*/ 6010807 h 6858000"/>
                <a:gd name="connsiteX16" fmla="*/ 7675440 w 9767847"/>
                <a:gd name="connsiteY16" fmla="*/ 5972407 h 6858000"/>
                <a:gd name="connsiteX17" fmla="*/ 7720626 w 9767847"/>
                <a:gd name="connsiteY17" fmla="*/ 5934949 h 6858000"/>
                <a:gd name="connsiteX18" fmla="*/ 7766458 w 9767847"/>
                <a:gd name="connsiteY18" fmla="*/ 5898432 h 6858000"/>
                <a:gd name="connsiteX19" fmla="*/ 7955254 w 9767847"/>
                <a:gd name="connsiteY19" fmla="*/ 5760926 h 6858000"/>
                <a:gd name="connsiteX20" fmla="*/ 8352678 w 9767847"/>
                <a:gd name="connsiteY20" fmla="*/ 5521728 h 6858000"/>
                <a:gd name="connsiteX21" fmla="*/ 8451350 w 9767847"/>
                <a:gd name="connsiteY21" fmla="*/ 5469352 h 6858000"/>
                <a:gd name="connsiteX22" fmla="*/ 8548532 w 9767847"/>
                <a:gd name="connsiteY22" fmla="*/ 5417493 h 6858000"/>
                <a:gd name="connsiteX23" fmla="*/ 8729473 w 9767847"/>
                <a:gd name="connsiteY23" fmla="*/ 5314059 h 6858000"/>
                <a:gd name="connsiteX24" fmla="*/ 8770781 w 9767847"/>
                <a:gd name="connsiteY24" fmla="*/ 5287330 h 6858000"/>
                <a:gd name="connsiteX25" fmla="*/ 8790964 w 9767847"/>
                <a:gd name="connsiteY25" fmla="*/ 5273590 h 6858000"/>
                <a:gd name="connsiteX26" fmla="*/ 8810499 w 9767847"/>
                <a:gd name="connsiteY26" fmla="*/ 5259801 h 6858000"/>
                <a:gd name="connsiteX27" fmla="*/ 8883571 w 9767847"/>
                <a:gd name="connsiteY27" fmla="*/ 5202577 h 6858000"/>
                <a:gd name="connsiteX28" fmla="*/ 9006651 w 9767847"/>
                <a:gd name="connsiteY28" fmla="*/ 5074625 h 6858000"/>
                <a:gd name="connsiteX29" fmla="*/ 9033494 w 9767847"/>
                <a:gd name="connsiteY29" fmla="*/ 5038203 h 6858000"/>
                <a:gd name="connsiteX30" fmla="*/ 9040305 w 9767847"/>
                <a:gd name="connsiteY30" fmla="*/ 5028649 h 6858000"/>
                <a:gd name="connsiteX31" fmla="*/ 9046568 w 9767847"/>
                <a:gd name="connsiteY31" fmla="*/ 5019379 h 6858000"/>
                <a:gd name="connsiteX32" fmla="*/ 9058846 w 9767847"/>
                <a:gd name="connsiteY32" fmla="*/ 5000743 h 6858000"/>
                <a:gd name="connsiteX33" fmla="*/ 9104529 w 9767847"/>
                <a:gd name="connsiteY33" fmla="*/ 4922203 h 6858000"/>
                <a:gd name="connsiteX34" fmla="*/ 9181081 w 9767847"/>
                <a:gd name="connsiteY34" fmla="*/ 4748792 h 6858000"/>
                <a:gd name="connsiteX35" fmla="*/ 9240731 w 9767847"/>
                <a:gd name="connsiteY35" fmla="*/ 4561970 h 6858000"/>
                <a:gd name="connsiteX36" fmla="*/ 9265388 w 9767847"/>
                <a:gd name="connsiteY36" fmla="*/ 4465171 h 6858000"/>
                <a:gd name="connsiteX37" fmla="*/ 9276571 w 9767847"/>
                <a:gd name="connsiteY37" fmla="*/ 4416041 h 6858000"/>
                <a:gd name="connsiteX38" fmla="*/ 9281841 w 9767847"/>
                <a:gd name="connsiteY38" fmla="*/ 4391477 h 6858000"/>
                <a:gd name="connsiteX39" fmla="*/ 9286513 w 9767847"/>
                <a:gd name="connsiteY39" fmla="*/ 4368936 h 6858000"/>
                <a:gd name="connsiteX40" fmla="*/ 9296754 w 9767847"/>
                <a:gd name="connsiteY40" fmla="*/ 4316136 h 6858000"/>
                <a:gd name="connsiteX41" fmla="*/ 9301029 w 9767847"/>
                <a:gd name="connsiteY41" fmla="*/ 4293172 h 6858000"/>
                <a:gd name="connsiteX42" fmla="*/ 9302818 w 9767847"/>
                <a:gd name="connsiteY42" fmla="*/ 4282679 h 6858000"/>
                <a:gd name="connsiteX43" fmla="*/ 9304658 w 9767847"/>
                <a:gd name="connsiteY43" fmla="*/ 4270914 h 6858000"/>
                <a:gd name="connsiteX44" fmla="*/ 9312810 w 9767847"/>
                <a:gd name="connsiteY44" fmla="*/ 4220043 h 6858000"/>
                <a:gd name="connsiteX45" fmla="*/ 9316887 w 9767847"/>
                <a:gd name="connsiteY45" fmla="*/ 4194584 h 6858000"/>
                <a:gd name="connsiteX46" fmla="*/ 9318923 w 9767847"/>
                <a:gd name="connsiteY46" fmla="*/ 4181878 h 6858000"/>
                <a:gd name="connsiteX47" fmla="*/ 9320515 w 9767847"/>
                <a:gd name="connsiteY47" fmla="*/ 4168984 h 6858000"/>
                <a:gd name="connsiteX48" fmla="*/ 9332445 w 9767847"/>
                <a:gd name="connsiteY48" fmla="*/ 4069079 h 6858000"/>
                <a:gd name="connsiteX49" fmla="*/ 9336173 w 9767847"/>
                <a:gd name="connsiteY49" fmla="*/ 4022774 h 6858000"/>
                <a:gd name="connsiteX50" fmla="*/ 9340199 w 9767847"/>
                <a:gd name="connsiteY50" fmla="*/ 3969269 h 6858000"/>
                <a:gd name="connsiteX51" fmla="*/ 9347557 w 9767847"/>
                <a:gd name="connsiteY51" fmla="*/ 3770070 h 6858000"/>
                <a:gd name="connsiteX52" fmla="*/ 9346364 w 9767847"/>
                <a:gd name="connsiteY52" fmla="*/ 3669036 h 6858000"/>
                <a:gd name="connsiteX53" fmla="*/ 9344921 w 9767847"/>
                <a:gd name="connsiteY53" fmla="*/ 3619341 h 6858000"/>
                <a:gd name="connsiteX54" fmla="*/ 9344524 w 9767847"/>
                <a:gd name="connsiteY54" fmla="*/ 3607624 h 6858000"/>
                <a:gd name="connsiteX55" fmla="*/ 9343728 w 9767847"/>
                <a:gd name="connsiteY55" fmla="*/ 3594872 h 6858000"/>
                <a:gd name="connsiteX56" fmla="*/ 9342188 w 9767847"/>
                <a:gd name="connsiteY56" fmla="*/ 3569366 h 6858000"/>
                <a:gd name="connsiteX57" fmla="*/ 9339056 w 9767847"/>
                <a:gd name="connsiteY57" fmla="*/ 3518354 h 6858000"/>
                <a:gd name="connsiteX58" fmla="*/ 9334334 w 9767847"/>
                <a:gd name="connsiteY58" fmla="*/ 3467155 h 6858000"/>
                <a:gd name="connsiteX59" fmla="*/ 9329363 w 9767847"/>
                <a:gd name="connsiteY59" fmla="*/ 3415908 h 6858000"/>
                <a:gd name="connsiteX60" fmla="*/ 9328319 w 9767847"/>
                <a:gd name="connsiteY60" fmla="*/ 3404755 h 6858000"/>
                <a:gd name="connsiteX61" fmla="*/ 9327177 w 9767847"/>
                <a:gd name="connsiteY61" fmla="*/ 3394214 h 6858000"/>
                <a:gd name="connsiteX62" fmla="*/ 9324293 w 9767847"/>
                <a:gd name="connsiteY62" fmla="*/ 3370872 h 6858000"/>
                <a:gd name="connsiteX63" fmla="*/ 9320763 w 9767847"/>
                <a:gd name="connsiteY63" fmla="*/ 3344427 h 6858000"/>
                <a:gd name="connsiteX64" fmla="*/ 9317184 w 9767847"/>
                <a:gd name="connsiteY64" fmla="*/ 3315343 h 6858000"/>
                <a:gd name="connsiteX65" fmla="*/ 9311021 w 9767847"/>
                <a:gd name="connsiteY65" fmla="*/ 3270309 h 6858000"/>
                <a:gd name="connsiteX66" fmla="*/ 9302719 w 9767847"/>
                <a:gd name="connsiteY66" fmla="*/ 3219815 h 6858000"/>
                <a:gd name="connsiteX67" fmla="*/ 9293970 w 9767847"/>
                <a:gd name="connsiteY67" fmla="*/ 3169887 h 6858000"/>
                <a:gd name="connsiteX68" fmla="*/ 9252065 w 9767847"/>
                <a:gd name="connsiteY68" fmla="*/ 2971205 h 6858000"/>
                <a:gd name="connsiteX69" fmla="*/ 9227211 w 9767847"/>
                <a:gd name="connsiteY69" fmla="*/ 2872571 h 6858000"/>
                <a:gd name="connsiteX70" fmla="*/ 9220699 w 9767847"/>
                <a:gd name="connsiteY70" fmla="*/ 2848524 h 6858000"/>
                <a:gd name="connsiteX71" fmla="*/ 9213740 w 9767847"/>
                <a:gd name="connsiteY71" fmla="*/ 2824289 h 6858000"/>
                <a:gd name="connsiteX72" fmla="*/ 9199374 w 9767847"/>
                <a:gd name="connsiteY72" fmla="*/ 2775536 h 6858000"/>
                <a:gd name="connsiteX73" fmla="*/ 9061829 w 9767847"/>
                <a:gd name="connsiteY73" fmla="*/ 2389515 h 6858000"/>
                <a:gd name="connsiteX74" fmla="*/ 8978865 w 9767847"/>
                <a:gd name="connsiteY74" fmla="*/ 2200953 h 6858000"/>
                <a:gd name="connsiteX75" fmla="*/ 8956694 w 9767847"/>
                <a:gd name="connsiteY75" fmla="*/ 2154317 h 6858000"/>
                <a:gd name="connsiteX76" fmla="*/ 8934176 w 9767847"/>
                <a:gd name="connsiteY76" fmla="*/ 2108012 h 6858000"/>
                <a:gd name="connsiteX77" fmla="*/ 8887151 w 9767847"/>
                <a:gd name="connsiteY77" fmla="*/ 2015448 h 6858000"/>
                <a:gd name="connsiteX78" fmla="*/ 8787533 w 9767847"/>
                <a:gd name="connsiteY78" fmla="*/ 1832625 h 6858000"/>
                <a:gd name="connsiteX79" fmla="*/ 8761485 w 9767847"/>
                <a:gd name="connsiteY79" fmla="*/ 1787496 h 6858000"/>
                <a:gd name="connsiteX80" fmla="*/ 8734791 w 9767847"/>
                <a:gd name="connsiteY80" fmla="*/ 1741991 h 6858000"/>
                <a:gd name="connsiteX81" fmla="*/ 8680808 w 9767847"/>
                <a:gd name="connsiteY81" fmla="*/ 1652910 h 6858000"/>
                <a:gd name="connsiteX82" fmla="*/ 8567024 w 9767847"/>
                <a:gd name="connsiteY82" fmla="*/ 1477004 h 6858000"/>
                <a:gd name="connsiteX83" fmla="*/ 8537446 w 9767847"/>
                <a:gd name="connsiteY83" fmla="*/ 1433428 h 6858000"/>
                <a:gd name="connsiteX84" fmla="*/ 8507423 w 9767847"/>
                <a:gd name="connsiteY84" fmla="*/ 1389994 h 6858000"/>
                <a:gd name="connsiteX85" fmla="*/ 8446529 w 9767847"/>
                <a:gd name="connsiteY85" fmla="*/ 1304393 h 6858000"/>
                <a:gd name="connsiteX86" fmla="*/ 8319224 w 9767847"/>
                <a:gd name="connsiteY86" fmla="*/ 1135124 h 6858000"/>
                <a:gd name="connsiteX87" fmla="*/ 8286366 w 9767847"/>
                <a:gd name="connsiteY87" fmla="*/ 1093148 h 6858000"/>
                <a:gd name="connsiteX88" fmla="*/ 8270161 w 9767847"/>
                <a:gd name="connsiteY88" fmla="*/ 1072538 h 6858000"/>
                <a:gd name="connsiteX89" fmla="*/ 8253856 w 9767847"/>
                <a:gd name="connsiteY89" fmla="*/ 1052254 h 6858000"/>
                <a:gd name="connsiteX90" fmla="*/ 8186352 w 9767847"/>
                <a:gd name="connsiteY90" fmla="*/ 970373 h 6858000"/>
                <a:gd name="connsiteX91" fmla="*/ 8046768 w 9767847"/>
                <a:gd name="connsiteY91" fmla="*/ 809527 h 6858000"/>
                <a:gd name="connsiteX92" fmla="*/ 8010927 w 9767847"/>
                <a:gd name="connsiteY92" fmla="*/ 769951 h 6858000"/>
                <a:gd name="connsiteX93" fmla="*/ 7974788 w 9767847"/>
                <a:gd name="connsiteY93" fmla="*/ 730751 h 6858000"/>
                <a:gd name="connsiteX94" fmla="*/ 7901070 w 9767847"/>
                <a:gd name="connsiteY94" fmla="*/ 652823 h 6858000"/>
                <a:gd name="connsiteX95" fmla="*/ 7750054 w 9767847"/>
                <a:gd name="connsiteY95" fmla="*/ 501106 h 6858000"/>
                <a:gd name="connsiteX96" fmla="*/ 7592277 w 9767847"/>
                <a:gd name="connsiteY96" fmla="*/ 355319 h 6858000"/>
                <a:gd name="connsiteX97" fmla="*/ 7257734 w 9767847"/>
                <a:gd name="connsiteY97" fmla="*/ 81062 h 6858000"/>
                <a:gd name="connsiteX98" fmla="*/ 1892109 w 9767847"/>
                <a:gd name="connsiteY98" fmla="*/ 0 h 6858000"/>
                <a:gd name="connsiteX99" fmla="*/ 2298402 w 9767847"/>
                <a:gd name="connsiteY99" fmla="*/ 0 h 6858000"/>
                <a:gd name="connsiteX100" fmla="*/ 2135542 w 9767847"/>
                <a:gd name="connsiteY100" fmla="*/ 121879 h 6858000"/>
                <a:gd name="connsiteX101" fmla="*/ 1969576 w 9767847"/>
                <a:gd name="connsiteY101" fmla="*/ 259084 h 6858000"/>
                <a:gd name="connsiteX102" fmla="*/ 1659938 w 9767847"/>
                <a:gd name="connsiteY102" fmla="*/ 553953 h 6858000"/>
                <a:gd name="connsiteX103" fmla="*/ 729383 w 9767847"/>
                <a:gd name="connsiteY103" fmla="*/ 1940578 h 6858000"/>
                <a:gd name="connsiteX104" fmla="*/ 578465 w 9767847"/>
                <a:gd name="connsiteY104" fmla="*/ 2324905 h 6858000"/>
                <a:gd name="connsiteX105" fmla="*/ 465080 w 9767847"/>
                <a:gd name="connsiteY105" fmla="*/ 2718973 h 6858000"/>
                <a:gd name="connsiteX106" fmla="*/ 423820 w 9767847"/>
                <a:gd name="connsiteY106" fmla="*/ 2919535 h 6858000"/>
                <a:gd name="connsiteX107" fmla="*/ 392355 w 9767847"/>
                <a:gd name="connsiteY107" fmla="*/ 3122169 h 6858000"/>
                <a:gd name="connsiteX108" fmla="*/ 358801 w 9767847"/>
                <a:gd name="connsiteY108" fmla="*/ 3531013 h 6858000"/>
                <a:gd name="connsiteX109" fmla="*/ 410350 w 9767847"/>
                <a:gd name="connsiteY109" fmla="*/ 4352324 h 6858000"/>
                <a:gd name="connsiteX110" fmla="*/ 449022 w 9767847"/>
                <a:gd name="connsiteY110" fmla="*/ 4555147 h 6858000"/>
                <a:gd name="connsiteX111" fmla="*/ 498882 w 9767847"/>
                <a:gd name="connsiteY111" fmla="*/ 4756463 h 6858000"/>
                <a:gd name="connsiteX112" fmla="*/ 559775 w 9767847"/>
                <a:gd name="connsiteY112" fmla="*/ 4955755 h 6858000"/>
                <a:gd name="connsiteX113" fmla="*/ 631406 w 9767847"/>
                <a:gd name="connsiteY113" fmla="*/ 5152084 h 6858000"/>
                <a:gd name="connsiteX114" fmla="*/ 1023461 w 9767847"/>
                <a:gd name="connsiteY114" fmla="*/ 5898055 h 6858000"/>
                <a:gd name="connsiteX115" fmla="*/ 1575880 w 9767847"/>
                <a:gd name="connsiteY115" fmla="*/ 6551744 h 6858000"/>
                <a:gd name="connsiteX116" fmla="*/ 1905228 w 9767847"/>
                <a:gd name="connsiteY116" fmla="*/ 6833566 h 6858000"/>
                <a:gd name="connsiteX117" fmla="*/ 1938629 w 9767847"/>
                <a:gd name="connsiteY117" fmla="*/ 6858000 h 6858000"/>
                <a:gd name="connsiteX118" fmla="*/ 1368607 w 9767847"/>
                <a:gd name="connsiteY118" fmla="*/ 6858000 h 6858000"/>
                <a:gd name="connsiteX119" fmla="*/ 1115251 w 9767847"/>
                <a:gd name="connsiteY119" fmla="*/ 6594103 h 6858000"/>
                <a:gd name="connsiteX120" fmla="*/ 0 w 9767847"/>
                <a:gd name="connsiteY120" fmla="*/ 3653129 h 6858000"/>
                <a:gd name="connsiteX121" fmla="*/ 1777294 w 9767847"/>
                <a:gd name="connsiteY121" fmla="*/ 8541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9767847" h="6858000">
                  <a:moveTo>
                    <a:pt x="7145704" y="0"/>
                  </a:moveTo>
                  <a:lnTo>
                    <a:pt x="7875738" y="0"/>
                  </a:lnTo>
                  <a:lnTo>
                    <a:pt x="7990553" y="85415"/>
                  </a:lnTo>
                  <a:cubicBezTo>
                    <a:pt x="9075991" y="933432"/>
                    <a:pt x="9767847" y="2216793"/>
                    <a:pt x="9767847" y="3653129"/>
                  </a:cubicBezTo>
                  <a:cubicBezTo>
                    <a:pt x="9767847" y="4770280"/>
                    <a:pt x="9349317" y="5794890"/>
                    <a:pt x="8652597" y="6594103"/>
                  </a:cubicBezTo>
                  <a:lnTo>
                    <a:pt x="8399240" y="6858000"/>
                  </a:lnTo>
                  <a:lnTo>
                    <a:pt x="6766926" y="6858000"/>
                  </a:lnTo>
                  <a:lnTo>
                    <a:pt x="6804586" y="6821201"/>
                  </a:lnTo>
                  <a:lnTo>
                    <a:pt x="6881735" y="6745295"/>
                  </a:lnTo>
                  <a:cubicBezTo>
                    <a:pt x="6907435" y="6719979"/>
                    <a:pt x="6933134" y="6694896"/>
                    <a:pt x="6958883" y="6668920"/>
                  </a:cubicBezTo>
                  <a:lnTo>
                    <a:pt x="7267925" y="6359792"/>
                  </a:lnTo>
                  <a:lnTo>
                    <a:pt x="7424360" y="6204783"/>
                  </a:lnTo>
                  <a:cubicBezTo>
                    <a:pt x="7450754" y="6178900"/>
                    <a:pt x="7477598" y="6152829"/>
                    <a:pt x="7504938" y="6126806"/>
                  </a:cubicBezTo>
                  <a:lnTo>
                    <a:pt x="7546396" y="6087795"/>
                  </a:lnTo>
                  <a:cubicBezTo>
                    <a:pt x="7560264" y="6074901"/>
                    <a:pt x="7574780" y="6061630"/>
                    <a:pt x="7588002" y="6049630"/>
                  </a:cubicBezTo>
                  <a:lnTo>
                    <a:pt x="7631000" y="6010807"/>
                  </a:lnTo>
                  <a:lnTo>
                    <a:pt x="7675440" y="5972407"/>
                  </a:lnTo>
                  <a:cubicBezTo>
                    <a:pt x="7690404" y="5959796"/>
                    <a:pt x="7705564" y="5947419"/>
                    <a:pt x="7720626" y="5934949"/>
                  </a:cubicBezTo>
                  <a:cubicBezTo>
                    <a:pt x="7735738" y="5922525"/>
                    <a:pt x="7751197" y="5910619"/>
                    <a:pt x="7766458" y="5898432"/>
                  </a:cubicBezTo>
                  <a:cubicBezTo>
                    <a:pt x="7827949" y="5850290"/>
                    <a:pt x="7890979" y="5804597"/>
                    <a:pt x="7955254" y="5760926"/>
                  </a:cubicBezTo>
                  <a:cubicBezTo>
                    <a:pt x="8083800" y="5673632"/>
                    <a:pt x="8216872" y="5594434"/>
                    <a:pt x="8352678" y="5521728"/>
                  </a:cubicBezTo>
                  <a:lnTo>
                    <a:pt x="8451350" y="5469352"/>
                  </a:lnTo>
                  <a:lnTo>
                    <a:pt x="8548532" y="5417493"/>
                  </a:lnTo>
                  <a:cubicBezTo>
                    <a:pt x="8612110" y="5383188"/>
                    <a:pt x="8673251" y="5349306"/>
                    <a:pt x="8729473" y="5314059"/>
                  </a:cubicBezTo>
                  <a:cubicBezTo>
                    <a:pt x="8743591" y="5305213"/>
                    <a:pt x="8757161" y="5296459"/>
                    <a:pt x="8770781" y="5287330"/>
                  </a:cubicBezTo>
                  <a:cubicBezTo>
                    <a:pt x="8777591" y="5282765"/>
                    <a:pt x="8784451" y="5278201"/>
                    <a:pt x="8790964" y="5273590"/>
                  </a:cubicBezTo>
                  <a:cubicBezTo>
                    <a:pt x="8797574" y="5268977"/>
                    <a:pt x="8804235" y="5264412"/>
                    <a:pt x="8810499" y="5259801"/>
                  </a:cubicBezTo>
                  <a:cubicBezTo>
                    <a:pt x="8835999" y="5241401"/>
                    <a:pt x="8860407" y="5222389"/>
                    <a:pt x="8883571" y="5202577"/>
                  </a:cubicBezTo>
                  <a:cubicBezTo>
                    <a:pt x="8929900" y="5162954"/>
                    <a:pt x="8971258" y="5120413"/>
                    <a:pt x="9006651" y="5074625"/>
                  </a:cubicBezTo>
                  <a:cubicBezTo>
                    <a:pt x="9015351" y="5063426"/>
                    <a:pt x="9024398" y="5050955"/>
                    <a:pt x="9033494" y="5038203"/>
                  </a:cubicBezTo>
                  <a:lnTo>
                    <a:pt x="9040305" y="5028649"/>
                  </a:lnTo>
                  <a:lnTo>
                    <a:pt x="9046568" y="5019379"/>
                  </a:lnTo>
                  <a:cubicBezTo>
                    <a:pt x="9050743" y="5013261"/>
                    <a:pt x="9054819" y="5007050"/>
                    <a:pt x="9058846" y="5000743"/>
                  </a:cubicBezTo>
                  <a:cubicBezTo>
                    <a:pt x="9075002" y="4975615"/>
                    <a:pt x="9090212" y="4949403"/>
                    <a:pt x="9104529" y="4922203"/>
                  </a:cubicBezTo>
                  <a:cubicBezTo>
                    <a:pt x="9133211" y="4867850"/>
                    <a:pt x="9158313" y="4809545"/>
                    <a:pt x="9181081" y="4748792"/>
                  </a:cubicBezTo>
                  <a:cubicBezTo>
                    <a:pt x="9203748" y="4688276"/>
                    <a:pt x="9223383" y="4625876"/>
                    <a:pt x="9240731" y="4561970"/>
                  </a:cubicBezTo>
                  <a:cubicBezTo>
                    <a:pt x="9249481" y="4530064"/>
                    <a:pt x="9257682" y="4497782"/>
                    <a:pt x="9265388" y="4465171"/>
                  </a:cubicBezTo>
                  <a:cubicBezTo>
                    <a:pt x="9269215" y="4448842"/>
                    <a:pt x="9272943" y="4432465"/>
                    <a:pt x="9276571" y="4416041"/>
                  </a:cubicBezTo>
                  <a:lnTo>
                    <a:pt x="9281841" y="4391477"/>
                  </a:lnTo>
                  <a:lnTo>
                    <a:pt x="9286513" y="4368936"/>
                  </a:lnTo>
                  <a:lnTo>
                    <a:pt x="9296754" y="4316136"/>
                  </a:lnTo>
                  <a:lnTo>
                    <a:pt x="9301029" y="4293172"/>
                  </a:lnTo>
                  <a:lnTo>
                    <a:pt x="9302818" y="4282679"/>
                  </a:lnTo>
                  <a:lnTo>
                    <a:pt x="9304658" y="4270914"/>
                  </a:lnTo>
                  <a:lnTo>
                    <a:pt x="9312810" y="4220043"/>
                  </a:lnTo>
                  <a:lnTo>
                    <a:pt x="9316887" y="4194584"/>
                  </a:lnTo>
                  <a:lnTo>
                    <a:pt x="9318923" y="4181878"/>
                  </a:lnTo>
                  <a:cubicBezTo>
                    <a:pt x="9319570" y="4177644"/>
                    <a:pt x="9319969" y="4173267"/>
                    <a:pt x="9320515" y="4168984"/>
                  </a:cubicBezTo>
                  <a:lnTo>
                    <a:pt x="9332445" y="4069079"/>
                  </a:lnTo>
                  <a:cubicBezTo>
                    <a:pt x="9333836" y="4056468"/>
                    <a:pt x="9334880" y="4040986"/>
                    <a:pt x="9336173" y="4022774"/>
                  </a:cubicBezTo>
                  <a:lnTo>
                    <a:pt x="9340199" y="3969269"/>
                  </a:lnTo>
                  <a:cubicBezTo>
                    <a:pt x="9345071" y="3903904"/>
                    <a:pt x="9347358" y="3837081"/>
                    <a:pt x="9347557" y="3770070"/>
                  </a:cubicBezTo>
                  <a:cubicBezTo>
                    <a:pt x="9347656" y="3736518"/>
                    <a:pt x="9347209" y="3702871"/>
                    <a:pt x="9346364" y="3669036"/>
                  </a:cubicBezTo>
                  <a:lnTo>
                    <a:pt x="9344921" y="3619341"/>
                  </a:lnTo>
                  <a:lnTo>
                    <a:pt x="9344524" y="3607624"/>
                  </a:lnTo>
                  <a:lnTo>
                    <a:pt x="9343728" y="3594872"/>
                  </a:lnTo>
                  <a:lnTo>
                    <a:pt x="9342188" y="3569366"/>
                  </a:lnTo>
                  <a:lnTo>
                    <a:pt x="9339056" y="3518354"/>
                  </a:lnTo>
                  <a:cubicBezTo>
                    <a:pt x="9337914" y="3501319"/>
                    <a:pt x="9335874" y="3484236"/>
                    <a:pt x="9334334" y="3467155"/>
                  </a:cubicBezTo>
                  <a:lnTo>
                    <a:pt x="9329363" y="3415908"/>
                  </a:lnTo>
                  <a:lnTo>
                    <a:pt x="9328319" y="3404755"/>
                  </a:lnTo>
                  <a:lnTo>
                    <a:pt x="9327177" y="3394214"/>
                  </a:lnTo>
                  <a:lnTo>
                    <a:pt x="9324293" y="3370872"/>
                  </a:lnTo>
                  <a:lnTo>
                    <a:pt x="9320763" y="3344427"/>
                  </a:lnTo>
                  <a:lnTo>
                    <a:pt x="9317184" y="3315343"/>
                  </a:lnTo>
                  <a:cubicBezTo>
                    <a:pt x="9315594" y="3300991"/>
                    <a:pt x="9313506" y="3286404"/>
                    <a:pt x="9311021" y="3270309"/>
                  </a:cubicBezTo>
                  <a:lnTo>
                    <a:pt x="9302719" y="3219815"/>
                  </a:lnTo>
                  <a:cubicBezTo>
                    <a:pt x="9299936" y="3203157"/>
                    <a:pt x="9297003" y="3186498"/>
                    <a:pt x="9293970" y="3169887"/>
                  </a:cubicBezTo>
                  <a:cubicBezTo>
                    <a:pt x="9281891" y="3103393"/>
                    <a:pt x="9267674" y="3037182"/>
                    <a:pt x="9252065" y="2971205"/>
                  </a:cubicBezTo>
                  <a:cubicBezTo>
                    <a:pt x="9244261" y="2938265"/>
                    <a:pt x="9235959" y="2905371"/>
                    <a:pt x="9227211" y="2872571"/>
                  </a:cubicBezTo>
                  <a:lnTo>
                    <a:pt x="9220699" y="2848524"/>
                  </a:lnTo>
                  <a:lnTo>
                    <a:pt x="9213740" y="2824289"/>
                  </a:lnTo>
                  <a:cubicBezTo>
                    <a:pt x="9209216" y="2808147"/>
                    <a:pt x="9204345" y="2791866"/>
                    <a:pt x="9199374" y="2775536"/>
                  </a:cubicBezTo>
                  <a:cubicBezTo>
                    <a:pt x="9159855" y="2645184"/>
                    <a:pt x="9114272" y="2516197"/>
                    <a:pt x="9061829" y="2389515"/>
                  </a:cubicBezTo>
                  <a:cubicBezTo>
                    <a:pt x="9035582" y="2326175"/>
                    <a:pt x="9008043" y="2263258"/>
                    <a:pt x="8978865" y="2200953"/>
                  </a:cubicBezTo>
                  <a:lnTo>
                    <a:pt x="8956694" y="2154317"/>
                  </a:lnTo>
                  <a:lnTo>
                    <a:pt x="8934176" y="2108012"/>
                  </a:lnTo>
                  <a:cubicBezTo>
                    <a:pt x="8918915" y="2077189"/>
                    <a:pt x="8903157" y="2046130"/>
                    <a:pt x="8887151" y="2015448"/>
                  </a:cubicBezTo>
                  <a:cubicBezTo>
                    <a:pt x="8854988" y="1953989"/>
                    <a:pt x="8822082" y="1892908"/>
                    <a:pt x="8787533" y="1832625"/>
                  </a:cubicBezTo>
                  <a:lnTo>
                    <a:pt x="8761485" y="1787496"/>
                  </a:lnTo>
                  <a:lnTo>
                    <a:pt x="8734791" y="1741991"/>
                  </a:lnTo>
                  <a:cubicBezTo>
                    <a:pt x="8717047" y="1711921"/>
                    <a:pt x="8699200" y="1682461"/>
                    <a:pt x="8680808" y="1652910"/>
                  </a:cubicBezTo>
                  <a:cubicBezTo>
                    <a:pt x="8644322" y="1593756"/>
                    <a:pt x="8606194" y="1535216"/>
                    <a:pt x="8567024" y="1477004"/>
                  </a:cubicBezTo>
                  <a:lnTo>
                    <a:pt x="8537446" y="1433428"/>
                  </a:lnTo>
                  <a:lnTo>
                    <a:pt x="8507423" y="1389994"/>
                  </a:lnTo>
                  <a:cubicBezTo>
                    <a:pt x="8487390" y="1361382"/>
                    <a:pt x="8467158" y="1332817"/>
                    <a:pt x="8446529" y="1304393"/>
                  </a:cubicBezTo>
                  <a:cubicBezTo>
                    <a:pt x="8405271" y="1247595"/>
                    <a:pt x="8362718" y="1191218"/>
                    <a:pt x="8319224" y="1135124"/>
                  </a:cubicBezTo>
                  <a:lnTo>
                    <a:pt x="8286366" y="1093148"/>
                  </a:lnTo>
                  <a:lnTo>
                    <a:pt x="8270161" y="1072538"/>
                  </a:lnTo>
                  <a:lnTo>
                    <a:pt x="8253856" y="1052254"/>
                  </a:lnTo>
                  <a:cubicBezTo>
                    <a:pt x="8231636" y="1024773"/>
                    <a:pt x="8209117" y="997479"/>
                    <a:pt x="8186352" y="970373"/>
                  </a:cubicBezTo>
                  <a:cubicBezTo>
                    <a:pt x="8140917" y="916020"/>
                    <a:pt x="8094240" y="862515"/>
                    <a:pt x="8046768" y="809527"/>
                  </a:cubicBezTo>
                  <a:lnTo>
                    <a:pt x="8010927" y="769951"/>
                  </a:lnTo>
                  <a:lnTo>
                    <a:pt x="7974788" y="730751"/>
                  </a:lnTo>
                  <a:cubicBezTo>
                    <a:pt x="7950382" y="704587"/>
                    <a:pt x="7925824" y="678563"/>
                    <a:pt x="7901070" y="652823"/>
                  </a:cubicBezTo>
                  <a:cubicBezTo>
                    <a:pt x="7851510" y="601387"/>
                    <a:pt x="7801404" y="550612"/>
                    <a:pt x="7750054" y="501106"/>
                  </a:cubicBezTo>
                  <a:cubicBezTo>
                    <a:pt x="7698902" y="451742"/>
                    <a:pt x="7645913" y="403036"/>
                    <a:pt x="7592277" y="355319"/>
                  </a:cubicBezTo>
                  <a:cubicBezTo>
                    <a:pt x="7484856" y="259884"/>
                    <a:pt x="7373308" y="168402"/>
                    <a:pt x="7257734" y="81062"/>
                  </a:cubicBezTo>
                  <a:close/>
                  <a:moveTo>
                    <a:pt x="1892109" y="0"/>
                  </a:moveTo>
                  <a:lnTo>
                    <a:pt x="2298402" y="0"/>
                  </a:lnTo>
                  <a:lnTo>
                    <a:pt x="2135542" y="121879"/>
                  </a:lnTo>
                  <a:cubicBezTo>
                    <a:pt x="2078998" y="166378"/>
                    <a:pt x="2023659" y="212143"/>
                    <a:pt x="1969576" y="259084"/>
                  </a:cubicBezTo>
                  <a:cubicBezTo>
                    <a:pt x="1861309" y="352918"/>
                    <a:pt x="1758064" y="451412"/>
                    <a:pt x="1659938" y="553953"/>
                  </a:cubicBezTo>
                  <a:cubicBezTo>
                    <a:pt x="1266987" y="964444"/>
                    <a:pt x="953820" y="1435593"/>
                    <a:pt x="729383" y="1940578"/>
                  </a:cubicBezTo>
                  <a:cubicBezTo>
                    <a:pt x="673260" y="2066459"/>
                    <a:pt x="622855" y="2195070"/>
                    <a:pt x="578465" y="2324905"/>
                  </a:cubicBezTo>
                  <a:cubicBezTo>
                    <a:pt x="534125" y="2454785"/>
                    <a:pt x="496147" y="2586314"/>
                    <a:pt x="465080" y="2718973"/>
                  </a:cubicBezTo>
                  <a:cubicBezTo>
                    <a:pt x="449769" y="2785089"/>
                    <a:pt x="435850" y="2852289"/>
                    <a:pt x="423820" y="2919535"/>
                  </a:cubicBezTo>
                  <a:cubicBezTo>
                    <a:pt x="411840" y="2986829"/>
                    <a:pt x="401054" y="3054358"/>
                    <a:pt x="392355" y="3122169"/>
                  </a:cubicBezTo>
                  <a:cubicBezTo>
                    <a:pt x="374509" y="3257744"/>
                    <a:pt x="363424" y="3393978"/>
                    <a:pt x="358801" y="3531013"/>
                  </a:cubicBezTo>
                  <a:cubicBezTo>
                    <a:pt x="349009" y="3804941"/>
                    <a:pt x="366357" y="4079668"/>
                    <a:pt x="410350" y="4352324"/>
                  </a:cubicBezTo>
                  <a:cubicBezTo>
                    <a:pt x="421286" y="4420230"/>
                    <a:pt x="434209" y="4487758"/>
                    <a:pt x="449022" y="4555147"/>
                  </a:cubicBezTo>
                  <a:cubicBezTo>
                    <a:pt x="463737" y="4622534"/>
                    <a:pt x="480389" y="4689686"/>
                    <a:pt x="498882" y="4756463"/>
                  </a:cubicBezTo>
                  <a:cubicBezTo>
                    <a:pt x="517373" y="4823239"/>
                    <a:pt x="537704" y="4889733"/>
                    <a:pt x="559775" y="4955755"/>
                  </a:cubicBezTo>
                  <a:cubicBezTo>
                    <a:pt x="581946" y="5021873"/>
                    <a:pt x="605358" y="5087473"/>
                    <a:pt x="631406" y="5152084"/>
                  </a:cubicBezTo>
                  <a:cubicBezTo>
                    <a:pt x="734055" y="5411706"/>
                    <a:pt x="865188" y="5662668"/>
                    <a:pt x="1023461" y="5898055"/>
                  </a:cubicBezTo>
                  <a:cubicBezTo>
                    <a:pt x="1181487" y="6133676"/>
                    <a:pt x="1367051" y="6353345"/>
                    <a:pt x="1575880" y="6551744"/>
                  </a:cubicBezTo>
                  <a:cubicBezTo>
                    <a:pt x="1680269" y="6651014"/>
                    <a:pt x="1790338" y="6745037"/>
                    <a:pt x="1905228" y="6833566"/>
                  </a:cubicBezTo>
                  <a:lnTo>
                    <a:pt x="1938629" y="6858000"/>
                  </a:lnTo>
                  <a:lnTo>
                    <a:pt x="1368607" y="6858000"/>
                  </a:lnTo>
                  <a:lnTo>
                    <a:pt x="1115251" y="6594103"/>
                  </a:lnTo>
                  <a:cubicBezTo>
                    <a:pt x="418530" y="5794890"/>
                    <a:pt x="0" y="4770280"/>
                    <a:pt x="0" y="3653129"/>
                  </a:cubicBezTo>
                  <a:cubicBezTo>
                    <a:pt x="0" y="2216793"/>
                    <a:pt x="691856" y="933432"/>
                    <a:pt x="1777294" y="85415"/>
                  </a:cubicBezTo>
                  <a:close/>
                </a:path>
              </a:pathLst>
            </a:custGeom>
            <a:solidFill>
              <a:schemeClr val="bg1">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lt1"/>
                </a:solidFill>
              </a:endParaRPr>
            </a:p>
          </p:txBody>
        </p:sp>
        <p:sp>
          <p:nvSpPr>
            <p:cNvPr id="17" name="Freeform: Shape 16">
              <a:extLst>
                <a:ext uri="{FF2B5EF4-FFF2-40B4-BE49-F238E27FC236}">
                  <a16:creationId xmlns:a16="http://schemas.microsoft.com/office/drawing/2014/main" id="{5F0C96D1-A8B7-4C8E-9997-D823FD1591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18434" y="3985"/>
              <a:ext cx="9747620" cy="6858000"/>
            </a:xfrm>
            <a:custGeom>
              <a:avLst/>
              <a:gdLst>
                <a:gd name="connsiteX0" fmla="*/ 7235453 w 9747620"/>
                <a:gd name="connsiteY0" fmla="*/ 0 h 6858000"/>
                <a:gd name="connsiteX1" fmla="*/ 7548130 w 9747620"/>
                <a:gd name="connsiteY1" fmla="*/ 0 h 6858000"/>
                <a:gd name="connsiteX2" fmla="*/ 7710334 w 9747620"/>
                <a:gd name="connsiteY2" fmla="*/ 111973 h 6858000"/>
                <a:gd name="connsiteX3" fmla="*/ 7889188 w 9747620"/>
                <a:gd name="connsiteY3" fmla="*/ 251542 h 6858000"/>
                <a:gd name="connsiteX4" fmla="*/ 8061828 w 9747620"/>
                <a:gd name="connsiteY4" fmla="*/ 398586 h 6858000"/>
                <a:gd name="connsiteX5" fmla="*/ 8145637 w 9747620"/>
                <a:gd name="connsiteY5" fmla="*/ 474218 h 6858000"/>
                <a:gd name="connsiteX6" fmla="*/ 8187242 w 9747620"/>
                <a:gd name="connsiteY6" fmla="*/ 512753 h 6858000"/>
                <a:gd name="connsiteX7" fmla="*/ 8228402 w 9747620"/>
                <a:gd name="connsiteY7" fmla="*/ 551575 h 6858000"/>
                <a:gd name="connsiteX8" fmla="*/ 8389211 w 9747620"/>
                <a:gd name="connsiteY8" fmla="*/ 710937 h 6858000"/>
                <a:gd name="connsiteX9" fmla="*/ 8467206 w 9747620"/>
                <a:gd name="connsiteY9" fmla="*/ 793088 h 6858000"/>
                <a:gd name="connsiteX10" fmla="*/ 8486791 w 9747620"/>
                <a:gd name="connsiteY10" fmla="*/ 814223 h 6858000"/>
                <a:gd name="connsiteX11" fmla="*/ 8505979 w 9747620"/>
                <a:gd name="connsiteY11" fmla="*/ 835409 h 6858000"/>
                <a:gd name="connsiteX12" fmla="*/ 8543509 w 9747620"/>
                <a:gd name="connsiteY12" fmla="*/ 877346 h 6858000"/>
                <a:gd name="connsiteX13" fmla="*/ 8690549 w 9747620"/>
                <a:gd name="connsiteY13" fmla="*/ 1048978 h 6858000"/>
                <a:gd name="connsiteX14" fmla="*/ 8761732 w 9747620"/>
                <a:gd name="connsiteY14" fmla="*/ 1137502 h 6858000"/>
                <a:gd name="connsiteX15" fmla="*/ 8796379 w 9747620"/>
                <a:gd name="connsiteY15" fmla="*/ 1182077 h 6858000"/>
                <a:gd name="connsiteX16" fmla="*/ 8830678 w 9747620"/>
                <a:gd name="connsiteY16" fmla="*/ 1226986 h 6858000"/>
                <a:gd name="connsiteX17" fmla="*/ 8963353 w 9747620"/>
                <a:gd name="connsiteY17" fmla="*/ 1410936 h 6858000"/>
                <a:gd name="connsiteX18" fmla="*/ 9026483 w 9747620"/>
                <a:gd name="connsiteY18" fmla="*/ 1505499 h 6858000"/>
                <a:gd name="connsiteX19" fmla="*/ 9057004 w 9747620"/>
                <a:gd name="connsiteY19" fmla="*/ 1552613 h 6858000"/>
                <a:gd name="connsiteX20" fmla="*/ 9087278 w 9747620"/>
                <a:gd name="connsiteY20" fmla="*/ 1600542 h 6858000"/>
                <a:gd name="connsiteX21" fmla="*/ 9202851 w 9747620"/>
                <a:gd name="connsiteY21" fmla="*/ 1795515 h 6858000"/>
                <a:gd name="connsiteX22" fmla="*/ 9257332 w 9747620"/>
                <a:gd name="connsiteY22" fmla="*/ 1894920 h 6858000"/>
                <a:gd name="connsiteX23" fmla="*/ 9283778 w 9747620"/>
                <a:gd name="connsiteY23" fmla="*/ 1945436 h 6858000"/>
                <a:gd name="connsiteX24" fmla="*/ 9309428 w 9747620"/>
                <a:gd name="connsiteY24" fmla="*/ 1996193 h 6858000"/>
                <a:gd name="connsiteX25" fmla="*/ 9405714 w 9747620"/>
                <a:gd name="connsiteY25" fmla="*/ 2202191 h 6858000"/>
                <a:gd name="connsiteX26" fmla="*/ 9566524 w 9747620"/>
                <a:gd name="connsiteY26" fmla="*/ 2627653 h 6858000"/>
                <a:gd name="connsiteX27" fmla="*/ 9583573 w 9747620"/>
                <a:gd name="connsiteY27" fmla="*/ 2682195 h 6858000"/>
                <a:gd name="connsiteX28" fmla="*/ 9591974 w 9747620"/>
                <a:gd name="connsiteY28" fmla="*/ 2709707 h 6858000"/>
                <a:gd name="connsiteX29" fmla="*/ 9600027 w 9747620"/>
                <a:gd name="connsiteY29" fmla="*/ 2737650 h 6858000"/>
                <a:gd name="connsiteX30" fmla="*/ 9629803 w 9747620"/>
                <a:gd name="connsiteY30" fmla="*/ 2847694 h 6858000"/>
                <a:gd name="connsiteX31" fmla="*/ 9679909 w 9747620"/>
                <a:gd name="connsiteY31" fmla="*/ 3070131 h 6858000"/>
                <a:gd name="connsiteX32" fmla="*/ 9690498 w 9747620"/>
                <a:gd name="connsiteY32" fmla="*/ 3126159 h 6858000"/>
                <a:gd name="connsiteX33" fmla="*/ 9700390 w 9747620"/>
                <a:gd name="connsiteY33" fmla="*/ 3181805 h 6858000"/>
                <a:gd name="connsiteX34" fmla="*/ 9709685 w 9747620"/>
                <a:gd name="connsiteY34" fmla="*/ 3243392 h 6858000"/>
                <a:gd name="connsiteX35" fmla="*/ 9713016 w 9747620"/>
                <a:gd name="connsiteY35" fmla="*/ 3267597 h 6858000"/>
                <a:gd name="connsiteX36" fmla="*/ 9716844 w 9747620"/>
                <a:gd name="connsiteY36" fmla="*/ 3294437 h 6858000"/>
                <a:gd name="connsiteX37" fmla="*/ 9720820 w 9747620"/>
                <a:gd name="connsiteY37" fmla="*/ 3324488 h 6858000"/>
                <a:gd name="connsiteX38" fmla="*/ 9722709 w 9747620"/>
                <a:gd name="connsiteY38" fmla="*/ 3340737 h 6858000"/>
                <a:gd name="connsiteX39" fmla="*/ 9724301 w 9747620"/>
                <a:gd name="connsiteY39" fmla="*/ 3356361 h 6858000"/>
                <a:gd name="connsiteX40" fmla="*/ 9730166 w 9747620"/>
                <a:gd name="connsiteY40" fmla="*/ 3412197 h 6858000"/>
                <a:gd name="connsiteX41" fmla="*/ 9735783 w 9747620"/>
                <a:gd name="connsiteY41" fmla="*/ 3468083 h 6858000"/>
                <a:gd name="connsiteX42" fmla="*/ 9739760 w 9747620"/>
                <a:gd name="connsiteY42" fmla="*/ 3524399 h 6858000"/>
                <a:gd name="connsiteX43" fmla="*/ 9741748 w 9747620"/>
                <a:gd name="connsiteY43" fmla="*/ 3552580 h 6858000"/>
                <a:gd name="connsiteX44" fmla="*/ 9742742 w 9747620"/>
                <a:gd name="connsiteY44" fmla="*/ 3566672 h 6858000"/>
                <a:gd name="connsiteX45" fmla="*/ 9743488 w 9747620"/>
                <a:gd name="connsiteY45" fmla="*/ 3581865 h 6858000"/>
                <a:gd name="connsiteX46" fmla="*/ 9744731 w 9747620"/>
                <a:gd name="connsiteY46" fmla="*/ 3611341 h 6858000"/>
                <a:gd name="connsiteX47" fmla="*/ 9745725 w 9747620"/>
                <a:gd name="connsiteY47" fmla="*/ 3639715 h 6858000"/>
                <a:gd name="connsiteX48" fmla="*/ 9747613 w 9747620"/>
                <a:gd name="connsiteY48" fmla="*/ 3753786 h 6858000"/>
                <a:gd name="connsiteX49" fmla="*/ 9740405 w 9747620"/>
                <a:gd name="connsiteY49" fmla="*/ 3984609 h 6858000"/>
                <a:gd name="connsiteX50" fmla="*/ 9736329 w 9747620"/>
                <a:gd name="connsiteY50" fmla="*/ 4038434 h 6858000"/>
                <a:gd name="connsiteX51" fmla="*/ 9731408 w 9747620"/>
                <a:gd name="connsiteY51" fmla="*/ 4099446 h 6858000"/>
                <a:gd name="connsiteX52" fmla="*/ 9717987 w 9747620"/>
                <a:gd name="connsiteY52" fmla="*/ 4213325 h 6858000"/>
                <a:gd name="connsiteX53" fmla="*/ 9716297 w 9747620"/>
                <a:gd name="connsiteY53" fmla="*/ 4227129 h 6858000"/>
                <a:gd name="connsiteX54" fmla="*/ 9714110 w 9747620"/>
                <a:gd name="connsiteY54" fmla="*/ 4240981 h 6858000"/>
                <a:gd name="connsiteX55" fmla="*/ 9709785 w 9747620"/>
                <a:gd name="connsiteY55" fmla="*/ 4268731 h 6858000"/>
                <a:gd name="connsiteX56" fmla="*/ 9701086 w 9747620"/>
                <a:gd name="connsiteY56" fmla="*/ 4324185 h 6858000"/>
                <a:gd name="connsiteX57" fmla="*/ 9698699 w 9747620"/>
                <a:gd name="connsiteY57" fmla="*/ 4338994 h 6858000"/>
                <a:gd name="connsiteX58" fmla="*/ 9695966 w 9747620"/>
                <a:gd name="connsiteY58" fmla="*/ 4355050 h 6858000"/>
                <a:gd name="connsiteX59" fmla="*/ 9690299 w 9747620"/>
                <a:gd name="connsiteY59" fmla="*/ 4385054 h 6858000"/>
                <a:gd name="connsiteX60" fmla="*/ 9679909 w 9747620"/>
                <a:gd name="connsiteY60" fmla="*/ 4437919 h 6858000"/>
                <a:gd name="connsiteX61" fmla="*/ 9673647 w 9747620"/>
                <a:gd name="connsiteY61" fmla="*/ 4468162 h 6858000"/>
                <a:gd name="connsiteX62" fmla="*/ 9667532 w 9747620"/>
                <a:gd name="connsiteY62" fmla="*/ 4496296 h 6858000"/>
                <a:gd name="connsiteX63" fmla="*/ 9654658 w 9747620"/>
                <a:gd name="connsiteY63" fmla="*/ 4552277 h 6858000"/>
                <a:gd name="connsiteX64" fmla="*/ 9625876 w 9747620"/>
                <a:gd name="connsiteY64" fmla="*/ 4664478 h 6858000"/>
                <a:gd name="connsiteX65" fmla="*/ 9552803 w 9747620"/>
                <a:gd name="connsiteY65" fmla="*/ 4888737 h 6858000"/>
                <a:gd name="connsiteX66" fmla="*/ 9452639 w 9747620"/>
                <a:gd name="connsiteY66" fmla="*/ 5110934 h 6858000"/>
                <a:gd name="connsiteX67" fmla="*/ 9388017 w 9747620"/>
                <a:gd name="connsiteY67" fmla="*/ 5220020 h 6858000"/>
                <a:gd name="connsiteX68" fmla="*/ 9370073 w 9747620"/>
                <a:gd name="connsiteY68" fmla="*/ 5246811 h 6858000"/>
                <a:gd name="connsiteX69" fmla="*/ 9360926 w 9747620"/>
                <a:gd name="connsiteY69" fmla="*/ 5260040 h 6858000"/>
                <a:gd name="connsiteX70" fmla="*/ 9351829 w 9747620"/>
                <a:gd name="connsiteY70" fmla="*/ 5272646 h 6858000"/>
                <a:gd name="connsiteX71" fmla="*/ 9313305 w 9747620"/>
                <a:gd name="connsiteY71" fmla="*/ 5323881 h 6858000"/>
                <a:gd name="connsiteX72" fmla="*/ 9130375 w 9747620"/>
                <a:gd name="connsiteY72" fmla="*/ 5510802 h 6858000"/>
                <a:gd name="connsiteX73" fmla="*/ 9028422 w 9747620"/>
                <a:gd name="connsiteY73" fmla="*/ 5588878 h 6858000"/>
                <a:gd name="connsiteX74" fmla="*/ 9002424 w 9747620"/>
                <a:gd name="connsiteY74" fmla="*/ 5606707 h 6858000"/>
                <a:gd name="connsiteX75" fmla="*/ 8976525 w 9747620"/>
                <a:gd name="connsiteY75" fmla="*/ 5623866 h 6858000"/>
                <a:gd name="connsiteX76" fmla="*/ 8924181 w 9747620"/>
                <a:gd name="connsiteY76" fmla="*/ 5656793 h 6858000"/>
                <a:gd name="connsiteX77" fmla="*/ 8717291 w 9747620"/>
                <a:gd name="connsiteY77" fmla="*/ 5771582 h 6858000"/>
                <a:gd name="connsiteX78" fmla="*/ 8617129 w 9747620"/>
                <a:gd name="connsiteY78" fmla="*/ 5823105 h 6858000"/>
                <a:gd name="connsiteX79" fmla="*/ 8518207 w 9747620"/>
                <a:gd name="connsiteY79" fmla="*/ 5873671 h 6858000"/>
                <a:gd name="connsiteX80" fmla="*/ 8150558 w 9747620"/>
                <a:gd name="connsiteY80" fmla="*/ 6086761 h 6858000"/>
                <a:gd name="connsiteX81" fmla="*/ 7979410 w 9747620"/>
                <a:gd name="connsiteY81" fmla="*/ 6207158 h 6858000"/>
                <a:gd name="connsiteX82" fmla="*/ 7938300 w 9747620"/>
                <a:gd name="connsiteY82" fmla="*/ 6238887 h 6858000"/>
                <a:gd name="connsiteX83" fmla="*/ 7897936 w 9747620"/>
                <a:gd name="connsiteY83" fmla="*/ 6271286 h 6858000"/>
                <a:gd name="connsiteX84" fmla="*/ 7858367 w 9747620"/>
                <a:gd name="connsiteY84" fmla="*/ 6304357 h 6858000"/>
                <a:gd name="connsiteX85" fmla="*/ 7819048 w 9747620"/>
                <a:gd name="connsiteY85" fmla="*/ 6338770 h 6858000"/>
                <a:gd name="connsiteX86" fmla="*/ 7778882 w 9747620"/>
                <a:gd name="connsiteY86" fmla="*/ 6374477 h 6858000"/>
                <a:gd name="connsiteX87" fmla="*/ 7739563 w 9747620"/>
                <a:gd name="connsiteY87" fmla="*/ 6410328 h 6858000"/>
                <a:gd name="connsiteX88" fmla="*/ 7660824 w 9747620"/>
                <a:gd name="connsiteY88" fmla="*/ 6484138 h 6858000"/>
                <a:gd name="connsiteX89" fmla="*/ 7502302 w 9747620"/>
                <a:gd name="connsiteY89" fmla="*/ 6636360 h 6858000"/>
                <a:gd name="connsiteX90" fmla="*/ 7273394 w 9747620"/>
                <a:gd name="connsiteY90" fmla="*/ 6858000 h 6858000"/>
                <a:gd name="connsiteX91" fmla="*/ 6780690 w 9747620"/>
                <a:gd name="connsiteY91" fmla="*/ 6858000 h 6858000"/>
                <a:gd name="connsiteX92" fmla="*/ 6854939 w 9747620"/>
                <a:gd name="connsiteY92" fmla="*/ 6783597 h 6858000"/>
                <a:gd name="connsiteX93" fmla="*/ 6932087 w 9747620"/>
                <a:gd name="connsiteY93" fmla="*/ 6705809 h 6858000"/>
                <a:gd name="connsiteX94" fmla="*/ 7241130 w 9747620"/>
                <a:gd name="connsiteY94" fmla="*/ 6390965 h 6858000"/>
                <a:gd name="connsiteX95" fmla="*/ 7397564 w 9747620"/>
                <a:gd name="connsiteY95" fmla="*/ 6233087 h 6858000"/>
                <a:gd name="connsiteX96" fmla="*/ 7478142 w 9747620"/>
                <a:gd name="connsiteY96" fmla="*/ 6153670 h 6858000"/>
                <a:gd name="connsiteX97" fmla="*/ 7519600 w 9747620"/>
                <a:gd name="connsiteY97" fmla="*/ 6113937 h 6858000"/>
                <a:gd name="connsiteX98" fmla="*/ 7561207 w 9747620"/>
                <a:gd name="connsiteY98" fmla="*/ 6075067 h 6858000"/>
                <a:gd name="connsiteX99" fmla="*/ 7604204 w 9747620"/>
                <a:gd name="connsiteY99" fmla="*/ 6035526 h 6858000"/>
                <a:gd name="connsiteX100" fmla="*/ 7648644 w 9747620"/>
                <a:gd name="connsiteY100" fmla="*/ 5996416 h 6858000"/>
                <a:gd name="connsiteX101" fmla="*/ 7693830 w 9747620"/>
                <a:gd name="connsiteY101" fmla="*/ 5958264 h 6858000"/>
                <a:gd name="connsiteX102" fmla="*/ 7739662 w 9747620"/>
                <a:gd name="connsiteY102" fmla="*/ 5921073 h 6858000"/>
                <a:gd name="connsiteX103" fmla="*/ 7928458 w 9747620"/>
                <a:gd name="connsiteY103" fmla="*/ 5781025 h 6858000"/>
                <a:gd name="connsiteX104" fmla="*/ 8325882 w 9747620"/>
                <a:gd name="connsiteY104" fmla="*/ 5537450 h 6858000"/>
                <a:gd name="connsiteX105" fmla="*/ 8424555 w 9747620"/>
                <a:gd name="connsiteY105" fmla="*/ 5484106 h 6858000"/>
                <a:gd name="connsiteX106" fmla="*/ 8521737 w 9747620"/>
                <a:gd name="connsiteY106" fmla="*/ 5431289 h 6858000"/>
                <a:gd name="connsiteX107" fmla="*/ 8702677 w 9747620"/>
                <a:gd name="connsiteY107" fmla="*/ 5325942 h 6858000"/>
                <a:gd name="connsiteX108" fmla="*/ 8743986 w 9747620"/>
                <a:gd name="connsiteY108" fmla="*/ 5298717 h 6858000"/>
                <a:gd name="connsiteX109" fmla="*/ 8764167 w 9747620"/>
                <a:gd name="connsiteY109" fmla="*/ 5284723 h 6858000"/>
                <a:gd name="connsiteX110" fmla="*/ 8783704 w 9747620"/>
                <a:gd name="connsiteY110" fmla="*/ 5270679 h 6858000"/>
                <a:gd name="connsiteX111" fmla="*/ 8856776 w 9747620"/>
                <a:gd name="connsiteY111" fmla="*/ 5212399 h 6858000"/>
                <a:gd name="connsiteX112" fmla="*/ 8979856 w 9747620"/>
                <a:gd name="connsiteY112" fmla="*/ 5082081 h 6858000"/>
                <a:gd name="connsiteX113" fmla="*/ 9006699 w 9747620"/>
                <a:gd name="connsiteY113" fmla="*/ 5044984 h 6858000"/>
                <a:gd name="connsiteX114" fmla="*/ 9013509 w 9747620"/>
                <a:gd name="connsiteY114" fmla="*/ 5035254 h 6858000"/>
                <a:gd name="connsiteX115" fmla="*/ 9019773 w 9747620"/>
                <a:gd name="connsiteY115" fmla="*/ 5025812 h 6858000"/>
                <a:gd name="connsiteX116" fmla="*/ 9032050 w 9747620"/>
                <a:gd name="connsiteY116" fmla="*/ 5006833 h 6858000"/>
                <a:gd name="connsiteX117" fmla="*/ 9077733 w 9747620"/>
                <a:gd name="connsiteY117" fmla="*/ 4926839 h 6858000"/>
                <a:gd name="connsiteX118" fmla="*/ 9154285 w 9747620"/>
                <a:gd name="connsiteY118" fmla="*/ 4750223 h 6858000"/>
                <a:gd name="connsiteX119" fmla="*/ 9213936 w 9747620"/>
                <a:gd name="connsiteY119" fmla="*/ 4559945 h 6858000"/>
                <a:gd name="connsiteX120" fmla="*/ 9238592 w 9747620"/>
                <a:gd name="connsiteY120" fmla="*/ 4461357 h 6858000"/>
                <a:gd name="connsiteX121" fmla="*/ 9249776 w 9747620"/>
                <a:gd name="connsiteY121" fmla="*/ 4411319 h 6858000"/>
                <a:gd name="connsiteX122" fmla="*/ 9255046 w 9747620"/>
                <a:gd name="connsiteY122" fmla="*/ 4386299 h 6858000"/>
                <a:gd name="connsiteX123" fmla="*/ 9259718 w 9747620"/>
                <a:gd name="connsiteY123" fmla="*/ 4363342 h 6858000"/>
                <a:gd name="connsiteX124" fmla="*/ 9269959 w 9747620"/>
                <a:gd name="connsiteY124" fmla="*/ 4309566 h 6858000"/>
                <a:gd name="connsiteX125" fmla="*/ 9274233 w 9747620"/>
                <a:gd name="connsiteY125" fmla="*/ 4286176 h 6858000"/>
                <a:gd name="connsiteX126" fmla="*/ 9276022 w 9747620"/>
                <a:gd name="connsiteY126" fmla="*/ 4275489 h 6858000"/>
                <a:gd name="connsiteX127" fmla="*/ 9277861 w 9747620"/>
                <a:gd name="connsiteY127" fmla="*/ 4263506 h 6858000"/>
                <a:gd name="connsiteX128" fmla="*/ 9286014 w 9747620"/>
                <a:gd name="connsiteY128" fmla="*/ 4211696 h 6858000"/>
                <a:gd name="connsiteX129" fmla="*/ 9290092 w 9747620"/>
                <a:gd name="connsiteY129" fmla="*/ 4185767 h 6858000"/>
                <a:gd name="connsiteX130" fmla="*/ 9292128 w 9747620"/>
                <a:gd name="connsiteY130" fmla="*/ 4172826 h 6858000"/>
                <a:gd name="connsiteX131" fmla="*/ 9293720 w 9747620"/>
                <a:gd name="connsiteY131" fmla="*/ 4159693 h 6858000"/>
                <a:gd name="connsiteX132" fmla="*/ 9305650 w 9747620"/>
                <a:gd name="connsiteY132" fmla="*/ 4057941 h 6858000"/>
                <a:gd name="connsiteX133" fmla="*/ 9309378 w 9747620"/>
                <a:gd name="connsiteY133" fmla="*/ 4010779 h 6858000"/>
                <a:gd name="connsiteX134" fmla="*/ 9313454 w 9747620"/>
                <a:gd name="connsiteY134" fmla="*/ 3956428 h 6858000"/>
                <a:gd name="connsiteX135" fmla="*/ 9320811 w 9747620"/>
                <a:gd name="connsiteY135" fmla="*/ 3753546 h 6858000"/>
                <a:gd name="connsiteX136" fmla="*/ 9319617 w 9747620"/>
                <a:gd name="connsiteY136" fmla="*/ 3650643 h 6858000"/>
                <a:gd name="connsiteX137" fmla="*/ 9318176 w 9747620"/>
                <a:gd name="connsiteY137" fmla="*/ 3600030 h 6858000"/>
                <a:gd name="connsiteX138" fmla="*/ 9317778 w 9747620"/>
                <a:gd name="connsiteY138" fmla="*/ 3588096 h 6858000"/>
                <a:gd name="connsiteX139" fmla="*/ 9316983 w 9747620"/>
                <a:gd name="connsiteY139" fmla="*/ 3575107 h 6858000"/>
                <a:gd name="connsiteX140" fmla="*/ 9315443 w 9747620"/>
                <a:gd name="connsiteY140" fmla="*/ 3549130 h 6858000"/>
                <a:gd name="connsiteX141" fmla="*/ 9312311 w 9747620"/>
                <a:gd name="connsiteY141" fmla="*/ 3497176 h 6858000"/>
                <a:gd name="connsiteX142" fmla="*/ 9307587 w 9747620"/>
                <a:gd name="connsiteY142" fmla="*/ 3445029 h 6858000"/>
                <a:gd name="connsiteX143" fmla="*/ 9302618 w 9747620"/>
                <a:gd name="connsiteY143" fmla="*/ 3392835 h 6858000"/>
                <a:gd name="connsiteX144" fmla="*/ 9301574 w 9747620"/>
                <a:gd name="connsiteY144" fmla="*/ 3381476 h 6858000"/>
                <a:gd name="connsiteX145" fmla="*/ 9300430 w 9747620"/>
                <a:gd name="connsiteY145" fmla="*/ 3370740 h 6858000"/>
                <a:gd name="connsiteX146" fmla="*/ 9297547 w 9747620"/>
                <a:gd name="connsiteY146" fmla="*/ 3346966 h 6858000"/>
                <a:gd name="connsiteX147" fmla="*/ 9294017 w 9747620"/>
                <a:gd name="connsiteY147" fmla="*/ 3320030 h 6858000"/>
                <a:gd name="connsiteX148" fmla="*/ 9290439 w 9747620"/>
                <a:gd name="connsiteY148" fmla="*/ 3290410 h 6858000"/>
                <a:gd name="connsiteX149" fmla="*/ 9284275 w 9747620"/>
                <a:gd name="connsiteY149" fmla="*/ 3244544 h 6858000"/>
                <a:gd name="connsiteX150" fmla="*/ 9275974 w 9747620"/>
                <a:gd name="connsiteY150" fmla="*/ 3193116 h 6858000"/>
                <a:gd name="connsiteX151" fmla="*/ 9267224 w 9747620"/>
                <a:gd name="connsiteY151" fmla="*/ 3142264 h 6858000"/>
                <a:gd name="connsiteX152" fmla="*/ 9225320 w 9747620"/>
                <a:gd name="connsiteY152" fmla="*/ 2939909 h 6858000"/>
                <a:gd name="connsiteX153" fmla="*/ 9200466 w 9747620"/>
                <a:gd name="connsiteY153" fmla="*/ 2839449 h 6858000"/>
                <a:gd name="connsiteX154" fmla="*/ 9193953 w 9747620"/>
                <a:gd name="connsiteY154" fmla="*/ 2814958 h 6858000"/>
                <a:gd name="connsiteX155" fmla="*/ 9186993 w 9747620"/>
                <a:gd name="connsiteY155" fmla="*/ 2790276 h 6858000"/>
                <a:gd name="connsiteX156" fmla="*/ 9172628 w 9747620"/>
                <a:gd name="connsiteY156" fmla="*/ 2740621 h 6858000"/>
                <a:gd name="connsiteX157" fmla="*/ 9035082 w 9747620"/>
                <a:gd name="connsiteY157" fmla="*/ 2347463 h 6858000"/>
                <a:gd name="connsiteX158" fmla="*/ 8952118 w 9747620"/>
                <a:gd name="connsiteY158" fmla="*/ 2155413 h 6858000"/>
                <a:gd name="connsiteX159" fmla="*/ 8929948 w 9747620"/>
                <a:gd name="connsiteY159" fmla="*/ 2107915 h 6858000"/>
                <a:gd name="connsiteX160" fmla="*/ 8907429 w 9747620"/>
                <a:gd name="connsiteY160" fmla="*/ 2060753 h 6858000"/>
                <a:gd name="connsiteX161" fmla="*/ 8860404 w 9747620"/>
                <a:gd name="connsiteY161" fmla="*/ 1966478 h 6858000"/>
                <a:gd name="connsiteX162" fmla="*/ 8760788 w 9747620"/>
                <a:gd name="connsiteY162" fmla="*/ 1780274 h 6858000"/>
                <a:gd name="connsiteX163" fmla="*/ 8734740 w 9747620"/>
                <a:gd name="connsiteY163" fmla="*/ 1734311 h 6858000"/>
                <a:gd name="connsiteX164" fmla="*/ 8708046 w 9747620"/>
                <a:gd name="connsiteY164" fmla="*/ 1687963 h 6858000"/>
                <a:gd name="connsiteX165" fmla="*/ 8654062 w 9747620"/>
                <a:gd name="connsiteY165" fmla="*/ 1597234 h 6858000"/>
                <a:gd name="connsiteX166" fmla="*/ 8540278 w 9747620"/>
                <a:gd name="connsiteY166" fmla="*/ 1418077 h 6858000"/>
                <a:gd name="connsiteX167" fmla="*/ 8510701 w 9747620"/>
                <a:gd name="connsiteY167" fmla="*/ 1373695 h 6858000"/>
                <a:gd name="connsiteX168" fmla="*/ 8480676 w 9747620"/>
                <a:gd name="connsiteY168" fmla="*/ 1329457 h 6858000"/>
                <a:gd name="connsiteX169" fmla="*/ 8419782 w 9747620"/>
                <a:gd name="connsiteY169" fmla="*/ 1242275 h 6858000"/>
                <a:gd name="connsiteX170" fmla="*/ 8292478 w 9747620"/>
                <a:gd name="connsiteY170" fmla="*/ 1069875 h 6858000"/>
                <a:gd name="connsiteX171" fmla="*/ 8259620 w 9747620"/>
                <a:gd name="connsiteY171" fmla="*/ 1027123 h 6858000"/>
                <a:gd name="connsiteX172" fmla="*/ 8243416 w 9747620"/>
                <a:gd name="connsiteY172" fmla="*/ 1006130 h 6858000"/>
                <a:gd name="connsiteX173" fmla="*/ 8227110 w 9747620"/>
                <a:gd name="connsiteY173" fmla="*/ 985473 h 6858000"/>
                <a:gd name="connsiteX174" fmla="*/ 8159604 w 9747620"/>
                <a:gd name="connsiteY174" fmla="*/ 902029 h 6858000"/>
                <a:gd name="connsiteX175" fmla="*/ 8020022 w 9747620"/>
                <a:gd name="connsiteY175" fmla="*/ 738209 h 6858000"/>
                <a:gd name="connsiteX176" fmla="*/ 7984182 w 9747620"/>
                <a:gd name="connsiteY176" fmla="*/ 697901 h 6858000"/>
                <a:gd name="connsiteX177" fmla="*/ 7948043 w 9747620"/>
                <a:gd name="connsiteY177" fmla="*/ 657976 h 6858000"/>
                <a:gd name="connsiteX178" fmla="*/ 7874324 w 9747620"/>
                <a:gd name="connsiteY178" fmla="*/ 578607 h 6858000"/>
                <a:gd name="connsiteX179" fmla="*/ 7723308 w 9747620"/>
                <a:gd name="connsiteY179" fmla="*/ 424085 h 6858000"/>
                <a:gd name="connsiteX180" fmla="*/ 7565532 w 9747620"/>
                <a:gd name="connsiteY180" fmla="*/ 275602 h 6858000"/>
                <a:gd name="connsiteX181" fmla="*/ 1832515 w 9747620"/>
                <a:gd name="connsiteY181" fmla="*/ 0 h 6858000"/>
                <a:gd name="connsiteX182" fmla="*/ 2158449 w 9747620"/>
                <a:gd name="connsiteY182" fmla="*/ 0 h 6858000"/>
                <a:gd name="connsiteX183" fmla="*/ 2108797 w 9747620"/>
                <a:gd name="connsiteY183" fmla="*/ 37845 h 6858000"/>
                <a:gd name="connsiteX184" fmla="*/ 1942830 w 9747620"/>
                <a:gd name="connsiteY184" fmla="*/ 177587 h 6858000"/>
                <a:gd name="connsiteX185" fmla="*/ 1633191 w 9747620"/>
                <a:gd name="connsiteY185" fmla="*/ 477909 h 6858000"/>
                <a:gd name="connsiteX186" fmla="*/ 702686 w 9747620"/>
                <a:gd name="connsiteY186" fmla="*/ 1889935 h 6858000"/>
                <a:gd name="connsiteX187" fmla="*/ 551769 w 9747620"/>
                <a:gd name="connsiteY187" fmla="*/ 2281416 h 6858000"/>
                <a:gd name="connsiteX188" fmla="*/ 438383 w 9747620"/>
                <a:gd name="connsiteY188" fmla="*/ 2682772 h 6858000"/>
                <a:gd name="connsiteX189" fmla="*/ 397124 w 9747620"/>
                <a:gd name="connsiteY189" fmla="*/ 2887044 h 6858000"/>
                <a:gd name="connsiteX190" fmla="*/ 365658 w 9747620"/>
                <a:gd name="connsiteY190" fmla="*/ 3093424 h 6858000"/>
                <a:gd name="connsiteX191" fmla="*/ 332105 w 9747620"/>
                <a:gd name="connsiteY191" fmla="*/ 3509828 h 6858000"/>
                <a:gd name="connsiteX192" fmla="*/ 383653 w 9747620"/>
                <a:gd name="connsiteY192" fmla="*/ 4346327 h 6858000"/>
                <a:gd name="connsiteX193" fmla="*/ 422327 w 9747620"/>
                <a:gd name="connsiteY193" fmla="*/ 4552900 h 6858000"/>
                <a:gd name="connsiteX194" fmla="*/ 472184 w 9747620"/>
                <a:gd name="connsiteY194" fmla="*/ 4757939 h 6858000"/>
                <a:gd name="connsiteX195" fmla="*/ 533078 w 9747620"/>
                <a:gd name="connsiteY195" fmla="*/ 4960916 h 6858000"/>
                <a:gd name="connsiteX196" fmla="*/ 604710 w 9747620"/>
                <a:gd name="connsiteY196" fmla="*/ 5160875 h 6858000"/>
                <a:gd name="connsiteX197" fmla="*/ 996766 w 9747620"/>
                <a:gd name="connsiteY197" fmla="*/ 5920640 h 6858000"/>
                <a:gd name="connsiteX198" fmla="*/ 1549183 w 9747620"/>
                <a:gd name="connsiteY198" fmla="*/ 6586417 h 6858000"/>
                <a:gd name="connsiteX199" fmla="*/ 1709890 w 9747620"/>
                <a:gd name="connsiteY199" fmla="*/ 6734063 h 6858000"/>
                <a:gd name="connsiteX200" fmla="*/ 1859761 w 9747620"/>
                <a:gd name="connsiteY200" fmla="*/ 6858000 h 6858000"/>
                <a:gd name="connsiteX201" fmla="*/ 1671798 w 9747620"/>
                <a:gd name="connsiteY201" fmla="*/ 6858000 h 6858000"/>
                <a:gd name="connsiteX202" fmla="*/ 1628044 w 9747620"/>
                <a:gd name="connsiteY202" fmla="*/ 6822717 h 6858000"/>
                <a:gd name="connsiteX203" fmla="*/ 1459756 w 9747620"/>
                <a:gd name="connsiteY203" fmla="*/ 6674223 h 6858000"/>
                <a:gd name="connsiteX204" fmla="*/ 402543 w 9747620"/>
                <a:gd name="connsiteY204" fmla="*/ 5241588 h 6858000"/>
                <a:gd name="connsiteX205" fmla="*/ 311923 w 9747620"/>
                <a:gd name="connsiteY205" fmla="*/ 5036741 h 6858000"/>
                <a:gd name="connsiteX206" fmla="*/ 232140 w 9747620"/>
                <a:gd name="connsiteY206" fmla="*/ 4827483 h 6858000"/>
                <a:gd name="connsiteX207" fmla="*/ 163392 w 9747620"/>
                <a:gd name="connsiteY207" fmla="*/ 4613913 h 6858000"/>
                <a:gd name="connsiteX208" fmla="*/ 106823 w 9747620"/>
                <a:gd name="connsiteY208" fmla="*/ 4396365 h 6858000"/>
                <a:gd name="connsiteX209" fmla="*/ 29326 w 9747620"/>
                <a:gd name="connsiteY209" fmla="*/ 3954702 h 6858000"/>
                <a:gd name="connsiteX210" fmla="*/ 8647 w 9747620"/>
                <a:gd name="connsiteY210" fmla="*/ 3730971 h 6858000"/>
                <a:gd name="connsiteX211" fmla="*/ 2880 w 9747620"/>
                <a:gd name="connsiteY211" fmla="*/ 3618674 h 6858000"/>
                <a:gd name="connsiteX212" fmla="*/ 296 w 9747620"/>
                <a:gd name="connsiteY212" fmla="*/ 3506425 h 6858000"/>
                <a:gd name="connsiteX213" fmla="*/ 20030 w 9747620"/>
                <a:gd name="connsiteY213" fmla="*/ 3056711 h 6858000"/>
                <a:gd name="connsiteX214" fmla="*/ 48664 w 9747620"/>
                <a:gd name="connsiteY214" fmla="*/ 2832980 h 6858000"/>
                <a:gd name="connsiteX215" fmla="*/ 89922 w 9747620"/>
                <a:gd name="connsiteY215" fmla="*/ 2610639 h 6858000"/>
                <a:gd name="connsiteX216" fmla="*/ 211163 w 9747620"/>
                <a:gd name="connsiteY216" fmla="*/ 2174343 h 6858000"/>
                <a:gd name="connsiteX217" fmla="*/ 379129 w 9747620"/>
                <a:gd name="connsiteY217" fmla="*/ 1754393 h 6858000"/>
                <a:gd name="connsiteX218" fmla="*/ 841424 w 9747620"/>
                <a:gd name="connsiteY218" fmla="*/ 976270 h 6858000"/>
                <a:gd name="connsiteX219" fmla="*/ 1130234 w 9747620"/>
                <a:gd name="connsiteY219" fmla="*/ 625768 h 6858000"/>
                <a:gd name="connsiteX220" fmla="*/ 1452897 w 9747620"/>
                <a:gd name="connsiteY220" fmla="*/ 305748 h 6858000"/>
                <a:gd name="connsiteX221" fmla="*/ 1805682 w 9747620"/>
                <a:gd name="connsiteY221" fmla="*/ 1875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Lst>
              <a:rect l="l" t="t" r="r" b="b"/>
              <a:pathLst>
                <a:path w="9747620" h="6858000">
                  <a:moveTo>
                    <a:pt x="7235453" y="0"/>
                  </a:moveTo>
                  <a:lnTo>
                    <a:pt x="7548130" y="0"/>
                  </a:lnTo>
                  <a:lnTo>
                    <a:pt x="7710334" y="111973"/>
                  </a:lnTo>
                  <a:cubicBezTo>
                    <a:pt x="7770781" y="157314"/>
                    <a:pt x="7830282" y="203517"/>
                    <a:pt x="7889188" y="251542"/>
                  </a:cubicBezTo>
                  <a:cubicBezTo>
                    <a:pt x="7947894" y="299470"/>
                    <a:pt x="8005557" y="348453"/>
                    <a:pt x="8061828" y="398586"/>
                  </a:cubicBezTo>
                  <a:cubicBezTo>
                    <a:pt x="8090013" y="423605"/>
                    <a:pt x="8117948" y="448816"/>
                    <a:pt x="8145637" y="474218"/>
                  </a:cubicBezTo>
                  <a:cubicBezTo>
                    <a:pt x="8159506" y="486918"/>
                    <a:pt x="8173375" y="499764"/>
                    <a:pt x="8187242" y="512753"/>
                  </a:cubicBezTo>
                  <a:lnTo>
                    <a:pt x="8228402" y="551575"/>
                  </a:lnTo>
                  <a:cubicBezTo>
                    <a:pt x="8283082" y="603577"/>
                    <a:pt x="8336569" y="656778"/>
                    <a:pt x="8389211" y="710937"/>
                  </a:cubicBezTo>
                  <a:cubicBezTo>
                    <a:pt x="8415458" y="738065"/>
                    <a:pt x="8441455" y="765432"/>
                    <a:pt x="8467206" y="793088"/>
                  </a:cubicBezTo>
                  <a:lnTo>
                    <a:pt x="8486791" y="814223"/>
                  </a:lnTo>
                  <a:lnTo>
                    <a:pt x="8505979" y="835409"/>
                  </a:lnTo>
                  <a:lnTo>
                    <a:pt x="8543509" y="877346"/>
                  </a:lnTo>
                  <a:cubicBezTo>
                    <a:pt x="8593418" y="933423"/>
                    <a:pt x="8642579" y="990601"/>
                    <a:pt x="8690549" y="1048978"/>
                  </a:cubicBezTo>
                  <a:cubicBezTo>
                    <a:pt x="8714558" y="1078168"/>
                    <a:pt x="8738368" y="1107644"/>
                    <a:pt x="8761732" y="1137502"/>
                  </a:cubicBezTo>
                  <a:lnTo>
                    <a:pt x="8796379" y="1182077"/>
                  </a:lnTo>
                  <a:lnTo>
                    <a:pt x="8830678" y="1226986"/>
                  </a:lnTo>
                  <a:cubicBezTo>
                    <a:pt x="8876112" y="1287185"/>
                    <a:pt x="8920304" y="1348532"/>
                    <a:pt x="8963353" y="1410936"/>
                  </a:cubicBezTo>
                  <a:cubicBezTo>
                    <a:pt x="8984727" y="1442137"/>
                    <a:pt x="9005954" y="1473915"/>
                    <a:pt x="9026483" y="1505499"/>
                  </a:cubicBezTo>
                  <a:lnTo>
                    <a:pt x="9057004" y="1552613"/>
                  </a:lnTo>
                  <a:cubicBezTo>
                    <a:pt x="9067245" y="1568525"/>
                    <a:pt x="9077336" y="1584534"/>
                    <a:pt x="9087278" y="1600542"/>
                  </a:cubicBezTo>
                  <a:cubicBezTo>
                    <a:pt x="9127145" y="1664766"/>
                    <a:pt x="9165966" y="1729613"/>
                    <a:pt x="9202851" y="1795515"/>
                  </a:cubicBezTo>
                  <a:cubicBezTo>
                    <a:pt x="9221342" y="1828491"/>
                    <a:pt x="9239437" y="1861417"/>
                    <a:pt x="9257332" y="1894920"/>
                  </a:cubicBezTo>
                  <a:lnTo>
                    <a:pt x="9283778" y="1945436"/>
                  </a:lnTo>
                  <a:lnTo>
                    <a:pt x="9309428" y="1996193"/>
                  </a:lnTo>
                  <a:cubicBezTo>
                    <a:pt x="9343280" y="2064013"/>
                    <a:pt x="9375491" y="2132695"/>
                    <a:pt x="9405714" y="2202191"/>
                  </a:cubicBezTo>
                  <a:cubicBezTo>
                    <a:pt x="9466260" y="2341183"/>
                    <a:pt x="9520493" y="2483053"/>
                    <a:pt x="9566524" y="2627653"/>
                  </a:cubicBezTo>
                  <a:cubicBezTo>
                    <a:pt x="9572289" y="2645675"/>
                    <a:pt x="9578056" y="2663792"/>
                    <a:pt x="9583573" y="2682195"/>
                  </a:cubicBezTo>
                  <a:lnTo>
                    <a:pt x="9591974" y="2709707"/>
                  </a:lnTo>
                  <a:lnTo>
                    <a:pt x="9600027" y="2737650"/>
                  </a:lnTo>
                  <a:cubicBezTo>
                    <a:pt x="9610416" y="2774171"/>
                    <a:pt x="9620358" y="2810884"/>
                    <a:pt x="9629803" y="2847694"/>
                  </a:cubicBezTo>
                  <a:cubicBezTo>
                    <a:pt x="9648692" y="2921312"/>
                    <a:pt x="9665196" y="2995506"/>
                    <a:pt x="9679909" y="3070131"/>
                  </a:cubicBezTo>
                  <a:cubicBezTo>
                    <a:pt x="9683587" y="3088775"/>
                    <a:pt x="9687118" y="3107418"/>
                    <a:pt x="9690498" y="3126159"/>
                  </a:cubicBezTo>
                  <a:lnTo>
                    <a:pt x="9700390" y="3181805"/>
                  </a:lnTo>
                  <a:cubicBezTo>
                    <a:pt x="9703670" y="3201120"/>
                    <a:pt x="9706952" y="3222112"/>
                    <a:pt x="9709685" y="3243392"/>
                  </a:cubicBezTo>
                  <a:lnTo>
                    <a:pt x="9713016" y="3267597"/>
                  </a:lnTo>
                  <a:lnTo>
                    <a:pt x="9716844" y="3294437"/>
                  </a:lnTo>
                  <a:cubicBezTo>
                    <a:pt x="9718186" y="3303926"/>
                    <a:pt x="9719527" y="3313895"/>
                    <a:pt x="9720820" y="3324488"/>
                  </a:cubicBezTo>
                  <a:lnTo>
                    <a:pt x="9722709" y="3340737"/>
                  </a:lnTo>
                  <a:lnTo>
                    <a:pt x="9724301" y="3356361"/>
                  </a:lnTo>
                  <a:lnTo>
                    <a:pt x="9730166" y="3412197"/>
                  </a:lnTo>
                  <a:cubicBezTo>
                    <a:pt x="9732005" y="3430842"/>
                    <a:pt x="9734291" y="3449342"/>
                    <a:pt x="9735783" y="3468083"/>
                  </a:cubicBezTo>
                  <a:lnTo>
                    <a:pt x="9739760" y="3524399"/>
                  </a:lnTo>
                  <a:lnTo>
                    <a:pt x="9741748" y="3552580"/>
                  </a:lnTo>
                  <a:lnTo>
                    <a:pt x="9742742" y="3566672"/>
                  </a:lnTo>
                  <a:lnTo>
                    <a:pt x="9743488" y="3581865"/>
                  </a:lnTo>
                  <a:lnTo>
                    <a:pt x="9744731" y="3611341"/>
                  </a:lnTo>
                  <a:lnTo>
                    <a:pt x="9745725" y="3639715"/>
                  </a:lnTo>
                  <a:cubicBezTo>
                    <a:pt x="9746868" y="3677579"/>
                    <a:pt x="9747514" y="3715587"/>
                    <a:pt x="9747613" y="3753786"/>
                  </a:cubicBezTo>
                  <a:cubicBezTo>
                    <a:pt x="9747763" y="3830232"/>
                    <a:pt x="9745675" y="3906870"/>
                    <a:pt x="9740405" y="3984609"/>
                  </a:cubicBezTo>
                  <a:lnTo>
                    <a:pt x="9736329" y="4038434"/>
                  </a:lnTo>
                  <a:cubicBezTo>
                    <a:pt x="9735087" y="4055976"/>
                    <a:pt x="9733794" y="4076346"/>
                    <a:pt x="9731408" y="4099446"/>
                  </a:cubicBezTo>
                  <a:lnTo>
                    <a:pt x="9717987" y="4213325"/>
                  </a:lnTo>
                  <a:cubicBezTo>
                    <a:pt x="9717441" y="4217926"/>
                    <a:pt x="9716943" y="4222527"/>
                    <a:pt x="9716297" y="4227129"/>
                  </a:cubicBezTo>
                  <a:lnTo>
                    <a:pt x="9714110" y="4240981"/>
                  </a:lnTo>
                  <a:lnTo>
                    <a:pt x="9709785" y="4268731"/>
                  </a:lnTo>
                  <a:lnTo>
                    <a:pt x="9701086" y="4324185"/>
                  </a:lnTo>
                  <a:lnTo>
                    <a:pt x="9698699" y="4338994"/>
                  </a:lnTo>
                  <a:lnTo>
                    <a:pt x="9695966" y="4355050"/>
                  </a:lnTo>
                  <a:cubicBezTo>
                    <a:pt x="9694077" y="4365547"/>
                    <a:pt x="9692188" y="4375516"/>
                    <a:pt x="9690299" y="4385054"/>
                  </a:cubicBezTo>
                  <a:lnTo>
                    <a:pt x="9679909" y="4437919"/>
                  </a:lnTo>
                  <a:cubicBezTo>
                    <a:pt x="9677871" y="4448320"/>
                    <a:pt x="9675735" y="4458097"/>
                    <a:pt x="9673647" y="4468162"/>
                  </a:cubicBezTo>
                  <a:lnTo>
                    <a:pt x="9667532" y="4496296"/>
                  </a:lnTo>
                  <a:cubicBezTo>
                    <a:pt x="9663406" y="4514941"/>
                    <a:pt x="9659081" y="4533585"/>
                    <a:pt x="9654658" y="4552277"/>
                  </a:cubicBezTo>
                  <a:cubicBezTo>
                    <a:pt x="9645760" y="4589613"/>
                    <a:pt x="9636265" y="4627045"/>
                    <a:pt x="9625876" y="4664478"/>
                  </a:cubicBezTo>
                  <a:cubicBezTo>
                    <a:pt x="9605048" y="4739247"/>
                    <a:pt x="9581088" y="4814303"/>
                    <a:pt x="9552803" y="4888737"/>
                  </a:cubicBezTo>
                  <a:cubicBezTo>
                    <a:pt x="9524668" y="4962930"/>
                    <a:pt x="9492109" y="5037459"/>
                    <a:pt x="9452639" y="5110934"/>
                  </a:cubicBezTo>
                  <a:cubicBezTo>
                    <a:pt x="9432905" y="5147695"/>
                    <a:pt x="9411431" y="5184169"/>
                    <a:pt x="9388017" y="5220020"/>
                  </a:cubicBezTo>
                  <a:cubicBezTo>
                    <a:pt x="9382201" y="5228982"/>
                    <a:pt x="9376236" y="5237945"/>
                    <a:pt x="9370073" y="5246811"/>
                  </a:cubicBezTo>
                  <a:lnTo>
                    <a:pt x="9360926" y="5260040"/>
                  </a:lnTo>
                  <a:lnTo>
                    <a:pt x="9351829" y="5272646"/>
                  </a:lnTo>
                  <a:cubicBezTo>
                    <a:pt x="9339700" y="5289468"/>
                    <a:pt x="9327174" y="5306387"/>
                    <a:pt x="9313305" y="5323881"/>
                  </a:cubicBezTo>
                  <a:cubicBezTo>
                    <a:pt x="9258625" y="5393042"/>
                    <a:pt x="9196489" y="5455445"/>
                    <a:pt x="9130375" y="5510802"/>
                  </a:cubicBezTo>
                  <a:cubicBezTo>
                    <a:pt x="9097319" y="5538505"/>
                    <a:pt x="9063268" y="5564530"/>
                    <a:pt x="9028422" y="5588878"/>
                  </a:cubicBezTo>
                  <a:cubicBezTo>
                    <a:pt x="9019723" y="5595109"/>
                    <a:pt x="9011074" y="5600909"/>
                    <a:pt x="9002424" y="5606707"/>
                  </a:cubicBezTo>
                  <a:cubicBezTo>
                    <a:pt x="8993774" y="5612603"/>
                    <a:pt x="8985124" y="5618211"/>
                    <a:pt x="8976525" y="5623866"/>
                  </a:cubicBezTo>
                  <a:cubicBezTo>
                    <a:pt x="8959277" y="5635130"/>
                    <a:pt x="8941629" y="5646201"/>
                    <a:pt x="8924181" y="5656793"/>
                  </a:cubicBezTo>
                  <a:cubicBezTo>
                    <a:pt x="8854291" y="5699259"/>
                    <a:pt x="8784946" y="5736451"/>
                    <a:pt x="8717291" y="5771582"/>
                  </a:cubicBezTo>
                  <a:lnTo>
                    <a:pt x="8617129" y="5823105"/>
                  </a:lnTo>
                  <a:lnTo>
                    <a:pt x="8518207" y="5873671"/>
                  </a:lnTo>
                  <a:cubicBezTo>
                    <a:pt x="8391200" y="5939188"/>
                    <a:pt x="8267922" y="6009788"/>
                    <a:pt x="8150558" y="6086761"/>
                  </a:cubicBezTo>
                  <a:cubicBezTo>
                    <a:pt x="8091901" y="6125248"/>
                    <a:pt x="8034736" y="6165317"/>
                    <a:pt x="7979410" y="6207158"/>
                  </a:cubicBezTo>
                  <a:cubicBezTo>
                    <a:pt x="7965739" y="6217750"/>
                    <a:pt x="7951771" y="6228103"/>
                    <a:pt x="7938300" y="6238887"/>
                  </a:cubicBezTo>
                  <a:lnTo>
                    <a:pt x="7897936" y="6271286"/>
                  </a:lnTo>
                  <a:lnTo>
                    <a:pt x="7858367" y="6304357"/>
                  </a:lnTo>
                  <a:lnTo>
                    <a:pt x="7819048" y="6338770"/>
                  </a:lnTo>
                  <a:cubicBezTo>
                    <a:pt x="7804882" y="6351232"/>
                    <a:pt x="7792105" y="6362591"/>
                    <a:pt x="7778882" y="6374477"/>
                  </a:cubicBezTo>
                  <a:lnTo>
                    <a:pt x="7739563" y="6410328"/>
                  </a:lnTo>
                  <a:cubicBezTo>
                    <a:pt x="7713366" y="6434485"/>
                    <a:pt x="7687168" y="6459120"/>
                    <a:pt x="7660824" y="6484138"/>
                  </a:cubicBezTo>
                  <a:lnTo>
                    <a:pt x="7502302" y="6636360"/>
                  </a:lnTo>
                  <a:lnTo>
                    <a:pt x="7273394" y="6858000"/>
                  </a:lnTo>
                  <a:lnTo>
                    <a:pt x="6780690" y="6858000"/>
                  </a:lnTo>
                  <a:lnTo>
                    <a:pt x="6854939" y="6783597"/>
                  </a:lnTo>
                  <a:cubicBezTo>
                    <a:pt x="6880688" y="6757810"/>
                    <a:pt x="6906338" y="6732265"/>
                    <a:pt x="6932087" y="6705809"/>
                  </a:cubicBezTo>
                  <a:lnTo>
                    <a:pt x="7241130" y="6390965"/>
                  </a:lnTo>
                  <a:lnTo>
                    <a:pt x="7397564" y="6233087"/>
                  </a:lnTo>
                  <a:cubicBezTo>
                    <a:pt x="7424009" y="6206679"/>
                    <a:pt x="7450802" y="6180175"/>
                    <a:pt x="7478142" y="6153670"/>
                  </a:cubicBezTo>
                  <a:lnTo>
                    <a:pt x="7519600" y="6113937"/>
                  </a:lnTo>
                  <a:cubicBezTo>
                    <a:pt x="7533469" y="6100805"/>
                    <a:pt x="7547934" y="6087288"/>
                    <a:pt x="7561207" y="6075067"/>
                  </a:cubicBezTo>
                  <a:lnTo>
                    <a:pt x="7604204" y="6035526"/>
                  </a:lnTo>
                  <a:lnTo>
                    <a:pt x="7648644" y="5996416"/>
                  </a:lnTo>
                  <a:cubicBezTo>
                    <a:pt x="7663608" y="5983570"/>
                    <a:pt x="7678768" y="5971013"/>
                    <a:pt x="7693830" y="5958264"/>
                  </a:cubicBezTo>
                  <a:cubicBezTo>
                    <a:pt x="7708942" y="5945611"/>
                    <a:pt x="7724352" y="5933485"/>
                    <a:pt x="7739662" y="5921073"/>
                  </a:cubicBezTo>
                  <a:cubicBezTo>
                    <a:pt x="7801154" y="5872088"/>
                    <a:pt x="7864234" y="5825502"/>
                    <a:pt x="7928458" y="5781025"/>
                  </a:cubicBezTo>
                  <a:cubicBezTo>
                    <a:pt x="8057005" y="5692164"/>
                    <a:pt x="8190077" y="5611500"/>
                    <a:pt x="8325882" y="5537450"/>
                  </a:cubicBezTo>
                  <a:lnTo>
                    <a:pt x="8424555" y="5484106"/>
                  </a:lnTo>
                  <a:lnTo>
                    <a:pt x="8521737" y="5431289"/>
                  </a:lnTo>
                  <a:cubicBezTo>
                    <a:pt x="8585315" y="5396349"/>
                    <a:pt x="8646456" y="5361840"/>
                    <a:pt x="8702677" y="5325942"/>
                  </a:cubicBezTo>
                  <a:cubicBezTo>
                    <a:pt x="8716795" y="5316931"/>
                    <a:pt x="8730365" y="5308017"/>
                    <a:pt x="8743986" y="5298717"/>
                  </a:cubicBezTo>
                  <a:cubicBezTo>
                    <a:pt x="8750747" y="5294069"/>
                    <a:pt x="8757606" y="5289420"/>
                    <a:pt x="8764167" y="5284723"/>
                  </a:cubicBezTo>
                  <a:cubicBezTo>
                    <a:pt x="8770778" y="5280074"/>
                    <a:pt x="8777440" y="5275377"/>
                    <a:pt x="8783704" y="5270679"/>
                  </a:cubicBezTo>
                  <a:cubicBezTo>
                    <a:pt x="8809155" y="5251987"/>
                    <a:pt x="8833611" y="5232577"/>
                    <a:pt x="8856776" y="5212399"/>
                  </a:cubicBezTo>
                  <a:cubicBezTo>
                    <a:pt x="8903104" y="5172043"/>
                    <a:pt x="8944463" y="5128668"/>
                    <a:pt x="8979856" y="5082081"/>
                  </a:cubicBezTo>
                  <a:cubicBezTo>
                    <a:pt x="8988555" y="5070722"/>
                    <a:pt x="8997602" y="5057973"/>
                    <a:pt x="9006699" y="5044984"/>
                  </a:cubicBezTo>
                  <a:lnTo>
                    <a:pt x="9013509" y="5035254"/>
                  </a:lnTo>
                  <a:lnTo>
                    <a:pt x="9019773" y="5025812"/>
                  </a:lnTo>
                  <a:cubicBezTo>
                    <a:pt x="9023997" y="5019629"/>
                    <a:pt x="9028073" y="5013254"/>
                    <a:pt x="9032050" y="5006833"/>
                  </a:cubicBezTo>
                  <a:cubicBezTo>
                    <a:pt x="9048206" y="4981238"/>
                    <a:pt x="9063417" y="4954542"/>
                    <a:pt x="9077733" y="4926839"/>
                  </a:cubicBezTo>
                  <a:cubicBezTo>
                    <a:pt x="9106415" y="4871434"/>
                    <a:pt x="9131469" y="4812050"/>
                    <a:pt x="9154285" y="4750223"/>
                  </a:cubicBezTo>
                  <a:cubicBezTo>
                    <a:pt x="9176904" y="4688586"/>
                    <a:pt x="9196537" y="4625032"/>
                    <a:pt x="9213936" y="4559945"/>
                  </a:cubicBezTo>
                  <a:cubicBezTo>
                    <a:pt x="9222635" y="4527402"/>
                    <a:pt x="9230887" y="4494523"/>
                    <a:pt x="9238592" y="4461357"/>
                  </a:cubicBezTo>
                  <a:cubicBezTo>
                    <a:pt x="9242419" y="4444773"/>
                    <a:pt x="9246147" y="4428094"/>
                    <a:pt x="9249776" y="4411319"/>
                  </a:cubicBezTo>
                  <a:lnTo>
                    <a:pt x="9255046" y="4386299"/>
                  </a:lnTo>
                  <a:lnTo>
                    <a:pt x="9259718" y="4363342"/>
                  </a:lnTo>
                  <a:lnTo>
                    <a:pt x="9269959" y="4309566"/>
                  </a:lnTo>
                  <a:lnTo>
                    <a:pt x="9274233" y="4286176"/>
                  </a:lnTo>
                  <a:lnTo>
                    <a:pt x="9276022" y="4275489"/>
                  </a:lnTo>
                  <a:lnTo>
                    <a:pt x="9277861" y="4263506"/>
                  </a:lnTo>
                  <a:lnTo>
                    <a:pt x="9286014" y="4211696"/>
                  </a:lnTo>
                  <a:lnTo>
                    <a:pt x="9290092" y="4185767"/>
                  </a:lnTo>
                  <a:lnTo>
                    <a:pt x="9292128" y="4172826"/>
                  </a:lnTo>
                  <a:cubicBezTo>
                    <a:pt x="9292774" y="4168464"/>
                    <a:pt x="9293173" y="4164055"/>
                    <a:pt x="9293720" y="4159693"/>
                  </a:cubicBezTo>
                  <a:lnTo>
                    <a:pt x="9305650" y="4057941"/>
                  </a:lnTo>
                  <a:cubicBezTo>
                    <a:pt x="9306991" y="4045048"/>
                    <a:pt x="9308085" y="4029328"/>
                    <a:pt x="9309378" y="4010779"/>
                  </a:cubicBezTo>
                  <a:lnTo>
                    <a:pt x="9313454" y="3956428"/>
                  </a:lnTo>
                  <a:cubicBezTo>
                    <a:pt x="9318326" y="3889806"/>
                    <a:pt x="9320611" y="3821796"/>
                    <a:pt x="9320811" y="3753546"/>
                  </a:cubicBezTo>
                  <a:cubicBezTo>
                    <a:pt x="9320910" y="3719373"/>
                    <a:pt x="9320513" y="3685056"/>
                    <a:pt x="9319617" y="3650643"/>
                  </a:cubicBezTo>
                  <a:lnTo>
                    <a:pt x="9318176" y="3600030"/>
                  </a:lnTo>
                  <a:lnTo>
                    <a:pt x="9317778" y="3588096"/>
                  </a:lnTo>
                  <a:lnTo>
                    <a:pt x="9316983" y="3575107"/>
                  </a:lnTo>
                  <a:lnTo>
                    <a:pt x="9315443" y="3549130"/>
                  </a:lnTo>
                  <a:lnTo>
                    <a:pt x="9312311" y="3497176"/>
                  </a:lnTo>
                  <a:cubicBezTo>
                    <a:pt x="9311118" y="3479825"/>
                    <a:pt x="9309129" y="3462427"/>
                    <a:pt x="9307587" y="3445029"/>
                  </a:cubicBezTo>
                  <a:lnTo>
                    <a:pt x="9302618" y="3392835"/>
                  </a:lnTo>
                  <a:lnTo>
                    <a:pt x="9301574" y="3381476"/>
                  </a:lnTo>
                  <a:lnTo>
                    <a:pt x="9300430" y="3370740"/>
                  </a:lnTo>
                  <a:lnTo>
                    <a:pt x="9297547" y="3346966"/>
                  </a:lnTo>
                  <a:lnTo>
                    <a:pt x="9294017" y="3320030"/>
                  </a:lnTo>
                  <a:lnTo>
                    <a:pt x="9290439" y="3290410"/>
                  </a:lnTo>
                  <a:cubicBezTo>
                    <a:pt x="9288849" y="3275745"/>
                    <a:pt x="9286761" y="3260934"/>
                    <a:pt x="9284275" y="3244544"/>
                  </a:cubicBezTo>
                  <a:lnTo>
                    <a:pt x="9275974" y="3193116"/>
                  </a:lnTo>
                  <a:cubicBezTo>
                    <a:pt x="9273189" y="3176197"/>
                    <a:pt x="9270256" y="3159230"/>
                    <a:pt x="9267224" y="3142264"/>
                  </a:cubicBezTo>
                  <a:cubicBezTo>
                    <a:pt x="9255146" y="3074493"/>
                    <a:pt x="9240929" y="3007057"/>
                    <a:pt x="9225320" y="2939909"/>
                  </a:cubicBezTo>
                  <a:cubicBezTo>
                    <a:pt x="9217465" y="2906311"/>
                    <a:pt x="9209214" y="2872809"/>
                    <a:pt x="9200466" y="2839449"/>
                  </a:cubicBezTo>
                  <a:lnTo>
                    <a:pt x="9193953" y="2814958"/>
                  </a:lnTo>
                  <a:lnTo>
                    <a:pt x="9186993" y="2790276"/>
                  </a:lnTo>
                  <a:cubicBezTo>
                    <a:pt x="9182471" y="2773836"/>
                    <a:pt x="9177599" y="2757252"/>
                    <a:pt x="9172628" y="2740621"/>
                  </a:cubicBezTo>
                  <a:cubicBezTo>
                    <a:pt x="9133110" y="2607859"/>
                    <a:pt x="9087527" y="2476533"/>
                    <a:pt x="9035082" y="2347463"/>
                  </a:cubicBezTo>
                  <a:cubicBezTo>
                    <a:pt x="9008836" y="2282951"/>
                    <a:pt x="8981298" y="2218870"/>
                    <a:pt x="8952118" y="2155413"/>
                  </a:cubicBezTo>
                  <a:lnTo>
                    <a:pt x="8929948" y="2107915"/>
                  </a:lnTo>
                  <a:lnTo>
                    <a:pt x="8907429" y="2060753"/>
                  </a:lnTo>
                  <a:cubicBezTo>
                    <a:pt x="8892170" y="2029408"/>
                    <a:pt x="8876411" y="1997726"/>
                    <a:pt x="8860404" y="1966478"/>
                  </a:cubicBezTo>
                  <a:cubicBezTo>
                    <a:pt x="8828243" y="1903931"/>
                    <a:pt x="8795336" y="1841670"/>
                    <a:pt x="8760788" y="1780274"/>
                  </a:cubicBezTo>
                  <a:lnTo>
                    <a:pt x="8734740" y="1734311"/>
                  </a:lnTo>
                  <a:lnTo>
                    <a:pt x="8708046" y="1687963"/>
                  </a:lnTo>
                  <a:cubicBezTo>
                    <a:pt x="8690300" y="1657337"/>
                    <a:pt x="8672455" y="1627334"/>
                    <a:pt x="8654062" y="1597234"/>
                  </a:cubicBezTo>
                  <a:cubicBezTo>
                    <a:pt x="8617575" y="1536988"/>
                    <a:pt x="8579398" y="1477365"/>
                    <a:pt x="8540278" y="1418077"/>
                  </a:cubicBezTo>
                  <a:lnTo>
                    <a:pt x="8510701" y="1373695"/>
                  </a:lnTo>
                  <a:lnTo>
                    <a:pt x="8480676" y="1329457"/>
                  </a:lnTo>
                  <a:cubicBezTo>
                    <a:pt x="8460643" y="1300269"/>
                    <a:pt x="8440411" y="1271224"/>
                    <a:pt x="8419782" y="1242275"/>
                  </a:cubicBezTo>
                  <a:cubicBezTo>
                    <a:pt x="8378476" y="1184425"/>
                    <a:pt x="8335923" y="1127006"/>
                    <a:pt x="8292478" y="1069875"/>
                  </a:cubicBezTo>
                  <a:lnTo>
                    <a:pt x="8259620" y="1027123"/>
                  </a:lnTo>
                  <a:lnTo>
                    <a:pt x="8243416" y="1006130"/>
                  </a:lnTo>
                  <a:lnTo>
                    <a:pt x="8227110" y="985473"/>
                  </a:lnTo>
                  <a:cubicBezTo>
                    <a:pt x="8204890" y="957483"/>
                    <a:pt x="8182422" y="929684"/>
                    <a:pt x="8159604" y="902029"/>
                  </a:cubicBezTo>
                  <a:cubicBezTo>
                    <a:pt x="8114170" y="846671"/>
                    <a:pt x="8067494" y="792177"/>
                    <a:pt x="8020022" y="738209"/>
                  </a:cubicBezTo>
                  <a:lnTo>
                    <a:pt x="7984182" y="697901"/>
                  </a:lnTo>
                  <a:lnTo>
                    <a:pt x="7948043" y="657976"/>
                  </a:lnTo>
                  <a:cubicBezTo>
                    <a:pt x="7923636" y="631328"/>
                    <a:pt x="7899079" y="604823"/>
                    <a:pt x="7874324" y="578607"/>
                  </a:cubicBezTo>
                  <a:cubicBezTo>
                    <a:pt x="7824714" y="526221"/>
                    <a:pt x="7774608" y="474458"/>
                    <a:pt x="7723308" y="424085"/>
                  </a:cubicBezTo>
                  <a:cubicBezTo>
                    <a:pt x="7672157" y="373808"/>
                    <a:pt x="7619168" y="324153"/>
                    <a:pt x="7565532" y="275602"/>
                  </a:cubicBezTo>
                  <a:close/>
                  <a:moveTo>
                    <a:pt x="1832515" y="0"/>
                  </a:moveTo>
                  <a:lnTo>
                    <a:pt x="2158449" y="0"/>
                  </a:lnTo>
                  <a:lnTo>
                    <a:pt x="2108797" y="37845"/>
                  </a:lnTo>
                  <a:cubicBezTo>
                    <a:pt x="2052253" y="83168"/>
                    <a:pt x="1996914" y="129778"/>
                    <a:pt x="1942830" y="177587"/>
                  </a:cubicBezTo>
                  <a:cubicBezTo>
                    <a:pt x="1834563" y="273109"/>
                    <a:pt x="1731317" y="373472"/>
                    <a:pt x="1633191" y="477909"/>
                  </a:cubicBezTo>
                  <a:cubicBezTo>
                    <a:pt x="1240290" y="896038"/>
                    <a:pt x="927123" y="1375900"/>
                    <a:pt x="702686" y="1889935"/>
                  </a:cubicBezTo>
                  <a:cubicBezTo>
                    <a:pt x="646565" y="2018192"/>
                    <a:pt x="596210" y="2149182"/>
                    <a:pt x="551769" y="2281416"/>
                  </a:cubicBezTo>
                  <a:cubicBezTo>
                    <a:pt x="507429" y="2413700"/>
                    <a:pt x="469451" y="2547613"/>
                    <a:pt x="438383" y="2682772"/>
                  </a:cubicBezTo>
                  <a:cubicBezTo>
                    <a:pt x="423122" y="2750111"/>
                    <a:pt x="409203" y="2818553"/>
                    <a:pt x="397124" y="2887044"/>
                  </a:cubicBezTo>
                  <a:cubicBezTo>
                    <a:pt x="385144" y="2955581"/>
                    <a:pt x="374357" y="3024359"/>
                    <a:pt x="365658" y="3093424"/>
                  </a:cubicBezTo>
                  <a:cubicBezTo>
                    <a:pt x="347813" y="3231506"/>
                    <a:pt x="336727" y="3370260"/>
                    <a:pt x="332105" y="3509828"/>
                  </a:cubicBezTo>
                  <a:cubicBezTo>
                    <a:pt x="322311" y="3788822"/>
                    <a:pt x="339660" y="4068628"/>
                    <a:pt x="383653" y="4346327"/>
                  </a:cubicBezTo>
                  <a:cubicBezTo>
                    <a:pt x="394539" y="4415489"/>
                    <a:pt x="407464" y="4484267"/>
                    <a:pt x="422327" y="4552900"/>
                  </a:cubicBezTo>
                  <a:cubicBezTo>
                    <a:pt x="437041" y="4621534"/>
                    <a:pt x="453693" y="4689881"/>
                    <a:pt x="472184" y="4757939"/>
                  </a:cubicBezTo>
                  <a:cubicBezTo>
                    <a:pt x="490677" y="4825949"/>
                    <a:pt x="511007" y="4893673"/>
                    <a:pt x="533078" y="4960916"/>
                  </a:cubicBezTo>
                  <a:cubicBezTo>
                    <a:pt x="555249" y="5028208"/>
                    <a:pt x="578662" y="5095022"/>
                    <a:pt x="604710" y="5160875"/>
                  </a:cubicBezTo>
                  <a:cubicBezTo>
                    <a:pt x="707358" y="5425298"/>
                    <a:pt x="838443" y="5680902"/>
                    <a:pt x="996766" y="5920640"/>
                  </a:cubicBezTo>
                  <a:cubicBezTo>
                    <a:pt x="1154790" y="6160571"/>
                    <a:pt x="1340404" y="6384350"/>
                    <a:pt x="1549183" y="6586417"/>
                  </a:cubicBezTo>
                  <a:cubicBezTo>
                    <a:pt x="1601365" y="6636982"/>
                    <a:pt x="1654970" y="6686208"/>
                    <a:pt x="1709890" y="6734063"/>
                  </a:cubicBezTo>
                  <a:lnTo>
                    <a:pt x="1859761" y="6858000"/>
                  </a:lnTo>
                  <a:lnTo>
                    <a:pt x="1671798" y="6858000"/>
                  </a:lnTo>
                  <a:lnTo>
                    <a:pt x="1628044" y="6822717"/>
                  </a:lnTo>
                  <a:cubicBezTo>
                    <a:pt x="1570828" y="6774460"/>
                    <a:pt x="1514710" y="6724955"/>
                    <a:pt x="1459756" y="6674223"/>
                  </a:cubicBezTo>
                  <a:cubicBezTo>
                    <a:pt x="1019931" y="6268363"/>
                    <a:pt x="658296" y="5781216"/>
                    <a:pt x="402543" y="5241588"/>
                  </a:cubicBezTo>
                  <a:cubicBezTo>
                    <a:pt x="370231" y="5174103"/>
                    <a:pt x="340306" y="5105661"/>
                    <a:pt x="311923" y="5036741"/>
                  </a:cubicBezTo>
                  <a:cubicBezTo>
                    <a:pt x="283539" y="4967771"/>
                    <a:pt x="256895" y="4897986"/>
                    <a:pt x="232140" y="4827483"/>
                  </a:cubicBezTo>
                  <a:cubicBezTo>
                    <a:pt x="207334" y="4756981"/>
                    <a:pt x="184368" y="4685758"/>
                    <a:pt x="163392" y="4613913"/>
                  </a:cubicBezTo>
                  <a:cubicBezTo>
                    <a:pt x="142514" y="4542020"/>
                    <a:pt x="123624" y="4469360"/>
                    <a:pt x="106823" y="4396365"/>
                  </a:cubicBezTo>
                  <a:cubicBezTo>
                    <a:pt x="73120" y="4250902"/>
                    <a:pt x="47371" y="4103281"/>
                    <a:pt x="29326" y="3954702"/>
                  </a:cubicBezTo>
                  <a:cubicBezTo>
                    <a:pt x="20478" y="3880365"/>
                    <a:pt x="13320" y="3805789"/>
                    <a:pt x="8647" y="3730971"/>
                  </a:cubicBezTo>
                  <a:cubicBezTo>
                    <a:pt x="6311" y="3693587"/>
                    <a:pt x="4322" y="3656106"/>
                    <a:pt x="2880" y="3618674"/>
                  </a:cubicBezTo>
                  <a:cubicBezTo>
                    <a:pt x="1539" y="3581146"/>
                    <a:pt x="694" y="3543809"/>
                    <a:pt x="296" y="3506425"/>
                  </a:cubicBezTo>
                  <a:cubicBezTo>
                    <a:pt x="-1543" y="3356649"/>
                    <a:pt x="5217" y="3206200"/>
                    <a:pt x="20030" y="3056711"/>
                  </a:cubicBezTo>
                  <a:cubicBezTo>
                    <a:pt x="27686" y="2981942"/>
                    <a:pt x="36931" y="2907317"/>
                    <a:pt x="48664" y="2832980"/>
                  </a:cubicBezTo>
                  <a:cubicBezTo>
                    <a:pt x="60395" y="2758642"/>
                    <a:pt x="73716" y="2684784"/>
                    <a:pt x="89922" y="2610639"/>
                  </a:cubicBezTo>
                  <a:cubicBezTo>
                    <a:pt x="121736" y="2462826"/>
                    <a:pt x="162645" y="2317220"/>
                    <a:pt x="211163" y="2174343"/>
                  </a:cubicBezTo>
                  <a:cubicBezTo>
                    <a:pt x="259778" y="2031468"/>
                    <a:pt x="315601" y="1891517"/>
                    <a:pt x="379129" y="1754393"/>
                  </a:cubicBezTo>
                  <a:cubicBezTo>
                    <a:pt x="505540" y="1480433"/>
                    <a:pt x="660930" y="1219318"/>
                    <a:pt x="841424" y="976270"/>
                  </a:cubicBezTo>
                  <a:cubicBezTo>
                    <a:pt x="931498" y="854627"/>
                    <a:pt x="1028182" y="737777"/>
                    <a:pt x="1130234" y="625768"/>
                  </a:cubicBezTo>
                  <a:cubicBezTo>
                    <a:pt x="1232486" y="513855"/>
                    <a:pt x="1340157" y="407117"/>
                    <a:pt x="1452897" y="305748"/>
                  </a:cubicBezTo>
                  <a:cubicBezTo>
                    <a:pt x="1565736" y="204380"/>
                    <a:pt x="1683596" y="108665"/>
                    <a:pt x="1805682" y="18752"/>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Freeform: Shape 17">
              <a:extLst>
                <a:ext uri="{FF2B5EF4-FFF2-40B4-BE49-F238E27FC236}">
                  <a16:creationId xmlns:a16="http://schemas.microsoft.com/office/drawing/2014/main" id="{DA46556D-445B-4CD0-87A0-02A30BD1B1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8320" y="3985"/>
              <a:ext cx="9767847" cy="6858000"/>
            </a:xfrm>
            <a:custGeom>
              <a:avLst/>
              <a:gdLst>
                <a:gd name="connsiteX0" fmla="*/ 7151367 w 9767847"/>
                <a:gd name="connsiteY0" fmla="*/ 0 h 6858000"/>
                <a:gd name="connsiteX1" fmla="*/ 7881247 w 9767847"/>
                <a:gd name="connsiteY1" fmla="*/ 0 h 6858000"/>
                <a:gd name="connsiteX2" fmla="*/ 7990553 w 9767847"/>
                <a:gd name="connsiteY2" fmla="*/ 81317 h 6858000"/>
                <a:gd name="connsiteX3" fmla="*/ 9767847 w 9767847"/>
                <a:gd name="connsiteY3" fmla="*/ 3649031 h 6858000"/>
                <a:gd name="connsiteX4" fmla="*/ 8652597 w 9767847"/>
                <a:gd name="connsiteY4" fmla="*/ 6590005 h 6858000"/>
                <a:gd name="connsiteX5" fmla="*/ 8395306 w 9767847"/>
                <a:gd name="connsiteY5" fmla="*/ 6858000 h 6858000"/>
                <a:gd name="connsiteX6" fmla="*/ 6762603 w 9767847"/>
                <a:gd name="connsiteY6" fmla="*/ 6858000 h 6858000"/>
                <a:gd name="connsiteX7" fmla="*/ 6765962 w 9767847"/>
                <a:gd name="connsiteY7" fmla="*/ 6854844 h 6858000"/>
                <a:gd name="connsiteX8" fmla="*/ 6804586 w 9767847"/>
                <a:gd name="connsiteY8" fmla="*/ 6817103 h 6858000"/>
                <a:gd name="connsiteX9" fmla="*/ 6881735 w 9767847"/>
                <a:gd name="connsiteY9" fmla="*/ 6741197 h 6858000"/>
                <a:gd name="connsiteX10" fmla="*/ 6958883 w 9767847"/>
                <a:gd name="connsiteY10" fmla="*/ 6664822 h 6858000"/>
                <a:gd name="connsiteX11" fmla="*/ 7267925 w 9767847"/>
                <a:gd name="connsiteY11" fmla="*/ 6355694 h 6858000"/>
                <a:gd name="connsiteX12" fmla="*/ 7424360 w 9767847"/>
                <a:gd name="connsiteY12" fmla="*/ 6200685 h 6858000"/>
                <a:gd name="connsiteX13" fmla="*/ 7504938 w 9767847"/>
                <a:gd name="connsiteY13" fmla="*/ 6122708 h 6858000"/>
                <a:gd name="connsiteX14" fmla="*/ 7546396 w 9767847"/>
                <a:gd name="connsiteY14" fmla="*/ 6083697 h 6858000"/>
                <a:gd name="connsiteX15" fmla="*/ 7588002 w 9767847"/>
                <a:gd name="connsiteY15" fmla="*/ 6045532 h 6858000"/>
                <a:gd name="connsiteX16" fmla="*/ 7631000 w 9767847"/>
                <a:gd name="connsiteY16" fmla="*/ 6006709 h 6858000"/>
                <a:gd name="connsiteX17" fmla="*/ 7675440 w 9767847"/>
                <a:gd name="connsiteY17" fmla="*/ 5968309 h 6858000"/>
                <a:gd name="connsiteX18" fmla="*/ 7720626 w 9767847"/>
                <a:gd name="connsiteY18" fmla="*/ 5930851 h 6858000"/>
                <a:gd name="connsiteX19" fmla="*/ 7766458 w 9767847"/>
                <a:gd name="connsiteY19" fmla="*/ 5894334 h 6858000"/>
                <a:gd name="connsiteX20" fmla="*/ 7955254 w 9767847"/>
                <a:gd name="connsiteY20" fmla="*/ 5756828 h 6858000"/>
                <a:gd name="connsiteX21" fmla="*/ 8352678 w 9767847"/>
                <a:gd name="connsiteY21" fmla="*/ 5517630 h 6858000"/>
                <a:gd name="connsiteX22" fmla="*/ 8451350 w 9767847"/>
                <a:gd name="connsiteY22" fmla="*/ 5465254 h 6858000"/>
                <a:gd name="connsiteX23" fmla="*/ 8548532 w 9767847"/>
                <a:gd name="connsiteY23" fmla="*/ 5413395 h 6858000"/>
                <a:gd name="connsiteX24" fmla="*/ 8729473 w 9767847"/>
                <a:gd name="connsiteY24" fmla="*/ 5309961 h 6858000"/>
                <a:gd name="connsiteX25" fmla="*/ 8770781 w 9767847"/>
                <a:gd name="connsiteY25" fmla="*/ 5283232 h 6858000"/>
                <a:gd name="connsiteX26" fmla="*/ 8790964 w 9767847"/>
                <a:gd name="connsiteY26" fmla="*/ 5269492 h 6858000"/>
                <a:gd name="connsiteX27" fmla="*/ 8810499 w 9767847"/>
                <a:gd name="connsiteY27" fmla="*/ 5255703 h 6858000"/>
                <a:gd name="connsiteX28" fmla="*/ 8883571 w 9767847"/>
                <a:gd name="connsiteY28" fmla="*/ 5198479 h 6858000"/>
                <a:gd name="connsiteX29" fmla="*/ 9006651 w 9767847"/>
                <a:gd name="connsiteY29" fmla="*/ 5070527 h 6858000"/>
                <a:gd name="connsiteX30" fmla="*/ 9033494 w 9767847"/>
                <a:gd name="connsiteY30" fmla="*/ 5034105 h 6858000"/>
                <a:gd name="connsiteX31" fmla="*/ 9040305 w 9767847"/>
                <a:gd name="connsiteY31" fmla="*/ 5024551 h 6858000"/>
                <a:gd name="connsiteX32" fmla="*/ 9046568 w 9767847"/>
                <a:gd name="connsiteY32" fmla="*/ 5015281 h 6858000"/>
                <a:gd name="connsiteX33" fmla="*/ 9058846 w 9767847"/>
                <a:gd name="connsiteY33" fmla="*/ 4996645 h 6858000"/>
                <a:gd name="connsiteX34" fmla="*/ 9104529 w 9767847"/>
                <a:gd name="connsiteY34" fmla="*/ 4918105 h 6858000"/>
                <a:gd name="connsiteX35" fmla="*/ 9181081 w 9767847"/>
                <a:gd name="connsiteY35" fmla="*/ 4744694 h 6858000"/>
                <a:gd name="connsiteX36" fmla="*/ 9240731 w 9767847"/>
                <a:gd name="connsiteY36" fmla="*/ 4557872 h 6858000"/>
                <a:gd name="connsiteX37" fmla="*/ 9265388 w 9767847"/>
                <a:gd name="connsiteY37" fmla="*/ 4461073 h 6858000"/>
                <a:gd name="connsiteX38" fmla="*/ 9276571 w 9767847"/>
                <a:gd name="connsiteY38" fmla="*/ 4411943 h 6858000"/>
                <a:gd name="connsiteX39" fmla="*/ 9281841 w 9767847"/>
                <a:gd name="connsiteY39" fmla="*/ 4387379 h 6858000"/>
                <a:gd name="connsiteX40" fmla="*/ 9286513 w 9767847"/>
                <a:gd name="connsiteY40" fmla="*/ 4364838 h 6858000"/>
                <a:gd name="connsiteX41" fmla="*/ 9296754 w 9767847"/>
                <a:gd name="connsiteY41" fmla="*/ 4312038 h 6858000"/>
                <a:gd name="connsiteX42" fmla="*/ 9301029 w 9767847"/>
                <a:gd name="connsiteY42" fmla="*/ 4289074 h 6858000"/>
                <a:gd name="connsiteX43" fmla="*/ 9302818 w 9767847"/>
                <a:gd name="connsiteY43" fmla="*/ 4278581 h 6858000"/>
                <a:gd name="connsiteX44" fmla="*/ 9304658 w 9767847"/>
                <a:gd name="connsiteY44" fmla="*/ 4266816 h 6858000"/>
                <a:gd name="connsiteX45" fmla="*/ 9312810 w 9767847"/>
                <a:gd name="connsiteY45" fmla="*/ 4215945 h 6858000"/>
                <a:gd name="connsiteX46" fmla="*/ 9316887 w 9767847"/>
                <a:gd name="connsiteY46" fmla="*/ 4190486 h 6858000"/>
                <a:gd name="connsiteX47" fmla="*/ 9318923 w 9767847"/>
                <a:gd name="connsiteY47" fmla="*/ 4177780 h 6858000"/>
                <a:gd name="connsiteX48" fmla="*/ 9320515 w 9767847"/>
                <a:gd name="connsiteY48" fmla="*/ 4164886 h 6858000"/>
                <a:gd name="connsiteX49" fmla="*/ 9332445 w 9767847"/>
                <a:gd name="connsiteY49" fmla="*/ 4064981 h 6858000"/>
                <a:gd name="connsiteX50" fmla="*/ 9336173 w 9767847"/>
                <a:gd name="connsiteY50" fmla="*/ 4018676 h 6858000"/>
                <a:gd name="connsiteX51" fmla="*/ 9340199 w 9767847"/>
                <a:gd name="connsiteY51" fmla="*/ 3965171 h 6858000"/>
                <a:gd name="connsiteX52" fmla="*/ 9347557 w 9767847"/>
                <a:gd name="connsiteY52" fmla="*/ 3765972 h 6858000"/>
                <a:gd name="connsiteX53" fmla="*/ 9346364 w 9767847"/>
                <a:gd name="connsiteY53" fmla="*/ 3664938 h 6858000"/>
                <a:gd name="connsiteX54" fmla="*/ 9344921 w 9767847"/>
                <a:gd name="connsiteY54" fmla="*/ 3615243 h 6858000"/>
                <a:gd name="connsiteX55" fmla="*/ 9344524 w 9767847"/>
                <a:gd name="connsiteY55" fmla="*/ 3603526 h 6858000"/>
                <a:gd name="connsiteX56" fmla="*/ 9343728 w 9767847"/>
                <a:gd name="connsiteY56" fmla="*/ 3590774 h 6858000"/>
                <a:gd name="connsiteX57" fmla="*/ 9342188 w 9767847"/>
                <a:gd name="connsiteY57" fmla="*/ 3565268 h 6858000"/>
                <a:gd name="connsiteX58" fmla="*/ 9339056 w 9767847"/>
                <a:gd name="connsiteY58" fmla="*/ 3514256 h 6858000"/>
                <a:gd name="connsiteX59" fmla="*/ 9334334 w 9767847"/>
                <a:gd name="connsiteY59" fmla="*/ 3463057 h 6858000"/>
                <a:gd name="connsiteX60" fmla="*/ 9329363 w 9767847"/>
                <a:gd name="connsiteY60" fmla="*/ 3411810 h 6858000"/>
                <a:gd name="connsiteX61" fmla="*/ 9328319 w 9767847"/>
                <a:gd name="connsiteY61" fmla="*/ 3400657 h 6858000"/>
                <a:gd name="connsiteX62" fmla="*/ 9327177 w 9767847"/>
                <a:gd name="connsiteY62" fmla="*/ 3390116 h 6858000"/>
                <a:gd name="connsiteX63" fmla="*/ 9324293 w 9767847"/>
                <a:gd name="connsiteY63" fmla="*/ 3366774 h 6858000"/>
                <a:gd name="connsiteX64" fmla="*/ 9320763 w 9767847"/>
                <a:gd name="connsiteY64" fmla="*/ 3340329 h 6858000"/>
                <a:gd name="connsiteX65" fmla="*/ 9317184 w 9767847"/>
                <a:gd name="connsiteY65" fmla="*/ 3311245 h 6858000"/>
                <a:gd name="connsiteX66" fmla="*/ 9311021 w 9767847"/>
                <a:gd name="connsiteY66" fmla="*/ 3266211 h 6858000"/>
                <a:gd name="connsiteX67" fmla="*/ 9302719 w 9767847"/>
                <a:gd name="connsiteY67" fmla="*/ 3215717 h 6858000"/>
                <a:gd name="connsiteX68" fmla="*/ 9293970 w 9767847"/>
                <a:gd name="connsiteY68" fmla="*/ 3165789 h 6858000"/>
                <a:gd name="connsiteX69" fmla="*/ 9252065 w 9767847"/>
                <a:gd name="connsiteY69" fmla="*/ 2967107 h 6858000"/>
                <a:gd name="connsiteX70" fmla="*/ 9227211 w 9767847"/>
                <a:gd name="connsiteY70" fmla="*/ 2868473 h 6858000"/>
                <a:gd name="connsiteX71" fmla="*/ 9220699 w 9767847"/>
                <a:gd name="connsiteY71" fmla="*/ 2844426 h 6858000"/>
                <a:gd name="connsiteX72" fmla="*/ 9213740 w 9767847"/>
                <a:gd name="connsiteY72" fmla="*/ 2820191 h 6858000"/>
                <a:gd name="connsiteX73" fmla="*/ 9199374 w 9767847"/>
                <a:gd name="connsiteY73" fmla="*/ 2771438 h 6858000"/>
                <a:gd name="connsiteX74" fmla="*/ 9061829 w 9767847"/>
                <a:gd name="connsiteY74" fmla="*/ 2385418 h 6858000"/>
                <a:gd name="connsiteX75" fmla="*/ 8978865 w 9767847"/>
                <a:gd name="connsiteY75" fmla="*/ 2196855 h 6858000"/>
                <a:gd name="connsiteX76" fmla="*/ 8956694 w 9767847"/>
                <a:gd name="connsiteY76" fmla="*/ 2150219 h 6858000"/>
                <a:gd name="connsiteX77" fmla="*/ 8934176 w 9767847"/>
                <a:gd name="connsiteY77" fmla="*/ 2103914 h 6858000"/>
                <a:gd name="connsiteX78" fmla="*/ 8887151 w 9767847"/>
                <a:gd name="connsiteY78" fmla="*/ 2011350 h 6858000"/>
                <a:gd name="connsiteX79" fmla="*/ 8787533 w 9767847"/>
                <a:gd name="connsiteY79" fmla="*/ 1828527 h 6858000"/>
                <a:gd name="connsiteX80" fmla="*/ 8761485 w 9767847"/>
                <a:gd name="connsiteY80" fmla="*/ 1783398 h 6858000"/>
                <a:gd name="connsiteX81" fmla="*/ 8734791 w 9767847"/>
                <a:gd name="connsiteY81" fmla="*/ 1737893 h 6858000"/>
                <a:gd name="connsiteX82" fmla="*/ 8680808 w 9767847"/>
                <a:gd name="connsiteY82" fmla="*/ 1648812 h 6858000"/>
                <a:gd name="connsiteX83" fmla="*/ 8567024 w 9767847"/>
                <a:gd name="connsiteY83" fmla="*/ 1472906 h 6858000"/>
                <a:gd name="connsiteX84" fmla="*/ 8537446 w 9767847"/>
                <a:gd name="connsiteY84" fmla="*/ 1429330 h 6858000"/>
                <a:gd name="connsiteX85" fmla="*/ 8507423 w 9767847"/>
                <a:gd name="connsiteY85" fmla="*/ 1385896 h 6858000"/>
                <a:gd name="connsiteX86" fmla="*/ 8446529 w 9767847"/>
                <a:gd name="connsiteY86" fmla="*/ 1300295 h 6858000"/>
                <a:gd name="connsiteX87" fmla="*/ 8319224 w 9767847"/>
                <a:gd name="connsiteY87" fmla="*/ 1131026 h 6858000"/>
                <a:gd name="connsiteX88" fmla="*/ 8286366 w 9767847"/>
                <a:gd name="connsiteY88" fmla="*/ 1089050 h 6858000"/>
                <a:gd name="connsiteX89" fmla="*/ 8270161 w 9767847"/>
                <a:gd name="connsiteY89" fmla="*/ 1068439 h 6858000"/>
                <a:gd name="connsiteX90" fmla="*/ 8253856 w 9767847"/>
                <a:gd name="connsiteY90" fmla="*/ 1048156 h 6858000"/>
                <a:gd name="connsiteX91" fmla="*/ 8186352 w 9767847"/>
                <a:gd name="connsiteY91" fmla="*/ 966275 h 6858000"/>
                <a:gd name="connsiteX92" fmla="*/ 8046768 w 9767847"/>
                <a:gd name="connsiteY92" fmla="*/ 805429 h 6858000"/>
                <a:gd name="connsiteX93" fmla="*/ 8010927 w 9767847"/>
                <a:gd name="connsiteY93" fmla="*/ 765853 h 6858000"/>
                <a:gd name="connsiteX94" fmla="*/ 7974788 w 9767847"/>
                <a:gd name="connsiteY94" fmla="*/ 726653 h 6858000"/>
                <a:gd name="connsiteX95" fmla="*/ 7901070 w 9767847"/>
                <a:gd name="connsiteY95" fmla="*/ 648724 h 6858000"/>
                <a:gd name="connsiteX96" fmla="*/ 7750054 w 9767847"/>
                <a:gd name="connsiteY96" fmla="*/ 497008 h 6858000"/>
                <a:gd name="connsiteX97" fmla="*/ 7592277 w 9767847"/>
                <a:gd name="connsiteY97" fmla="*/ 351221 h 6858000"/>
                <a:gd name="connsiteX98" fmla="*/ 7257734 w 9767847"/>
                <a:gd name="connsiteY98" fmla="*/ 76964 h 6858000"/>
                <a:gd name="connsiteX99" fmla="*/ 1886601 w 9767847"/>
                <a:gd name="connsiteY99" fmla="*/ 0 h 6858000"/>
                <a:gd name="connsiteX100" fmla="*/ 2292926 w 9767847"/>
                <a:gd name="connsiteY100" fmla="*/ 0 h 6858000"/>
                <a:gd name="connsiteX101" fmla="*/ 2135542 w 9767847"/>
                <a:gd name="connsiteY101" fmla="*/ 117781 h 6858000"/>
                <a:gd name="connsiteX102" fmla="*/ 1969576 w 9767847"/>
                <a:gd name="connsiteY102" fmla="*/ 254986 h 6858000"/>
                <a:gd name="connsiteX103" fmla="*/ 1659938 w 9767847"/>
                <a:gd name="connsiteY103" fmla="*/ 549855 h 6858000"/>
                <a:gd name="connsiteX104" fmla="*/ 729383 w 9767847"/>
                <a:gd name="connsiteY104" fmla="*/ 1936480 h 6858000"/>
                <a:gd name="connsiteX105" fmla="*/ 578465 w 9767847"/>
                <a:gd name="connsiteY105" fmla="*/ 2320807 h 6858000"/>
                <a:gd name="connsiteX106" fmla="*/ 465080 w 9767847"/>
                <a:gd name="connsiteY106" fmla="*/ 2714875 h 6858000"/>
                <a:gd name="connsiteX107" fmla="*/ 423820 w 9767847"/>
                <a:gd name="connsiteY107" fmla="*/ 2915436 h 6858000"/>
                <a:gd name="connsiteX108" fmla="*/ 392355 w 9767847"/>
                <a:gd name="connsiteY108" fmla="*/ 3118071 h 6858000"/>
                <a:gd name="connsiteX109" fmla="*/ 358801 w 9767847"/>
                <a:gd name="connsiteY109" fmla="*/ 3526915 h 6858000"/>
                <a:gd name="connsiteX110" fmla="*/ 410350 w 9767847"/>
                <a:gd name="connsiteY110" fmla="*/ 4348226 h 6858000"/>
                <a:gd name="connsiteX111" fmla="*/ 449022 w 9767847"/>
                <a:gd name="connsiteY111" fmla="*/ 4551049 h 6858000"/>
                <a:gd name="connsiteX112" fmla="*/ 498882 w 9767847"/>
                <a:gd name="connsiteY112" fmla="*/ 4752365 h 6858000"/>
                <a:gd name="connsiteX113" fmla="*/ 559775 w 9767847"/>
                <a:gd name="connsiteY113" fmla="*/ 4951657 h 6858000"/>
                <a:gd name="connsiteX114" fmla="*/ 631406 w 9767847"/>
                <a:gd name="connsiteY114" fmla="*/ 5147986 h 6858000"/>
                <a:gd name="connsiteX115" fmla="*/ 1023461 w 9767847"/>
                <a:gd name="connsiteY115" fmla="*/ 5893957 h 6858000"/>
                <a:gd name="connsiteX116" fmla="*/ 1575880 w 9767847"/>
                <a:gd name="connsiteY116" fmla="*/ 6547646 h 6858000"/>
                <a:gd name="connsiteX117" fmla="*/ 1905228 w 9767847"/>
                <a:gd name="connsiteY117" fmla="*/ 6829468 h 6858000"/>
                <a:gd name="connsiteX118" fmla="*/ 1944230 w 9767847"/>
                <a:gd name="connsiteY118" fmla="*/ 6858000 h 6858000"/>
                <a:gd name="connsiteX119" fmla="*/ 1372541 w 9767847"/>
                <a:gd name="connsiteY119" fmla="*/ 6858000 h 6858000"/>
                <a:gd name="connsiteX120" fmla="*/ 1115251 w 9767847"/>
                <a:gd name="connsiteY120" fmla="*/ 6590005 h 6858000"/>
                <a:gd name="connsiteX121" fmla="*/ 0 w 9767847"/>
                <a:gd name="connsiteY121" fmla="*/ 3649031 h 6858000"/>
                <a:gd name="connsiteX122" fmla="*/ 1777294 w 9767847"/>
                <a:gd name="connsiteY122" fmla="*/ 8131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9767847" h="6858000">
                  <a:moveTo>
                    <a:pt x="7151367" y="0"/>
                  </a:moveTo>
                  <a:lnTo>
                    <a:pt x="7881247" y="0"/>
                  </a:lnTo>
                  <a:lnTo>
                    <a:pt x="7990553" y="81317"/>
                  </a:lnTo>
                  <a:cubicBezTo>
                    <a:pt x="9075991" y="929334"/>
                    <a:pt x="9767847" y="2212695"/>
                    <a:pt x="9767847" y="3649031"/>
                  </a:cubicBezTo>
                  <a:cubicBezTo>
                    <a:pt x="9767847" y="4766182"/>
                    <a:pt x="9349317" y="5790792"/>
                    <a:pt x="8652597" y="6590005"/>
                  </a:cubicBezTo>
                  <a:lnTo>
                    <a:pt x="8395306" y="6858000"/>
                  </a:lnTo>
                  <a:lnTo>
                    <a:pt x="6762603" y="6858000"/>
                  </a:lnTo>
                  <a:lnTo>
                    <a:pt x="6765962" y="6854844"/>
                  </a:lnTo>
                  <a:cubicBezTo>
                    <a:pt x="6779036" y="6842703"/>
                    <a:pt x="6791663" y="6829621"/>
                    <a:pt x="6804586" y="6817103"/>
                  </a:cubicBezTo>
                  <a:lnTo>
                    <a:pt x="6881735" y="6741197"/>
                  </a:lnTo>
                  <a:cubicBezTo>
                    <a:pt x="6907435" y="6715881"/>
                    <a:pt x="6933134" y="6690798"/>
                    <a:pt x="6958883" y="6664822"/>
                  </a:cubicBezTo>
                  <a:lnTo>
                    <a:pt x="7267925" y="6355694"/>
                  </a:lnTo>
                  <a:lnTo>
                    <a:pt x="7424360" y="6200685"/>
                  </a:lnTo>
                  <a:cubicBezTo>
                    <a:pt x="7450754" y="6174802"/>
                    <a:pt x="7477598" y="6148731"/>
                    <a:pt x="7504938" y="6122708"/>
                  </a:cubicBezTo>
                  <a:lnTo>
                    <a:pt x="7546396" y="6083697"/>
                  </a:lnTo>
                  <a:cubicBezTo>
                    <a:pt x="7560264" y="6070803"/>
                    <a:pt x="7574780" y="6057532"/>
                    <a:pt x="7588002" y="6045532"/>
                  </a:cubicBezTo>
                  <a:lnTo>
                    <a:pt x="7631000" y="6006709"/>
                  </a:lnTo>
                  <a:lnTo>
                    <a:pt x="7675440" y="5968309"/>
                  </a:lnTo>
                  <a:cubicBezTo>
                    <a:pt x="7690404" y="5955698"/>
                    <a:pt x="7705564" y="5943321"/>
                    <a:pt x="7720626" y="5930851"/>
                  </a:cubicBezTo>
                  <a:cubicBezTo>
                    <a:pt x="7735738" y="5918427"/>
                    <a:pt x="7751197" y="5906521"/>
                    <a:pt x="7766458" y="5894334"/>
                  </a:cubicBezTo>
                  <a:cubicBezTo>
                    <a:pt x="7827949" y="5846192"/>
                    <a:pt x="7890979" y="5800499"/>
                    <a:pt x="7955254" y="5756828"/>
                  </a:cubicBezTo>
                  <a:cubicBezTo>
                    <a:pt x="8083800" y="5669534"/>
                    <a:pt x="8216872" y="5590336"/>
                    <a:pt x="8352678" y="5517630"/>
                  </a:cubicBezTo>
                  <a:lnTo>
                    <a:pt x="8451350" y="5465254"/>
                  </a:lnTo>
                  <a:lnTo>
                    <a:pt x="8548532" y="5413395"/>
                  </a:lnTo>
                  <a:cubicBezTo>
                    <a:pt x="8612110" y="5379090"/>
                    <a:pt x="8673251" y="5345208"/>
                    <a:pt x="8729473" y="5309961"/>
                  </a:cubicBezTo>
                  <a:cubicBezTo>
                    <a:pt x="8743591" y="5301115"/>
                    <a:pt x="8757161" y="5292361"/>
                    <a:pt x="8770781" y="5283232"/>
                  </a:cubicBezTo>
                  <a:cubicBezTo>
                    <a:pt x="8777591" y="5278667"/>
                    <a:pt x="8784451" y="5274103"/>
                    <a:pt x="8790964" y="5269492"/>
                  </a:cubicBezTo>
                  <a:cubicBezTo>
                    <a:pt x="8797574" y="5264879"/>
                    <a:pt x="8804235" y="5260314"/>
                    <a:pt x="8810499" y="5255703"/>
                  </a:cubicBezTo>
                  <a:cubicBezTo>
                    <a:pt x="8835999" y="5237303"/>
                    <a:pt x="8860407" y="5218291"/>
                    <a:pt x="8883571" y="5198479"/>
                  </a:cubicBezTo>
                  <a:cubicBezTo>
                    <a:pt x="8929900" y="5158856"/>
                    <a:pt x="8971258" y="5116315"/>
                    <a:pt x="9006651" y="5070527"/>
                  </a:cubicBezTo>
                  <a:cubicBezTo>
                    <a:pt x="9015351" y="5059328"/>
                    <a:pt x="9024398" y="5046857"/>
                    <a:pt x="9033494" y="5034105"/>
                  </a:cubicBezTo>
                  <a:lnTo>
                    <a:pt x="9040305" y="5024551"/>
                  </a:lnTo>
                  <a:lnTo>
                    <a:pt x="9046568" y="5015281"/>
                  </a:lnTo>
                  <a:cubicBezTo>
                    <a:pt x="9050743" y="5009163"/>
                    <a:pt x="9054819" y="5002952"/>
                    <a:pt x="9058846" y="4996645"/>
                  </a:cubicBezTo>
                  <a:cubicBezTo>
                    <a:pt x="9075002" y="4971517"/>
                    <a:pt x="9090212" y="4945305"/>
                    <a:pt x="9104529" y="4918105"/>
                  </a:cubicBezTo>
                  <a:cubicBezTo>
                    <a:pt x="9133211" y="4863752"/>
                    <a:pt x="9158313" y="4805447"/>
                    <a:pt x="9181081" y="4744694"/>
                  </a:cubicBezTo>
                  <a:cubicBezTo>
                    <a:pt x="9203748" y="4684178"/>
                    <a:pt x="9223383" y="4621778"/>
                    <a:pt x="9240731" y="4557872"/>
                  </a:cubicBezTo>
                  <a:cubicBezTo>
                    <a:pt x="9249481" y="4525966"/>
                    <a:pt x="9257682" y="4493684"/>
                    <a:pt x="9265388" y="4461073"/>
                  </a:cubicBezTo>
                  <a:cubicBezTo>
                    <a:pt x="9269215" y="4444744"/>
                    <a:pt x="9272943" y="4428367"/>
                    <a:pt x="9276571" y="4411943"/>
                  </a:cubicBezTo>
                  <a:lnTo>
                    <a:pt x="9281841" y="4387379"/>
                  </a:lnTo>
                  <a:lnTo>
                    <a:pt x="9286513" y="4364838"/>
                  </a:lnTo>
                  <a:lnTo>
                    <a:pt x="9296754" y="4312038"/>
                  </a:lnTo>
                  <a:lnTo>
                    <a:pt x="9301029" y="4289074"/>
                  </a:lnTo>
                  <a:lnTo>
                    <a:pt x="9302818" y="4278581"/>
                  </a:lnTo>
                  <a:lnTo>
                    <a:pt x="9304658" y="4266816"/>
                  </a:lnTo>
                  <a:lnTo>
                    <a:pt x="9312810" y="4215945"/>
                  </a:lnTo>
                  <a:lnTo>
                    <a:pt x="9316887" y="4190486"/>
                  </a:lnTo>
                  <a:lnTo>
                    <a:pt x="9318923" y="4177780"/>
                  </a:lnTo>
                  <a:cubicBezTo>
                    <a:pt x="9319570" y="4173546"/>
                    <a:pt x="9319969" y="4169169"/>
                    <a:pt x="9320515" y="4164886"/>
                  </a:cubicBezTo>
                  <a:lnTo>
                    <a:pt x="9332445" y="4064981"/>
                  </a:lnTo>
                  <a:cubicBezTo>
                    <a:pt x="9333836" y="4052370"/>
                    <a:pt x="9334880" y="4036888"/>
                    <a:pt x="9336173" y="4018676"/>
                  </a:cubicBezTo>
                  <a:lnTo>
                    <a:pt x="9340199" y="3965171"/>
                  </a:lnTo>
                  <a:cubicBezTo>
                    <a:pt x="9345071" y="3899806"/>
                    <a:pt x="9347358" y="3832983"/>
                    <a:pt x="9347557" y="3765972"/>
                  </a:cubicBezTo>
                  <a:cubicBezTo>
                    <a:pt x="9347656" y="3732420"/>
                    <a:pt x="9347209" y="3698773"/>
                    <a:pt x="9346364" y="3664938"/>
                  </a:cubicBezTo>
                  <a:lnTo>
                    <a:pt x="9344921" y="3615243"/>
                  </a:lnTo>
                  <a:lnTo>
                    <a:pt x="9344524" y="3603526"/>
                  </a:lnTo>
                  <a:lnTo>
                    <a:pt x="9343728" y="3590774"/>
                  </a:lnTo>
                  <a:lnTo>
                    <a:pt x="9342188" y="3565268"/>
                  </a:lnTo>
                  <a:lnTo>
                    <a:pt x="9339056" y="3514256"/>
                  </a:lnTo>
                  <a:cubicBezTo>
                    <a:pt x="9337914" y="3497221"/>
                    <a:pt x="9335874" y="3480138"/>
                    <a:pt x="9334334" y="3463057"/>
                  </a:cubicBezTo>
                  <a:lnTo>
                    <a:pt x="9329363" y="3411810"/>
                  </a:lnTo>
                  <a:lnTo>
                    <a:pt x="9328319" y="3400657"/>
                  </a:lnTo>
                  <a:lnTo>
                    <a:pt x="9327177" y="3390116"/>
                  </a:lnTo>
                  <a:lnTo>
                    <a:pt x="9324293" y="3366774"/>
                  </a:lnTo>
                  <a:lnTo>
                    <a:pt x="9320763" y="3340329"/>
                  </a:lnTo>
                  <a:lnTo>
                    <a:pt x="9317184" y="3311245"/>
                  </a:lnTo>
                  <a:cubicBezTo>
                    <a:pt x="9315594" y="3296893"/>
                    <a:pt x="9313506" y="3282306"/>
                    <a:pt x="9311021" y="3266211"/>
                  </a:cubicBezTo>
                  <a:lnTo>
                    <a:pt x="9302719" y="3215717"/>
                  </a:lnTo>
                  <a:cubicBezTo>
                    <a:pt x="9299936" y="3199059"/>
                    <a:pt x="9297003" y="3182400"/>
                    <a:pt x="9293970" y="3165789"/>
                  </a:cubicBezTo>
                  <a:cubicBezTo>
                    <a:pt x="9281891" y="3099295"/>
                    <a:pt x="9267674" y="3033084"/>
                    <a:pt x="9252065" y="2967107"/>
                  </a:cubicBezTo>
                  <a:cubicBezTo>
                    <a:pt x="9244261" y="2934167"/>
                    <a:pt x="9235959" y="2901273"/>
                    <a:pt x="9227211" y="2868473"/>
                  </a:cubicBezTo>
                  <a:lnTo>
                    <a:pt x="9220699" y="2844426"/>
                  </a:lnTo>
                  <a:lnTo>
                    <a:pt x="9213740" y="2820191"/>
                  </a:lnTo>
                  <a:cubicBezTo>
                    <a:pt x="9209216" y="2804049"/>
                    <a:pt x="9204345" y="2787768"/>
                    <a:pt x="9199374" y="2771438"/>
                  </a:cubicBezTo>
                  <a:cubicBezTo>
                    <a:pt x="9159855" y="2641086"/>
                    <a:pt x="9114272" y="2512099"/>
                    <a:pt x="9061829" y="2385418"/>
                  </a:cubicBezTo>
                  <a:cubicBezTo>
                    <a:pt x="9035582" y="2322077"/>
                    <a:pt x="9008043" y="2259160"/>
                    <a:pt x="8978865" y="2196855"/>
                  </a:cubicBezTo>
                  <a:lnTo>
                    <a:pt x="8956694" y="2150219"/>
                  </a:lnTo>
                  <a:lnTo>
                    <a:pt x="8934176" y="2103914"/>
                  </a:lnTo>
                  <a:cubicBezTo>
                    <a:pt x="8918915" y="2073091"/>
                    <a:pt x="8903157" y="2042032"/>
                    <a:pt x="8887151" y="2011350"/>
                  </a:cubicBezTo>
                  <a:cubicBezTo>
                    <a:pt x="8854988" y="1949891"/>
                    <a:pt x="8822082" y="1888810"/>
                    <a:pt x="8787533" y="1828527"/>
                  </a:cubicBezTo>
                  <a:lnTo>
                    <a:pt x="8761485" y="1783398"/>
                  </a:lnTo>
                  <a:lnTo>
                    <a:pt x="8734791" y="1737893"/>
                  </a:lnTo>
                  <a:cubicBezTo>
                    <a:pt x="8717047" y="1707823"/>
                    <a:pt x="8699200" y="1678363"/>
                    <a:pt x="8680808" y="1648812"/>
                  </a:cubicBezTo>
                  <a:cubicBezTo>
                    <a:pt x="8644322" y="1589658"/>
                    <a:pt x="8606194" y="1531118"/>
                    <a:pt x="8567024" y="1472906"/>
                  </a:cubicBezTo>
                  <a:lnTo>
                    <a:pt x="8537446" y="1429330"/>
                  </a:lnTo>
                  <a:lnTo>
                    <a:pt x="8507423" y="1385896"/>
                  </a:lnTo>
                  <a:cubicBezTo>
                    <a:pt x="8487390" y="1357284"/>
                    <a:pt x="8467158" y="1328719"/>
                    <a:pt x="8446529" y="1300295"/>
                  </a:cubicBezTo>
                  <a:cubicBezTo>
                    <a:pt x="8405271" y="1243496"/>
                    <a:pt x="8362718" y="1187120"/>
                    <a:pt x="8319224" y="1131026"/>
                  </a:cubicBezTo>
                  <a:lnTo>
                    <a:pt x="8286366" y="1089050"/>
                  </a:lnTo>
                  <a:lnTo>
                    <a:pt x="8270161" y="1068439"/>
                  </a:lnTo>
                  <a:lnTo>
                    <a:pt x="8253856" y="1048156"/>
                  </a:lnTo>
                  <a:cubicBezTo>
                    <a:pt x="8231636" y="1020675"/>
                    <a:pt x="8209117" y="993381"/>
                    <a:pt x="8186352" y="966275"/>
                  </a:cubicBezTo>
                  <a:cubicBezTo>
                    <a:pt x="8140917" y="911922"/>
                    <a:pt x="8094240" y="858417"/>
                    <a:pt x="8046768" y="805429"/>
                  </a:cubicBezTo>
                  <a:lnTo>
                    <a:pt x="8010927" y="765853"/>
                  </a:lnTo>
                  <a:lnTo>
                    <a:pt x="7974788" y="726653"/>
                  </a:lnTo>
                  <a:cubicBezTo>
                    <a:pt x="7950382" y="700489"/>
                    <a:pt x="7925824" y="674465"/>
                    <a:pt x="7901070" y="648724"/>
                  </a:cubicBezTo>
                  <a:cubicBezTo>
                    <a:pt x="7851510" y="597289"/>
                    <a:pt x="7801404" y="546514"/>
                    <a:pt x="7750054" y="497008"/>
                  </a:cubicBezTo>
                  <a:cubicBezTo>
                    <a:pt x="7698902" y="447644"/>
                    <a:pt x="7645913" y="398938"/>
                    <a:pt x="7592277" y="351221"/>
                  </a:cubicBezTo>
                  <a:cubicBezTo>
                    <a:pt x="7484856" y="255786"/>
                    <a:pt x="7373308" y="164304"/>
                    <a:pt x="7257734" y="76964"/>
                  </a:cubicBezTo>
                  <a:close/>
                  <a:moveTo>
                    <a:pt x="1886601" y="0"/>
                  </a:moveTo>
                  <a:lnTo>
                    <a:pt x="2292926" y="0"/>
                  </a:lnTo>
                  <a:lnTo>
                    <a:pt x="2135542" y="117781"/>
                  </a:lnTo>
                  <a:cubicBezTo>
                    <a:pt x="2078998" y="162280"/>
                    <a:pt x="2023659" y="208045"/>
                    <a:pt x="1969576" y="254986"/>
                  </a:cubicBezTo>
                  <a:cubicBezTo>
                    <a:pt x="1861309" y="348820"/>
                    <a:pt x="1758064" y="447314"/>
                    <a:pt x="1659938" y="549855"/>
                  </a:cubicBezTo>
                  <a:cubicBezTo>
                    <a:pt x="1266987" y="960346"/>
                    <a:pt x="953820" y="1431495"/>
                    <a:pt x="729383" y="1936480"/>
                  </a:cubicBezTo>
                  <a:cubicBezTo>
                    <a:pt x="673260" y="2062362"/>
                    <a:pt x="622855" y="2190972"/>
                    <a:pt x="578465" y="2320807"/>
                  </a:cubicBezTo>
                  <a:cubicBezTo>
                    <a:pt x="534125" y="2450687"/>
                    <a:pt x="496147" y="2582216"/>
                    <a:pt x="465080" y="2714875"/>
                  </a:cubicBezTo>
                  <a:cubicBezTo>
                    <a:pt x="449769" y="2780991"/>
                    <a:pt x="435850" y="2848191"/>
                    <a:pt x="423820" y="2915436"/>
                  </a:cubicBezTo>
                  <a:cubicBezTo>
                    <a:pt x="411840" y="2982731"/>
                    <a:pt x="401054" y="3050260"/>
                    <a:pt x="392355" y="3118071"/>
                  </a:cubicBezTo>
                  <a:cubicBezTo>
                    <a:pt x="374509" y="3253646"/>
                    <a:pt x="363424" y="3389880"/>
                    <a:pt x="358801" y="3526915"/>
                  </a:cubicBezTo>
                  <a:cubicBezTo>
                    <a:pt x="349009" y="3800843"/>
                    <a:pt x="366357" y="4075570"/>
                    <a:pt x="410350" y="4348226"/>
                  </a:cubicBezTo>
                  <a:cubicBezTo>
                    <a:pt x="421286" y="4416132"/>
                    <a:pt x="434209" y="4483660"/>
                    <a:pt x="449022" y="4551049"/>
                  </a:cubicBezTo>
                  <a:cubicBezTo>
                    <a:pt x="463737" y="4618436"/>
                    <a:pt x="480389" y="4685588"/>
                    <a:pt x="498882" y="4752365"/>
                  </a:cubicBezTo>
                  <a:cubicBezTo>
                    <a:pt x="517373" y="4819141"/>
                    <a:pt x="537704" y="4885635"/>
                    <a:pt x="559775" y="4951657"/>
                  </a:cubicBezTo>
                  <a:cubicBezTo>
                    <a:pt x="581946" y="5017775"/>
                    <a:pt x="605358" y="5083375"/>
                    <a:pt x="631406" y="5147986"/>
                  </a:cubicBezTo>
                  <a:cubicBezTo>
                    <a:pt x="734055" y="5407608"/>
                    <a:pt x="865188" y="5658570"/>
                    <a:pt x="1023461" y="5893957"/>
                  </a:cubicBezTo>
                  <a:cubicBezTo>
                    <a:pt x="1181487" y="6129578"/>
                    <a:pt x="1367051" y="6349247"/>
                    <a:pt x="1575880" y="6547646"/>
                  </a:cubicBezTo>
                  <a:cubicBezTo>
                    <a:pt x="1680269" y="6646916"/>
                    <a:pt x="1790338" y="6740939"/>
                    <a:pt x="1905228" y="6829468"/>
                  </a:cubicBezTo>
                  <a:lnTo>
                    <a:pt x="1944230" y="6858000"/>
                  </a:lnTo>
                  <a:lnTo>
                    <a:pt x="1372541" y="6858000"/>
                  </a:lnTo>
                  <a:lnTo>
                    <a:pt x="1115251" y="6590005"/>
                  </a:lnTo>
                  <a:cubicBezTo>
                    <a:pt x="418530" y="5790792"/>
                    <a:pt x="0" y="4766182"/>
                    <a:pt x="0" y="3649031"/>
                  </a:cubicBezTo>
                  <a:cubicBezTo>
                    <a:pt x="0" y="2212695"/>
                    <a:pt x="691856" y="929334"/>
                    <a:pt x="1777294" y="81317"/>
                  </a:cubicBezTo>
                  <a:close/>
                </a:path>
              </a:pathLst>
            </a:cu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 name="Title 1">
            <a:extLst>
              <a:ext uri="{FF2B5EF4-FFF2-40B4-BE49-F238E27FC236}">
                <a16:creationId xmlns:a16="http://schemas.microsoft.com/office/drawing/2014/main" id="{2CEF5DE8-F264-4912-AF12-9D967BDD1859}"/>
              </a:ext>
            </a:extLst>
          </p:cNvPr>
          <p:cNvSpPr>
            <a:spLocks noGrp="1"/>
          </p:cNvSpPr>
          <p:nvPr>
            <p:ph type="title"/>
          </p:nvPr>
        </p:nvSpPr>
        <p:spPr>
          <a:xfrm>
            <a:off x="3215729" y="1764407"/>
            <a:ext cx="5760846" cy="2310312"/>
          </a:xfrm>
        </p:spPr>
        <p:txBody>
          <a:bodyPr vert="horz" lIns="91440" tIns="45720" rIns="91440" bIns="45720" rtlCol="0" anchor="b">
            <a:normAutofit/>
          </a:bodyPr>
          <a:lstStyle/>
          <a:p>
            <a:pPr algn="ctr" rtl="1"/>
            <a:r>
              <a:rPr lang="he-IL" sz="4800" kern="1200" dirty="0">
                <a:solidFill>
                  <a:schemeClr val="tx2"/>
                </a:solidFill>
                <a:latin typeface="+mj-lt"/>
                <a:ea typeface="+mj-ea"/>
                <a:cs typeface="+mj-cs"/>
              </a:rPr>
              <a:t>אחרי שיצרתם את ה</a:t>
            </a:r>
            <a:r>
              <a:rPr lang="en-US" sz="4800" kern="1200" dirty="0">
                <a:solidFill>
                  <a:schemeClr val="tx2"/>
                </a:solidFill>
                <a:latin typeface="+mj-lt"/>
                <a:ea typeface="+mj-ea"/>
                <a:cs typeface="+mj-cs"/>
              </a:rPr>
              <a:t>flows</a:t>
            </a:r>
            <a:r>
              <a:rPr lang="he-IL" sz="4800" kern="1200" dirty="0">
                <a:solidFill>
                  <a:schemeClr val="tx2"/>
                </a:solidFill>
                <a:latin typeface="+mj-lt"/>
                <a:ea typeface="+mj-ea"/>
                <a:cs typeface="+mj-cs"/>
              </a:rPr>
              <a:t> שלכם זה הזמן לנטר !!</a:t>
            </a:r>
            <a:endParaRPr lang="en-US" sz="4800" kern="1200" dirty="0">
              <a:solidFill>
                <a:schemeClr val="tx2"/>
              </a:solidFill>
              <a:latin typeface="+mj-lt"/>
              <a:ea typeface="+mj-ea"/>
              <a:cs typeface="+mj-cs"/>
            </a:endParaRPr>
          </a:p>
        </p:txBody>
      </p:sp>
    </p:spTree>
    <p:extLst>
      <p:ext uri="{BB962C8B-B14F-4D97-AF65-F5344CB8AC3E}">
        <p14:creationId xmlns:p14="http://schemas.microsoft.com/office/powerpoint/2010/main" val="2112793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B854194-185D-494D-905C-7C7CB2E3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211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4F5FA0D-0104-4987-8241-EFF7C85B8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8"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2897127E-6CEF-446C-BE87-93B7C46E49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CC0451D1-B1F9-463E-BB26-4216C762239B}"/>
              </a:ext>
            </a:extLst>
          </p:cNvPr>
          <p:cNvSpPr>
            <a:spLocks noGrp="1"/>
          </p:cNvSpPr>
          <p:nvPr>
            <p:ph type="title"/>
          </p:nvPr>
        </p:nvSpPr>
        <p:spPr>
          <a:xfrm>
            <a:off x="640079" y="2053641"/>
            <a:ext cx="3669161" cy="2760098"/>
          </a:xfrm>
        </p:spPr>
        <p:txBody>
          <a:bodyPr>
            <a:normAutofit/>
          </a:bodyPr>
          <a:lstStyle/>
          <a:p>
            <a:r>
              <a:rPr lang="en-US">
                <a:solidFill>
                  <a:srgbClr val="FFFFFF"/>
                </a:solidFill>
                <a:cs typeface="Calibri Light"/>
              </a:rPr>
              <a:t>Monitoring of </a:t>
            </a:r>
            <a:r>
              <a:rPr lang="en-US">
                <a:solidFill>
                  <a:srgbClr val="FFFFFF"/>
                </a:solidFill>
                <a:ea typeface="+mj-lt"/>
                <a:cs typeface="+mj-lt"/>
              </a:rPr>
              <a:t>DataFlow </a:t>
            </a:r>
          </a:p>
        </p:txBody>
      </p:sp>
      <p:sp>
        <p:nvSpPr>
          <p:cNvPr id="3" name="Content Placeholder 2">
            <a:extLst>
              <a:ext uri="{FF2B5EF4-FFF2-40B4-BE49-F238E27FC236}">
                <a16:creationId xmlns:a16="http://schemas.microsoft.com/office/drawing/2014/main" id="{19F06140-C1EA-419A-B333-C48CF126BAE2}"/>
              </a:ext>
            </a:extLst>
          </p:cNvPr>
          <p:cNvSpPr>
            <a:spLocks noGrp="1"/>
          </p:cNvSpPr>
          <p:nvPr>
            <p:ph idx="1"/>
          </p:nvPr>
        </p:nvSpPr>
        <p:spPr>
          <a:xfrm>
            <a:off x="5785635" y="194553"/>
            <a:ext cx="6082110" cy="6400799"/>
          </a:xfrm>
        </p:spPr>
        <p:txBody>
          <a:bodyPr vert="horz" lIns="91440" tIns="45720" rIns="91440" bIns="45720" rtlCol="0" anchor="ctr">
            <a:normAutofit/>
          </a:bodyPr>
          <a:lstStyle/>
          <a:p>
            <a:pPr algn="r" rtl="1"/>
            <a:r>
              <a:rPr lang="en-US" sz="2200" dirty="0">
                <a:ea typeface="+mn-lt"/>
                <a:cs typeface="+mn-lt"/>
              </a:rPr>
              <a:t>NIFI</a:t>
            </a:r>
            <a:r>
              <a:rPr lang="he-IL" sz="2200" dirty="0">
                <a:ea typeface="+mn-lt"/>
                <a:cs typeface="+mn-lt"/>
              </a:rPr>
              <a:t> מספק מידע רב אודות ה</a:t>
            </a:r>
            <a:r>
              <a:rPr lang="en-US" sz="2200" dirty="0" err="1">
                <a:ea typeface="+mn-lt"/>
                <a:cs typeface="+mn-lt"/>
              </a:rPr>
              <a:t>DataFlow</a:t>
            </a:r>
            <a:r>
              <a:rPr lang="he-IL" sz="2200" dirty="0">
                <a:ea typeface="+mn-lt"/>
                <a:cs typeface="+mn-lt"/>
              </a:rPr>
              <a:t> במטרה לפקח על בריאותו ומצבו.</a:t>
            </a:r>
          </a:p>
          <a:p>
            <a:pPr algn="r" rtl="1"/>
            <a:endParaRPr lang="en-US" sz="2200" dirty="0">
              <a:ea typeface="+mn-lt"/>
              <a:cs typeface="+mn-lt"/>
            </a:endParaRPr>
          </a:p>
          <a:p>
            <a:pPr algn="r" rtl="1"/>
            <a:r>
              <a:rPr lang="he-IL" sz="2200" dirty="0">
                <a:ea typeface="+mn-lt"/>
                <a:cs typeface="+mn-lt"/>
              </a:rPr>
              <a:t>ה</a:t>
            </a:r>
            <a:r>
              <a:rPr lang="en-US" sz="2200" dirty="0">
                <a:ea typeface="+mn-lt"/>
                <a:cs typeface="+mn-lt"/>
              </a:rPr>
              <a:t>status bar</a:t>
            </a:r>
            <a:r>
              <a:rPr lang="he-IL" sz="2200" dirty="0">
                <a:ea typeface="+mn-lt"/>
                <a:cs typeface="+mn-lt"/>
              </a:rPr>
              <a:t> מספקת מידע על הבריאות של מערכת.</a:t>
            </a:r>
          </a:p>
          <a:p>
            <a:pPr algn="r" rtl="1"/>
            <a:endParaRPr lang="en-US" sz="2200" dirty="0">
              <a:ea typeface="+mn-lt"/>
              <a:cs typeface="+mn-lt"/>
            </a:endParaRPr>
          </a:p>
          <a:p>
            <a:pPr algn="r" rtl="1"/>
            <a:r>
              <a:rPr lang="en-US" sz="2200" dirty="0">
                <a:ea typeface="+mn-lt"/>
                <a:cs typeface="+mn-lt"/>
              </a:rPr>
              <a:t>Processors, Process Groups, and Remote Process Groups </a:t>
            </a:r>
            <a:r>
              <a:rPr lang="he-IL" sz="2200" dirty="0">
                <a:ea typeface="+mn-lt"/>
                <a:cs typeface="+mn-lt"/>
              </a:rPr>
              <a:t> מספקים פרטים מדויקים על פעולותיהם</a:t>
            </a:r>
            <a:r>
              <a:rPr lang="en-US" sz="2200" dirty="0">
                <a:ea typeface="+mn-lt"/>
                <a:cs typeface="+mn-lt"/>
              </a:rPr>
              <a:t>.</a:t>
            </a:r>
            <a:endParaRPr lang="he-IL" sz="2200" dirty="0">
              <a:ea typeface="+mn-lt"/>
              <a:cs typeface="+mn-lt"/>
            </a:endParaRPr>
          </a:p>
          <a:p>
            <a:pPr algn="r" rtl="1"/>
            <a:endParaRPr lang="en-US" sz="2200" dirty="0">
              <a:ea typeface="+mn-lt"/>
              <a:cs typeface="+mn-lt"/>
            </a:endParaRPr>
          </a:p>
          <a:p>
            <a:pPr algn="r" rtl="1"/>
            <a:r>
              <a:rPr lang="en-US" sz="2200" dirty="0">
                <a:ea typeface="+mn-lt"/>
                <a:cs typeface="+mn-lt"/>
              </a:rPr>
              <a:t>Connections and Process Groups </a:t>
            </a:r>
            <a:r>
              <a:rPr lang="he-IL" sz="2200" dirty="0">
                <a:ea typeface="+mn-lt"/>
                <a:cs typeface="+mn-lt"/>
              </a:rPr>
              <a:t> מספקים מידע על כמות הנתונים בתורים שלהם</a:t>
            </a:r>
            <a:r>
              <a:rPr lang="en-US" sz="2200" dirty="0">
                <a:ea typeface="+mn-lt"/>
                <a:cs typeface="+mn-lt"/>
              </a:rPr>
              <a:t>.</a:t>
            </a:r>
            <a:endParaRPr lang="he-IL" sz="2200" dirty="0">
              <a:ea typeface="+mn-lt"/>
              <a:cs typeface="+mn-lt"/>
            </a:endParaRPr>
          </a:p>
          <a:p>
            <a:pPr algn="r" rtl="1"/>
            <a:endParaRPr lang="en-US" sz="2200" dirty="0">
              <a:ea typeface="+mn-lt"/>
              <a:cs typeface="+mn-lt"/>
            </a:endParaRPr>
          </a:p>
          <a:p>
            <a:pPr algn="r" rtl="1"/>
            <a:r>
              <a:rPr lang="he-IL" sz="2200" dirty="0">
                <a:ea typeface="+mn-lt"/>
                <a:cs typeface="+mn-lt"/>
              </a:rPr>
              <a:t>ה</a:t>
            </a:r>
            <a:r>
              <a:rPr lang="en-US" sz="2200" dirty="0">
                <a:ea typeface="+mn-lt"/>
                <a:cs typeface="+mn-lt"/>
              </a:rPr>
              <a:t>Summary Page</a:t>
            </a:r>
            <a:r>
              <a:rPr lang="he-IL" sz="2200" dirty="0">
                <a:ea typeface="+mn-lt"/>
                <a:cs typeface="+mn-lt"/>
              </a:rPr>
              <a:t> מספק מידע על כל רכיבי ה</a:t>
            </a:r>
            <a:r>
              <a:rPr lang="en-US" sz="2200" dirty="0">
                <a:ea typeface="+mn-lt"/>
                <a:cs typeface="+mn-lt"/>
              </a:rPr>
              <a:t>flow</a:t>
            </a:r>
            <a:r>
              <a:rPr lang="he-IL" sz="2200" dirty="0">
                <a:ea typeface="+mn-lt"/>
                <a:cs typeface="+mn-lt"/>
              </a:rPr>
              <a:t> בפורמט טבלאי ומספק גם אבחון מערכות הכוללים שימוש בדיסק, שימוש במעבד, </a:t>
            </a:r>
            <a:r>
              <a:rPr lang="en-US" sz="2200" dirty="0">
                <a:ea typeface="+mn-lt"/>
                <a:cs typeface="+mn-lt"/>
              </a:rPr>
              <a:t>java heap</a:t>
            </a:r>
            <a:r>
              <a:rPr lang="he-IL" sz="2200" dirty="0">
                <a:ea typeface="+mn-lt"/>
                <a:cs typeface="+mn-lt"/>
              </a:rPr>
              <a:t> ו</a:t>
            </a:r>
            <a:r>
              <a:rPr lang="en-US" sz="2200" dirty="0">
                <a:ea typeface="+mn-lt"/>
                <a:cs typeface="+mn-lt"/>
              </a:rPr>
              <a:t>garbage collection</a:t>
            </a:r>
            <a:r>
              <a:rPr lang="he-IL" sz="2200" dirty="0">
                <a:ea typeface="+mn-lt"/>
                <a:cs typeface="+mn-lt"/>
              </a:rPr>
              <a:t>.</a:t>
            </a:r>
            <a:endParaRPr lang="en-US" sz="2200" dirty="0">
              <a:cs typeface="Calibri" panose="020F0502020204030204"/>
            </a:endParaRPr>
          </a:p>
        </p:txBody>
      </p:sp>
    </p:spTree>
    <p:extLst>
      <p:ext uri="{BB962C8B-B14F-4D97-AF65-F5344CB8AC3E}">
        <p14:creationId xmlns:p14="http://schemas.microsoft.com/office/powerpoint/2010/main" val="143185571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99ED5833-B85B-4103-8A3B-CAB0308E6C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A1ACCA9-F0A2-49F1-A234-BEBE67AA34EA}"/>
              </a:ext>
            </a:extLst>
          </p:cNvPr>
          <p:cNvSpPr>
            <a:spLocks noGrp="1"/>
          </p:cNvSpPr>
          <p:nvPr>
            <p:ph type="title"/>
          </p:nvPr>
        </p:nvSpPr>
        <p:spPr>
          <a:xfrm>
            <a:off x="1198181" y="560881"/>
            <a:ext cx="9795638" cy="1114380"/>
          </a:xfrm>
        </p:spPr>
        <p:txBody>
          <a:bodyPr vert="horz" lIns="91440" tIns="45720" rIns="91440" bIns="45720" rtlCol="0" anchor="b">
            <a:normAutofit/>
          </a:bodyPr>
          <a:lstStyle/>
          <a:p>
            <a:pPr algn="ctr"/>
            <a:r>
              <a:rPr lang="en-US" sz="5200"/>
              <a:t>Anatomy</a:t>
            </a:r>
          </a:p>
        </p:txBody>
      </p:sp>
      <p:pic>
        <p:nvPicPr>
          <p:cNvPr id="8" name="Picture 8" descr="Graphical user interface, text, application&#10;&#10;Description automatically generated">
            <a:extLst>
              <a:ext uri="{FF2B5EF4-FFF2-40B4-BE49-F238E27FC236}">
                <a16:creationId xmlns:a16="http://schemas.microsoft.com/office/drawing/2014/main" id="{72C50243-A6DE-4DC9-801D-7D6BDA7844E5}"/>
              </a:ext>
            </a:extLst>
          </p:cNvPr>
          <p:cNvPicPr>
            <a:picLocks noChangeAspect="1"/>
          </p:cNvPicPr>
          <p:nvPr/>
        </p:nvPicPr>
        <p:blipFill>
          <a:blip r:embed="rId2"/>
          <a:stretch>
            <a:fillRect/>
          </a:stretch>
        </p:blipFill>
        <p:spPr>
          <a:xfrm>
            <a:off x="181234" y="3144647"/>
            <a:ext cx="5828261" cy="2972412"/>
          </a:xfrm>
          <a:prstGeom prst="rect">
            <a:avLst/>
          </a:prstGeom>
        </p:spPr>
      </p:pic>
      <p:pic>
        <p:nvPicPr>
          <p:cNvPr id="4" name="Picture 4" descr="A picture containing diagram&#10;&#10;Description automatically generated">
            <a:extLst>
              <a:ext uri="{FF2B5EF4-FFF2-40B4-BE49-F238E27FC236}">
                <a16:creationId xmlns:a16="http://schemas.microsoft.com/office/drawing/2014/main" id="{A2F5ABD5-C3DA-44F7-9C22-03113EF99BE3}"/>
              </a:ext>
            </a:extLst>
          </p:cNvPr>
          <p:cNvPicPr>
            <a:picLocks noGrp="1" noChangeAspect="1"/>
          </p:cNvPicPr>
          <p:nvPr>
            <p:ph idx="1"/>
          </p:nvPr>
        </p:nvPicPr>
        <p:blipFill>
          <a:blip r:embed="rId3"/>
          <a:stretch>
            <a:fillRect/>
          </a:stretch>
        </p:blipFill>
        <p:spPr>
          <a:xfrm>
            <a:off x="6182505" y="3232071"/>
            <a:ext cx="5828261" cy="2797564"/>
          </a:xfrm>
          <a:prstGeom prst="rect">
            <a:avLst/>
          </a:prstGeom>
        </p:spPr>
      </p:pic>
      <p:sp>
        <p:nvSpPr>
          <p:cNvPr id="7" name="TextBox 6">
            <a:extLst>
              <a:ext uri="{FF2B5EF4-FFF2-40B4-BE49-F238E27FC236}">
                <a16:creationId xmlns:a16="http://schemas.microsoft.com/office/drawing/2014/main" id="{D2448FCA-25D6-452B-98BA-8335D0BB3CCF}"/>
              </a:ext>
            </a:extLst>
          </p:cNvPr>
          <p:cNvSpPr txBox="1"/>
          <p:nvPr/>
        </p:nvSpPr>
        <p:spPr>
          <a:xfrm>
            <a:off x="6216222" y="6033100"/>
            <a:ext cx="5828261" cy="279756"/>
          </a:xfrm>
          <a:prstGeom prst="rect">
            <a:avLst/>
          </a:prstGeom>
          <a:solidFill>
            <a:srgbClr val="000000">
              <a:alpha val="50000"/>
            </a:srgbClr>
          </a:solid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spcAft>
                <a:spcPts val="600"/>
              </a:spcAft>
            </a:pPr>
            <a:r>
              <a:rPr lang="en-US" sz="1300">
                <a:solidFill>
                  <a:srgbClr val="FFFFFF"/>
                </a:solidFill>
              </a:rPr>
              <a:t>Anatomy of a Processor</a:t>
            </a:r>
          </a:p>
          <a:p>
            <a:pPr algn="ctr">
              <a:spcAft>
                <a:spcPts val="600"/>
              </a:spcAft>
            </a:pPr>
            <a:endParaRPr lang="en-US" sz="1300">
              <a:solidFill>
                <a:srgbClr val="FFFFFF"/>
              </a:solidFill>
            </a:endParaRPr>
          </a:p>
        </p:txBody>
      </p:sp>
      <p:sp>
        <p:nvSpPr>
          <p:cNvPr id="10" name="TextBox 9">
            <a:extLst>
              <a:ext uri="{FF2B5EF4-FFF2-40B4-BE49-F238E27FC236}">
                <a16:creationId xmlns:a16="http://schemas.microsoft.com/office/drawing/2014/main" id="{91B0DE7D-E961-4D99-BD71-1610D6F9BD98}"/>
              </a:ext>
            </a:extLst>
          </p:cNvPr>
          <p:cNvSpPr txBox="1"/>
          <p:nvPr/>
        </p:nvSpPr>
        <p:spPr>
          <a:xfrm>
            <a:off x="133709" y="6033100"/>
            <a:ext cx="5828261" cy="279756"/>
          </a:xfrm>
          <a:prstGeom prst="rect">
            <a:avLst/>
          </a:prstGeom>
          <a:solidFill>
            <a:srgbClr val="000000">
              <a:alpha val="50000"/>
            </a:srgbClr>
          </a:solid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spcAft>
                <a:spcPts val="600"/>
              </a:spcAft>
            </a:pPr>
            <a:r>
              <a:rPr lang="en-US" sz="1300" dirty="0">
                <a:solidFill>
                  <a:srgbClr val="FFFFFF"/>
                </a:solidFill>
              </a:rPr>
              <a:t>Anatomy of a Process Group</a:t>
            </a:r>
          </a:p>
          <a:p>
            <a:pPr algn="ctr">
              <a:spcAft>
                <a:spcPts val="600"/>
              </a:spcAft>
            </a:pPr>
            <a:endParaRPr lang="en-US" sz="1300">
              <a:solidFill>
                <a:srgbClr val="FFFFFF"/>
              </a:solidFill>
            </a:endParaRPr>
          </a:p>
        </p:txBody>
      </p:sp>
    </p:spTree>
    <p:extLst>
      <p:ext uri="{BB962C8B-B14F-4D97-AF65-F5344CB8AC3E}">
        <p14:creationId xmlns:p14="http://schemas.microsoft.com/office/powerpoint/2010/main" val="403095351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A8DB9CD9-59B1-4D73-BC4C-98796A48EF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874A6A9-41FF-4E33-AFA8-F9F81436A5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gradFill flip="none" rotWithShape="1">
            <a:gsLst>
              <a:gs pos="16000">
                <a:schemeClr val="accent6">
                  <a:alpha val="20000"/>
                </a:schemeClr>
              </a:gs>
              <a:gs pos="85000">
                <a:schemeClr val="accent1">
                  <a:alpha val="4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721D730E-1F97-4071-B143-B05E6D2599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03402" y="3985"/>
            <a:ext cx="9772765" cy="6858000"/>
            <a:chOff x="1303402" y="3985"/>
            <a:chExt cx="9772765" cy="6858000"/>
          </a:xfrm>
        </p:grpSpPr>
        <p:sp>
          <p:nvSpPr>
            <p:cNvPr id="12" name="Freeform: Shape 11">
              <a:extLst>
                <a:ext uri="{FF2B5EF4-FFF2-40B4-BE49-F238E27FC236}">
                  <a16:creationId xmlns:a16="http://schemas.microsoft.com/office/drawing/2014/main" id="{B3849C6A-9EE5-4604-8EAE-DD4796B79D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60551" y="3985"/>
              <a:ext cx="9313016" cy="6858000"/>
            </a:xfrm>
            <a:custGeom>
              <a:avLst/>
              <a:gdLst>
                <a:gd name="connsiteX0" fmla="*/ 6993556 w 9313016"/>
                <a:gd name="connsiteY0" fmla="*/ 0 h 6858000"/>
                <a:gd name="connsiteX1" fmla="*/ 7358516 w 9313016"/>
                <a:gd name="connsiteY1" fmla="*/ 0 h 6858000"/>
                <a:gd name="connsiteX2" fmla="*/ 7475006 w 9313016"/>
                <a:gd name="connsiteY2" fmla="*/ 82722 h 6858000"/>
                <a:gd name="connsiteX3" fmla="*/ 7816357 w 9313016"/>
                <a:gd name="connsiteY3" fmla="*/ 358482 h 6858000"/>
                <a:gd name="connsiteX4" fmla="*/ 8421752 w 9313016"/>
                <a:gd name="connsiteY4" fmla="*/ 995405 h 6858000"/>
                <a:gd name="connsiteX5" fmla="*/ 8897059 w 9313016"/>
                <a:gd name="connsiteY5" fmla="*/ 1737211 h 6858000"/>
                <a:gd name="connsiteX6" fmla="*/ 9206633 w 9313016"/>
                <a:gd name="connsiteY6" fmla="*/ 2564460 h 6858000"/>
                <a:gd name="connsiteX7" fmla="*/ 9286787 w 9313016"/>
                <a:gd name="connsiteY7" fmla="*/ 3000164 h 6858000"/>
                <a:gd name="connsiteX8" fmla="*/ 9312914 w 9313016"/>
                <a:gd name="connsiteY8" fmla="*/ 3442493 h 6858000"/>
                <a:gd name="connsiteX9" fmla="*/ 9190562 w 9313016"/>
                <a:gd name="connsiteY9" fmla="*/ 4316686 h 6858000"/>
                <a:gd name="connsiteX10" fmla="*/ 9043416 w 9313016"/>
                <a:gd name="connsiteY10" fmla="*/ 4734917 h 6858000"/>
                <a:gd name="connsiteX11" fmla="*/ 8809657 w 9313016"/>
                <a:gd name="connsiteY11" fmla="*/ 5128718 h 6858000"/>
                <a:gd name="connsiteX12" fmla="*/ 8645997 w 9313016"/>
                <a:gd name="connsiteY12" fmla="*/ 5297441 h 6858000"/>
                <a:gd name="connsiteX13" fmla="*/ 8457787 w 9313016"/>
                <a:gd name="connsiteY13" fmla="*/ 5433763 h 6858000"/>
                <a:gd name="connsiteX14" fmla="*/ 8260803 w 9313016"/>
                <a:gd name="connsiteY14" fmla="*/ 5541237 h 6858000"/>
                <a:gd name="connsiteX15" fmla="*/ 8066136 w 9313016"/>
                <a:gd name="connsiteY15" fmla="*/ 5635704 h 6858000"/>
                <a:gd name="connsiteX16" fmla="*/ 7698638 w 9313016"/>
                <a:gd name="connsiteY16" fmla="*/ 5837163 h 6858000"/>
                <a:gd name="connsiteX17" fmla="*/ 7370135 w 9313016"/>
                <a:gd name="connsiteY17" fmla="*/ 6090081 h 6858000"/>
                <a:gd name="connsiteX18" fmla="*/ 7218897 w 9313016"/>
                <a:gd name="connsiteY18" fmla="*/ 6235860 h 6858000"/>
                <a:gd name="connsiteX19" fmla="*/ 7070665 w 9313016"/>
                <a:gd name="connsiteY19" fmla="*/ 6387205 h 6858000"/>
                <a:gd name="connsiteX20" fmla="*/ 6779035 w 9313016"/>
                <a:gd name="connsiteY20" fmla="*/ 6697100 h 6858000"/>
                <a:gd name="connsiteX21" fmla="*/ 6631837 w 9313016"/>
                <a:gd name="connsiteY21" fmla="*/ 6852239 h 6858000"/>
                <a:gd name="connsiteX22" fmla="*/ 6626221 w 9313016"/>
                <a:gd name="connsiteY22" fmla="*/ 6858000 h 6858000"/>
                <a:gd name="connsiteX23" fmla="*/ 6424725 w 9313016"/>
                <a:gd name="connsiteY23" fmla="*/ 6858000 h 6858000"/>
                <a:gd name="connsiteX24" fmla="*/ 6527382 w 9313016"/>
                <a:gd name="connsiteY24" fmla="*/ 6756333 h 6858000"/>
                <a:gd name="connsiteX25" fmla="*/ 6674233 w 9313016"/>
                <a:gd name="connsiteY25" fmla="*/ 6603450 h 6858000"/>
                <a:gd name="connsiteX26" fmla="*/ 6965813 w 9313016"/>
                <a:gd name="connsiteY26" fmla="*/ 6292932 h 6858000"/>
                <a:gd name="connsiteX27" fmla="*/ 7112961 w 9313016"/>
                <a:gd name="connsiteY27" fmla="*/ 6137505 h 6858000"/>
                <a:gd name="connsiteX28" fmla="*/ 7264790 w 9313016"/>
                <a:gd name="connsiteY28" fmla="*/ 5983710 h 6858000"/>
                <a:gd name="connsiteX29" fmla="*/ 7974595 w 9313016"/>
                <a:gd name="connsiteY29" fmla="*/ 5470773 h 6858000"/>
                <a:gd name="connsiteX30" fmla="*/ 8331591 w 9313016"/>
                <a:gd name="connsiteY30" fmla="*/ 5254048 h 6858000"/>
                <a:gd name="connsiteX31" fmla="*/ 8599807 w 9313016"/>
                <a:gd name="connsiteY31" fmla="*/ 4980010 h 6858000"/>
                <a:gd name="connsiteX32" fmla="*/ 8766474 w 9313016"/>
                <a:gd name="connsiteY32" fmla="*/ 4631524 h 6858000"/>
                <a:gd name="connsiteX33" fmla="*/ 8865755 w 9313016"/>
                <a:gd name="connsiteY33" fmla="*/ 4244445 h 6858000"/>
                <a:gd name="connsiteX34" fmla="*/ 8882911 w 9313016"/>
                <a:gd name="connsiteY34" fmla="*/ 4145659 h 6858000"/>
                <a:gd name="connsiteX35" fmla="*/ 8897403 w 9313016"/>
                <a:gd name="connsiteY35" fmla="*/ 4046633 h 6858000"/>
                <a:gd name="connsiteX36" fmla="*/ 8908298 w 9313016"/>
                <a:gd name="connsiteY36" fmla="*/ 3947271 h 6858000"/>
                <a:gd name="connsiteX37" fmla="*/ 8916184 w 9313016"/>
                <a:gd name="connsiteY37" fmla="*/ 3847765 h 6858000"/>
                <a:gd name="connsiteX38" fmla="*/ 8920670 w 9313016"/>
                <a:gd name="connsiteY38" fmla="*/ 3449597 h 6858000"/>
                <a:gd name="connsiteX39" fmla="*/ 8914607 w 9313016"/>
                <a:gd name="connsiteY39" fmla="*/ 3350283 h 6858000"/>
                <a:gd name="connsiteX40" fmla="*/ 8905340 w 9313016"/>
                <a:gd name="connsiteY40" fmla="*/ 3251209 h 6858000"/>
                <a:gd name="connsiteX41" fmla="*/ 8893854 w 9313016"/>
                <a:gd name="connsiteY41" fmla="*/ 3152376 h 6858000"/>
                <a:gd name="connsiteX42" fmla="*/ 8879706 w 9313016"/>
                <a:gd name="connsiteY42" fmla="*/ 3053878 h 6858000"/>
                <a:gd name="connsiteX43" fmla="*/ 8797531 w 9313016"/>
                <a:gd name="connsiteY43" fmla="*/ 2663966 h 6858000"/>
                <a:gd name="connsiteX44" fmla="*/ 8520442 w 9313016"/>
                <a:gd name="connsiteY44" fmla="*/ 1911983 h 6858000"/>
                <a:gd name="connsiteX45" fmla="*/ 8332626 w 9313016"/>
                <a:gd name="connsiteY45" fmla="*/ 1553608 h 6858000"/>
                <a:gd name="connsiteX46" fmla="*/ 8116317 w 9313016"/>
                <a:gd name="connsiteY46" fmla="*/ 1208529 h 6858000"/>
                <a:gd name="connsiteX47" fmla="*/ 7873293 w 9313016"/>
                <a:gd name="connsiteY47" fmla="*/ 878284 h 6858000"/>
                <a:gd name="connsiteX48" fmla="*/ 7604337 w 9313016"/>
                <a:gd name="connsiteY48" fmla="*/ 565125 h 6858000"/>
                <a:gd name="connsiteX49" fmla="*/ 7311128 w 9313016"/>
                <a:gd name="connsiteY49" fmla="*/ 270591 h 6858000"/>
                <a:gd name="connsiteX50" fmla="*/ 1752019 w 9313016"/>
                <a:gd name="connsiteY50" fmla="*/ 0 h 6858000"/>
                <a:gd name="connsiteX51" fmla="*/ 2155804 w 9313016"/>
                <a:gd name="connsiteY51" fmla="*/ 0 h 6858000"/>
                <a:gd name="connsiteX52" fmla="*/ 2103975 w 9313016"/>
                <a:gd name="connsiteY52" fmla="*/ 40789 h 6858000"/>
                <a:gd name="connsiteX53" fmla="*/ 1656310 w 9313016"/>
                <a:gd name="connsiteY53" fmla="*/ 470035 h 6858000"/>
                <a:gd name="connsiteX54" fmla="*/ 806013 w 9313016"/>
                <a:gd name="connsiteY54" fmla="*/ 1841133 h 6858000"/>
                <a:gd name="connsiteX55" fmla="*/ 580685 w 9313016"/>
                <a:gd name="connsiteY55" fmla="*/ 2606364 h 6858000"/>
                <a:gd name="connsiteX56" fmla="*/ 503489 w 9313016"/>
                <a:gd name="connsiteY56" fmla="*/ 3397276 h 6858000"/>
                <a:gd name="connsiteX57" fmla="*/ 570135 w 9313016"/>
                <a:gd name="connsiteY57" fmla="*/ 4188235 h 6858000"/>
                <a:gd name="connsiteX58" fmla="*/ 783387 w 9313016"/>
                <a:gd name="connsiteY58" fmla="*/ 4953850 h 6858000"/>
                <a:gd name="connsiteX59" fmla="*/ 1628014 w 9313016"/>
                <a:gd name="connsiteY59" fmla="*/ 6308245 h 6858000"/>
                <a:gd name="connsiteX60" fmla="*/ 2235998 w 9313016"/>
                <a:gd name="connsiteY60" fmla="*/ 6844829 h 6858000"/>
                <a:gd name="connsiteX61" fmla="*/ 2255028 w 9313016"/>
                <a:gd name="connsiteY61" fmla="*/ 6858000 h 6858000"/>
                <a:gd name="connsiteX62" fmla="*/ 1578787 w 9313016"/>
                <a:gd name="connsiteY62" fmla="*/ 6858000 h 6858000"/>
                <a:gd name="connsiteX63" fmla="*/ 1465153 w 9313016"/>
                <a:gd name="connsiteY63" fmla="*/ 6759050 h 6858000"/>
                <a:gd name="connsiteX64" fmla="*/ 1303650 w 9313016"/>
                <a:gd name="connsiteY64" fmla="*/ 6604267 h 6858000"/>
                <a:gd name="connsiteX65" fmla="*/ 323708 w 9313016"/>
                <a:gd name="connsiteY65" fmla="*/ 5126365 h 6858000"/>
                <a:gd name="connsiteX66" fmla="*/ 872 w 9313016"/>
                <a:gd name="connsiteY66" fmla="*/ 3391228 h 6858000"/>
                <a:gd name="connsiteX67" fmla="*/ 105428 w 9313016"/>
                <a:gd name="connsiteY67" fmla="*/ 2511899 h 6858000"/>
                <a:gd name="connsiteX68" fmla="*/ 384933 w 9313016"/>
                <a:gd name="connsiteY68" fmla="*/ 1670971 h 6858000"/>
                <a:gd name="connsiteX69" fmla="*/ 1433593 w 9313016"/>
                <a:gd name="connsiteY69" fmla="*/ 256095 h 6858000"/>
                <a:gd name="connsiteX70" fmla="*/ 1602664 w 9313016"/>
                <a:gd name="connsiteY70" fmla="*/ 1137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9313016" h="6858000">
                  <a:moveTo>
                    <a:pt x="6993556" y="0"/>
                  </a:moveTo>
                  <a:lnTo>
                    <a:pt x="7358516" y="0"/>
                  </a:lnTo>
                  <a:lnTo>
                    <a:pt x="7475006" y="82722"/>
                  </a:lnTo>
                  <a:cubicBezTo>
                    <a:pt x="7592423" y="169778"/>
                    <a:pt x="7706366" y="261748"/>
                    <a:pt x="7816357" y="358482"/>
                  </a:cubicBezTo>
                  <a:cubicBezTo>
                    <a:pt x="8036559" y="551589"/>
                    <a:pt x="8239655" y="764905"/>
                    <a:pt x="8421752" y="995405"/>
                  </a:cubicBezTo>
                  <a:cubicBezTo>
                    <a:pt x="8604736" y="1225282"/>
                    <a:pt x="8763567" y="1474646"/>
                    <a:pt x="8897059" y="1737211"/>
                  </a:cubicBezTo>
                  <a:cubicBezTo>
                    <a:pt x="9029909" y="2000162"/>
                    <a:pt x="9134317" y="2277990"/>
                    <a:pt x="9206633" y="2564460"/>
                  </a:cubicBezTo>
                  <a:cubicBezTo>
                    <a:pt x="9242322" y="2707791"/>
                    <a:pt x="9269041" y="2853474"/>
                    <a:pt x="9286787" y="3000164"/>
                  </a:cubicBezTo>
                  <a:cubicBezTo>
                    <a:pt x="9304977" y="3146856"/>
                    <a:pt x="9314097" y="3294698"/>
                    <a:pt x="9312914" y="3442493"/>
                  </a:cubicBezTo>
                  <a:cubicBezTo>
                    <a:pt x="9309906" y="3737987"/>
                    <a:pt x="9270717" y="4033288"/>
                    <a:pt x="9190562" y="4316686"/>
                  </a:cubicBezTo>
                  <a:cubicBezTo>
                    <a:pt x="9150486" y="4458240"/>
                    <a:pt x="9103951" y="4597587"/>
                    <a:pt x="9043416" y="4734917"/>
                  </a:cubicBezTo>
                  <a:cubicBezTo>
                    <a:pt x="8982980" y="4871817"/>
                    <a:pt x="8908740" y="5007131"/>
                    <a:pt x="8809657" y="5128718"/>
                  </a:cubicBezTo>
                  <a:cubicBezTo>
                    <a:pt x="8760312" y="5189247"/>
                    <a:pt x="8706137" y="5246945"/>
                    <a:pt x="8645997" y="5297441"/>
                  </a:cubicBezTo>
                  <a:cubicBezTo>
                    <a:pt x="8586252" y="5348274"/>
                    <a:pt x="8522809" y="5393730"/>
                    <a:pt x="8457787" y="5433763"/>
                  </a:cubicBezTo>
                  <a:cubicBezTo>
                    <a:pt x="8392816" y="5474132"/>
                    <a:pt x="8326219" y="5508213"/>
                    <a:pt x="8260803" y="5541237"/>
                  </a:cubicBezTo>
                  <a:cubicBezTo>
                    <a:pt x="8195289" y="5574071"/>
                    <a:pt x="8130023" y="5604838"/>
                    <a:pt x="8066136" y="5635704"/>
                  </a:cubicBezTo>
                  <a:cubicBezTo>
                    <a:pt x="7938313" y="5697433"/>
                    <a:pt x="7815222" y="5762186"/>
                    <a:pt x="7698638" y="5837163"/>
                  </a:cubicBezTo>
                  <a:cubicBezTo>
                    <a:pt x="7582449" y="5912381"/>
                    <a:pt x="7471881" y="5996094"/>
                    <a:pt x="7370135" y="6090081"/>
                  </a:cubicBezTo>
                  <a:cubicBezTo>
                    <a:pt x="7319460" y="6136593"/>
                    <a:pt x="7268881" y="6186082"/>
                    <a:pt x="7218897" y="6235860"/>
                  </a:cubicBezTo>
                  <a:cubicBezTo>
                    <a:pt x="7168763" y="6285493"/>
                    <a:pt x="7119665" y="6336229"/>
                    <a:pt x="7070665" y="6387205"/>
                  </a:cubicBezTo>
                  <a:cubicBezTo>
                    <a:pt x="6972715" y="6489208"/>
                    <a:pt x="6876195" y="6593131"/>
                    <a:pt x="6779035" y="6697100"/>
                  </a:cubicBezTo>
                  <a:cubicBezTo>
                    <a:pt x="6730379" y="6748989"/>
                    <a:pt x="6681528" y="6800878"/>
                    <a:pt x="6631837" y="6852239"/>
                  </a:cubicBezTo>
                  <a:lnTo>
                    <a:pt x="6626221" y="6858000"/>
                  </a:lnTo>
                  <a:lnTo>
                    <a:pt x="6424725" y="6858000"/>
                  </a:lnTo>
                  <a:lnTo>
                    <a:pt x="6527382" y="6756333"/>
                  </a:lnTo>
                  <a:cubicBezTo>
                    <a:pt x="6576726" y="6705932"/>
                    <a:pt x="6625480" y="6654811"/>
                    <a:pt x="6674233" y="6603450"/>
                  </a:cubicBezTo>
                  <a:cubicBezTo>
                    <a:pt x="6771788" y="6500920"/>
                    <a:pt x="6868309" y="6396757"/>
                    <a:pt x="6965813" y="6292932"/>
                  </a:cubicBezTo>
                  <a:lnTo>
                    <a:pt x="7112961" y="6137505"/>
                  </a:lnTo>
                  <a:cubicBezTo>
                    <a:pt x="7162354" y="6085808"/>
                    <a:pt x="7211945" y="6034640"/>
                    <a:pt x="7264790" y="5983710"/>
                  </a:cubicBezTo>
                  <a:cubicBezTo>
                    <a:pt x="7472373" y="5779130"/>
                    <a:pt x="7721610" y="5610648"/>
                    <a:pt x="7974595" y="5470773"/>
                  </a:cubicBezTo>
                  <a:cubicBezTo>
                    <a:pt x="8099903" y="5399395"/>
                    <a:pt x="8224127" y="5332529"/>
                    <a:pt x="8331591" y="5254048"/>
                  </a:cubicBezTo>
                  <a:cubicBezTo>
                    <a:pt x="8439351" y="5176047"/>
                    <a:pt x="8529660" y="5085949"/>
                    <a:pt x="8599807" y="4980010"/>
                  </a:cubicBezTo>
                  <a:cubicBezTo>
                    <a:pt x="8671187" y="4875128"/>
                    <a:pt x="8723982" y="4756086"/>
                    <a:pt x="8766474" y="4631524"/>
                  </a:cubicBezTo>
                  <a:cubicBezTo>
                    <a:pt x="8808968" y="4507010"/>
                    <a:pt x="8840615" y="4375872"/>
                    <a:pt x="8865755" y="4244445"/>
                  </a:cubicBezTo>
                  <a:cubicBezTo>
                    <a:pt x="8871375" y="4211468"/>
                    <a:pt x="8878129" y="4178731"/>
                    <a:pt x="8882911" y="4145659"/>
                  </a:cubicBezTo>
                  <a:lnTo>
                    <a:pt x="8897403" y="4046633"/>
                  </a:lnTo>
                  <a:lnTo>
                    <a:pt x="8908298" y="3947271"/>
                  </a:lnTo>
                  <a:cubicBezTo>
                    <a:pt x="8912389" y="3914247"/>
                    <a:pt x="8913425" y="3880886"/>
                    <a:pt x="8916184" y="3847765"/>
                  </a:cubicBezTo>
                  <a:cubicBezTo>
                    <a:pt x="8925797" y="3715091"/>
                    <a:pt x="8925945" y="3582127"/>
                    <a:pt x="8920670" y="3449597"/>
                  </a:cubicBezTo>
                  <a:lnTo>
                    <a:pt x="8914607" y="3350283"/>
                  </a:lnTo>
                  <a:cubicBezTo>
                    <a:pt x="8911995" y="3317211"/>
                    <a:pt x="8908348" y="3284233"/>
                    <a:pt x="8905340" y="3251209"/>
                  </a:cubicBezTo>
                  <a:cubicBezTo>
                    <a:pt x="8902628" y="3218185"/>
                    <a:pt x="8897551" y="3185305"/>
                    <a:pt x="8893854" y="3152376"/>
                  </a:cubicBezTo>
                  <a:cubicBezTo>
                    <a:pt x="8890305" y="3119399"/>
                    <a:pt x="8884932" y="3086662"/>
                    <a:pt x="8879706" y="3053878"/>
                  </a:cubicBezTo>
                  <a:cubicBezTo>
                    <a:pt x="8858707" y="2922835"/>
                    <a:pt x="8831249" y="2792705"/>
                    <a:pt x="8797531" y="2663966"/>
                  </a:cubicBezTo>
                  <a:cubicBezTo>
                    <a:pt x="8728616" y="2406777"/>
                    <a:pt x="8635497" y="2155109"/>
                    <a:pt x="8520442" y="1911983"/>
                  </a:cubicBezTo>
                  <a:cubicBezTo>
                    <a:pt x="8462667" y="1790541"/>
                    <a:pt x="8400112" y="1670923"/>
                    <a:pt x="8332626" y="1553608"/>
                  </a:cubicBezTo>
                  <a:cubicBezTo>
                    <a:pt x="8265683" y="1436006"/>
                    <a:pt x="8192973" y="1321188"/>
                    <a:pt x="8116317" y="1208529"/>
                  </a:cubicBezTo>
                  <a:cubicBezTo>
                    <a:pt x="8039811" y="1095776"/>
                    <a:pt x="7958079" y="986094"/>
                    <a:pt x="7873293" y="878284"/>
                  </a:cubicBezTo>
                  <a:cubicBezTo>
                    <a:pt x="7787814" y="771002"/>
                    <a:pt x="7697999" y="666551"/>
                    <a:pt x="7604337" y="565125"/>
                  </a:cubicBezTo>
                  <a:cubicBezTo>
                    <a:pt x="7510479" y="463891"/>
                    <a:pt x="7413367" y="364818"/>
                    <a:pt x="7311128" y="270591"/>
                  </a:cubicBezTo>
                  <a:close/>
                  <a:moveTo>
                    <a:pt x="1752019" y="0"/>
                  </a:moveTo>
                  <a:lnTo>
                    <a:pt x="2155804" y="0"/>
                  </a:lnTo>
                  <a:lnTo>
                    <a:pt x="2103975" y="40789"/>
                  </a:lnTo>
                  <a:cubicBezTo>
                    <a:pt x="1943592" y="173585"/>
                    <a:pt x="1793955" y="317500"/>
                    <a:pt x="1656310" y="470035"/>
                  </a:cubicBezTo>
                  <a:cubicBezTo>
                    <a:pt x="1288172" y="876939"/>
                    <a:pt x="1002998" y="1344708"/>
                    <a:pt x="806013" y="1841133"/>
                  </a:cubicBezTo>
                  <a:cubicBezTo>
                    <a:pt x="707818" y="2089538"/>
                    <a:pt x="630868" y="2345480"/>
                    <a:pt x="580685" y="2606364"/>
                  </a:cubicBezTo>
                  <a:cubicBezTo>
                    <a:pt x="530749" y="2867250"/>
                    <a:pt x="504868" y="3132119"/>
                    <a:pt x="503489" y="3397276"/>
                  </a:cubicBezTo>
                  <a:cubicBezTo>
                    <a:pt x="501467" y="3662434"/>
                    <a:pt x="524093" y="3927351"/>
                    <a:pt x="570135" y="4188235"/>
                  </a:cubicBezTo>
                  <a:cubicBezTo>
                    <a:pt x="615734" y="4449264"/>
                    <a:pt x="688642" y="4705493"/>
                    <a:pt x="783387" y="4953850"/>
                  </a:cubicBezTo>
                  <a:cubicBezTo>
                    <a:pt x="974357" y="5449796"/>
                    <a:pt x="1259630" y="5913773"/>
                    <a:pt x="1628014" y="6308245"/>
                  </a:cubicBezTo>
                  <a:cubicBezTo>
                    <a:pt x="1812182" y="6505481"/>
                    <a:pt x="2016215" y="6685052"/>
                    <a:pt x="2235998" y="6844829"/>
                  </a:cubicBezTo>
                  <a:lnTo>
                    <a:pt x="2255028" y="6858000"/>
                  </a:lnTo>
                  <a:lnTo>
                    <a:pt x="1578787" y="6858000"/>
                  </a:lnTo>
                  <a:lnTo>
                    <a:pt x="1465153" y="6759050"/>
                  </a:lnTo>
                  <a:cubicBezTo>
                    <a:pt x="1410086" y="6708726"/>
                    <a:pt x="1356236" y="6657104"/>
                    <a:pt x="1303650" y="6604267"/>
                  </a:cubicBezTo>
                  <a:cubicBezTo>
                    <a:pt x="883506" y="6181043"/>
                    <a:pt x="548150" y="5676072"/>
                    <a:pt x="323708" y="5126365"/>
                  </a:cubicBezTo>
                  <a:cubicBezTo>
                    <a:pt x="97737" y="4577139"/>
                    <a:pt x="-10958" y="3981927"/>
                    <a:pt x="872" y="3391228"/>
                  </a:cubicBezTo>
                  <a:cubicBezTo>
                    <a:pt x="5951" y="3095783"/>
                    <a:pt x="40506" y="2800528"/>
                    <a:pt x="105428" y="2511899"/>
                  </a:cubicBezTo>
                  <a:cubicBezTo>
                    <a:pt x="170104" y="2223317"/>
                    <a:pt x="262089" y="1940399"/>
                    <a:pt x="384933" y="1670971"/>
                  </a:cubicBezTo>
                  <a:cubicBezTo>
                    <a:pt x="629092" y="1131344"/>
                    <a:pt x="991955" y="646919"/>
                    <a:pt x="1433593" y="256095"/>
                  </a:cubicBezTo>
                  <a:cubicBezTo>
                    <a:pt x="1488791" y="207206"/>
                    <a:pt x="1545179" y="159733"/>
                    <a:pt x="1602664" y="113704"/>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Freeform: Shape 12">
              <a:extLst>
                <a:ext uri="{FF2B5EF4-FFF2-40B4-BE49-F238E27FC236}">
                  <a16:creationId xmlns:a16="http://schemas.microsoft.com/office/drawing/2014/main" id="{308677BE-069B-4A4D-8732-E26B6EF567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59468" y="3985"/>
              <a:ext cx="9065550" cy="6858000"/>
            </a:xfrm>
            <a:custGeom>
              <a:avLst/>
              <a:gdLst>
                <a:gd name="connsiteX0" fmla="*/ 1839951 w 9065550"/>
                <a:gd name="connsiteY0" fmla="*/ 0 h 6858000"/>
                <a:gd name="connsiteX1" fmla="*/ 6979427 w 9065550"/>
                <a:gd name="connsiteY1" fmla="*/ 0 h 6858000"/>
                <a:gd name="connsiteX2" fmla="*/ 6989586 w 9065550"/>
                <a:gd name="connsiteY2" fmla="*/ 6825 h 6858000"/>
                <a:gd name="connsiteX3" fmla="*/ 8932062 w 9065550"/>
                <a:gd name="connsiteY3" fmla="*/ 4580835 h 6858000"/>
                <a:gd name="connsiteX4" fmla="*/ 7166294 w 9065550"/>
                <a:gd name="connsiteY4" fmla="*/ 6259703 h 6858000"/>
                <a:gd name="connsiteX5" fmla="*/ 6868878 w 9065550"/>
                <a:gd name="connsiteY5" fmla="*/ 6564765 h 6858000"/>
                <a:gd name="connsiteX6" fmla="*/ 6591881 w 9065550"/>
                <a:gd name="connsiteY6" fmla="*/ 6858000 h 6858000"/>
                <a:gd name="connsiteX7" fmla="*/ 5184648 w 9065550"/>
                <a:gd name="connsiteY7" fmla="*/ 6858000 h 6858000"/>
                <a:gd name="connsiteX8" fmla="*/ 5244877 w 9065550"/>
                <a:gd name="connsiteY8" fmla="*/ 6817615 h 6858000"/>
                <a:gd name="connsiteX9" fmla="*/ 6033853 w 9065550"/>
                <a:gd name="connsiteY9" fmla="*/ 6069135 h 6858000"/>
                <a:gd name="connsiteX10" fmla="*/ 6480248 w 9065550"/>
                <a:gd name="connsiteY10" fmla="*/ 5607082 h 6858000"/>
                <a:gd name="connsiteX11" fmla="*/ 7551502 w 9065550"/>
                <a:gd name="connsiteY11" fmla="*/ 4859004 h 6858000"/>
                <a:gd name="connsiteX12" fmla="*/ 7844227 w 9065550"/>
                <a:gd name="connsiteY12" fmla="*/ 4683074 h 6858000"/>
                <a:gd name="connsiteX13" fmla="*/ 8005810 w 9065550"/>
                <a:gd name="connsiteY13" fmla="*/ 4330239 h 6858000"/>
                <a:gd name="connsiteX14" fmla="*/ 8016191 w 9065550"/>
                <a:gd name="connsiteY14" fmla="*/ 2956574 h 6858000"/>
                <a:gd name="connsiteX15" fmla="*/ 7346424 w 9065550"/>
                <a:gd name="connsiteY15" fmla="*/ 1636739 h 6858000"/>
                <a:gd name="connsiteX16" fmla="*/ 5995751 w 9065550"/>
                <a:gd name="connsiteY16" fmla="*/ 493319 h 6858000"/>
                <a:gd name="connsiteX17" fmla="*/ 4494836 w 9065550"/>
                <a:gd name="connsiteY17" fmla="*/ 75383 h 6858000"/>
                <a:gd name="connsiteX18" fmla="*/ 2002499 w 9065550"/>
                <a:gd name="connsiteY18" fmla="*/ 1094261 h 6858000"/>
                <a:gd name="connsiteX19" fmla="*/ 1241306 w 9065550"/>
                <a:gd name="connsiteY19" fmla="*/ 2206935 h 6858000"/>
                <a:gd name="connsiteX20" fmla="*/ 961736 w 9065550"/>
                <a:gd name="connsiteY20" fmla="*/ 3573719 h 6858000"/>
                <a:gd name="connsiteX21" fmla="*/ 1193878 w 9065550"/>
                <a:gd name="connsiteY21" fmla="*/ 4824208 h 6858000"/>
                <a:gd name="connsiteX22" fmla="*/ 1832096 w 9065550"/>
                <a:gd name="connsiteY22" fmla="*/ 5873050 h 6858000"/>
                <a:gd name="connsiteX23" fmla="*/ 3010752 w 9065550"/>
                <a:gd name="connsiteY23" fmla="*/ 6749475 h 6858000"/>
                <a:gd name="connsiteX24" fmla="*/ 3187037 w 9065550"/>
                <a:gd name="connsiteY24" fmla="*/ 6824756 h 6858000"/>
                <a:gd name="connsiteX25" fmla="*/ 3278211 w 9065550"/>
                <a:gd name="connsiteY25" fmla="*/ 6858000 h 6858000"/>
                <a:gd name="connsiteX26" fmla="*/ 1480830 w 9065550"/>
                <a:gd name="connsiteY26" fmla="*/ 6858000 h 6858000"/>
                <a:gd name="connsiteX27" fmla="*/ 1427607 w 9065550"/>
                <a:gd name="connsiteY27" fmla="*/ 6811515 h 6858000"/>
                <a:gd name="connsiteX28" fmla="*/ 1100739 w 9065550"/>
                <a:gd name="connsiteY28" fmla="*/ 6477651 h 6858000"/>
                <a:gd name="connsiteX29" fmla="*/ 0 w 9065550"/>
                <a:gd name="connsiteY29" fmla="*/ 3573620 h 6858000"/>
                <a:gd name="connsiteX30" fmla="*/ 1805513 w 9065550"/>
                <a:gd name="connsiteY30"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065550" h="6858000">
                  <a:moveTo>
                    <a:pt x="1839951" y="0"/>
                  </a:moveTo>
                  <a:lnTo>
                    <a:pt x="6979427" y="0"/>
                  </a:lnTo>
                  <a:lnTo>
                    <a:pt x="6989586" y="6825"/>
                  </a:lnTo>
                  <a:cubicBezTo>
                    <a:pt x="8438828" y="1031353"/>
                    <a:pt x="9439169" y="2823601"/>
                    <a:pt x="8932062" y="4580835"/>
                  </a:cubicBezTo>
                  <a:cubicBezTo>
                    <a:pt x="8592517" y="5757293"/>
                    <a:pt x="7979652" y="5458140"/>
                    <a:pt x="7166294" y="6259703"/>
                  </a:cubicBezTo>
                  <a:cubicBezTo>
                    <a:pt x="7064618" y="6359905"/>
                    <a:pt x="6966014" y="6462297"/>
                    <a:pt x="6868878" y="6564765"/>
                  </a:cubicBezTo>
                  <a:lnTo>
                    <a:pt x="6591881" y="6858000"/>
                  </a:lnTo>
                  <a:lnTo>
                    <a:pt x="5184648" y="6858000"/>
                  </a:lnTo>
                  <a:lnTo>
                    <a:pt x="5244877" y="6817615"/>
                  </a:lnTo>
                  <a:cubicBezTo>
                    <a:pt x="5481027" y="6649287"/>
                    <a:pt x="5723665" y="6398593"/>
                    <a:pt x="6033853" y="6069135"/>
                  </a:cubicBezTo>
                  <a:cubicBezTo>
                    <a:pt x="6175680" y="5918484"/>
                    <a:pt x="6322395" y="5762660"/>
                    <a:pt x="6480248" y="5607082"/>
                  </a:cubicBezTo>
                  <a:cubicBezTo>
                    <a:pt x="6893276" y="5200077"/>
                    <a:pt x="7273697" y="5002920"/>
                    <a:pt x="7551502" y="4859004"/>
                  </a:cubicBezTo>
                  <a:cubicBezTo>
                    <a:pt x="7687884" y="4788339"/>
                    <a:pt x="7795540" y="4732559"/>
                    <a:pt x="7844227" y="4683074"/>
                  </a:cubicBezTo>
                  <a:cubicBezTo>
                    <a:pt x="7898759" y="4627636"/>
                    <a:pt x="7956165" y="4502313"/>
                    <a:pt x="8005810" y="4330239"/>
                  </a:cubicBezTo>
                  <a:cubicBezTo>
                    <a:pt x="8132968" y="3889611"/>
                    <a:pt x="8136446" y="3427460"/>
                    <a:pt x="8016191" y="2956574"/>
                  </a:cubicBezTo>
                  <a:cubicBezTo>
                    <a:pt x="7900876" y="2505064"/>
                    <a:pt x="7669287" y="2048671"/>
                    <a:pt x="7346424" y="1636739"/>
                  </a:cubicBezTo>
                  <a:cubicBezTo>
                    <a:pt x="6979764" y="1168830"/>
                    <a:pt x="6512706" y="773489"/>
                    <a:pt x="5995751" y="493319"/>
                  </a:cubicBezTo>
                  <a:cubicBezTo>
                    <a:pt x="5491195" y="219884"/>
                    <a:pt x="4972174" y="75383"/>
                    <a:pt x="4494836" y="75383"/>
                  </a:cubicBezTo>
                  <a:cubicBezTo>
                    <a:pt x="3554318" y="75383"/>
                    <a:pt x="2669191" y="437197"/>
                    <a:pt x="2002499" y="1094261"/>
                  </a:cubicBezTo>
                  <a:cubicBezTo>
                    <a:pt x="1676360" y="1415667"/>
                    <a:pt x="1420225" y="1790023"/>
                    <a:pt x="1241306" y="2206935"/>
                  </a:cubicBezTo>
                  <a:cubicBezTo>
                    <a:pt x="1055782" y="2639169"/>
                    <a:pt x="961736" y="3099027"/>
                    <a:pt x="961736" y="3573719"/>
                  </a:cubicBezTo>
                  <a:cubicBezTo>
                    <a:pt x="961736" y="4005124"/>
                    <a:pt x="1039805" y="4425841"/>
                    <a:pt x="1193878" y="4824208"/>
                  </a:cubicBezTo>
                  <a:cubicBezTo>
                    <a:pt x="1342457" y="5208423"/>
                    <a:pt x="1557214" y="5561306"/>
                    <a:pt x="1832096" y="5873050"/>
                  </a:cubicBezTo>
                  <a:cubicBezTo>
                    <a:pt x="2157126" y="6241599"/>
                    <a:pt x="2564661" y="6544656"/>
                    <a:pt x="3010752" y="6749475"/>
                  </a:cubicBezTo>
                  <a:cubicBezTo>
                    <a:pt x="3069003" y="6776219"/>
                    <a:pt x="3127773" y="6801314"/>
                    <a:pt x="3187037" y="6824756"/>
                  </a:cubicBezTo>
                  <a:lnTo>
                    <a:pt x="3278211" y="6858000"/>
                  </a:lnTo>
                  <a:lnTo>
                    <a:pt x="1480830" y="6858000"/>
                  </a:lnTo>
                  <a:lnTo>
                    <a:pt x="1427607" y="6811515"/>
                  </a:lnTo>
                  <a:cubicBezTo>
                    <a:pt x="1312870" y="6705919"/>
                    <a:pt x="1203751" y="6594470"/>
                    <a:pt x="1100739" y="6477651"/>
                  </a:cubicBezTo>
                  <a:cubicBezTo>
                    <a:pt x="415045" y="5700097"/>
                    <a:pt x="0" y="4684635"/>
                    <a:pt x="0" y="3573620"/>
                  </a:cubicBezTo>
                  <a:cubicBezTo>
                    <a:pt x="0" y="2121118"/>
                    <a:pt x="709459" y="831902"/>
                    <a:pt x="1805513" y="24133"/>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Shape 13">
              <a:extLst>
                <a:ext uri="{FF2B5EF4-FFF2-40B4-BE49-F238E27FC236}">
                  <a16:creationId xmlns:a16="http://schemas.microsoft.com/office/drawing/2014/main" id="{9A9A575B-DD07-4388-963B-0AF3FDDCF3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48217" y="3985"/>
              <a:ext cx="9088051" cy="6858000"/>
            </a:xfrm>
            <a:custGeom>
              <a:avLst/>
              <a:gdLst>
                <a:gd name="connsiteX0" fmla="*/ 5158786 w 9088051"/>
                <a:gd name="connsiteY0" fmla="*/ 0 h 6858000"/>
                <a:gd name="connsiteX1" fmla="*/ 6996771 w 9088051"/>
                <a:gd name="connsiteY1" fmla="*/ 0 h 6858000"/>
                <a:gd name="connsiteX2" fmla="*/ 7006955 w 9088051"/>
                <a:gd name="connsiteY2" fmla="*/ 6825 h 6858000"/>
                <a:gd name="connsiteX3" fmla="*/ 8954230 w 9088051"/>
                <a:gd name="connsiteY3" fmla="*/ 4580835 h 6858000"/>
                <a:gd name="connsiteX4" fmla="*/ 7184080 w 9088051"/>
                <a:gd name="connsiteY4" fmla="*/ 6259703 h 6858000"/>
                <a:gd name="connsiteX5" fmla="*/ 6885926 w 9088051"/>
                <a:gd name="connsiteY5" fmla="*/ 6564765 h 6858000"/>
                <a:gd name="connsiteX6" fmla="*/ 6608241 w 9088051"/>
                <a:gd name="connsiteY6" fmla="*/ 6858000 h 6858000"/>
                <a:gd name="connsiteX7" fmla="*/ 5462870 w 9088051"/>
                <a:gd name="connsiteY7" fmla="*/ 6858000 h 6858000"/>
                <a:gd name="connsiteX8" fmla="*/ 5529056 w 9088051"/>
                <a:gd name="connsiteY8" fmla="*/ 6804645 h 6858000"/>
                <a:gd name="connsiteX9" fmla="*/ 6167613 w 9088051"/>
                <a:gd name="connsiteY9" fmla="*/ 6173667 h 6858000"/>
                <a:gd name="connsiteX10" fmla="*/ 6610973 w 9088051"/>
                <a:gd name="connsiteY10" fmla="*/ 5715860 h 6858000"/>
                <a:gd name="connsiteX11" fmla="*/ 7646083 w 9088051"/>
                <a:gd name="connsiteY11" fmla="*/ 4995842 h 6858000"/>
                <a:gd name="connsiteX12" fmla="*/ 7980054 w 9088051"/>
                <a:gd name="connsiteY12" fmla="*/ 4790095 h 6858000"/>
                <a:gd name="connsiteX13" fmla="*/ 8180437 w 9088051"/>
                <a:gd name="connsiteY13" fmla="*/ 4371964 h 6858000"/>
                <a:gd name="connsiteX14" fmla="*/ 8192058 w 9088051"/>
                <a:gd name="connsiteY14" fmla="*/ 2919242 h 6858000"/>
                <a:gd name="connsiteX15" fmla="*/ 7492638 w 9088051"/>
                <a:gd name="connsiteY15" fmla="*/ 1542845 h 6858000"/>
                <a:gd name="connsiteX16" fmla="*/ 6089097 w 9088051"/>
                <a:gd name="connsiteY16" fmla="*/ 357847 h 6858000"/>
                <a:gd name="connsiteX17" fmla="*/ 5288639 w 9088051"/>
                <a:gd name="connsiteY17" fmla="*/ 31627 h 6858000"/>
                <a:gd name="connsiteX18" fmla="*/ 1844517 w 9088051"/>
                <a:gd name="connsiteY18" fmla="*/ 0 h 6858000"/>
                <a:gd name="connsiteX19" fmla="*/ 3734467 w 9088051"/>
                <a:gd name="connsiteY19" fmla="*/ 0 h 6858000"/>
                <a:gd name="connsiteX20" fmla="*/ 3603618 w 9088051"/>
                <a:gd name="connsiteY20" fmla="*/ 28853 h 6858000"/>
                <a:gd name="connsiteX21" fmla="*/ 1892878 w 9088051"/>
                <a:gd name="connsiteY21" fmla="*/ 985434 h 6858000"/>
                <a:gd name="connsiteX22" fmla="*/ 1096045 w 9088051"/>
                <a:gd name="connsiteY22" fmla="*/ 2147349 h 6858000"/>
                <a:gd name="connsiteX23" fmla="*/ 803453 w 9088051"/>
                <a:gd name="connsiteY23" fmla="*/ 3573669 h 6858000"/>
                <a:gd name="connsiteX24" fmla="*/ 1046377 w 9088051"/>
                <a:gd name="connsiteY24" fmla="*/ 4878573 h 6858000"/>
                <a:gd name="connsiteX25" fmla="*/ 1714473 w 9088051"/>
                <a:gd name="connsiteY25" fmla="*/ 5973776 h 6858000"/>
                <a:gd name="connsiteX26" fmla="*/ 2776083 w 9088051"/>
                <a:gd name="connsiteY26" fmla="*/ 6804641 h 6858000"/>
                <a:gd name="connsiteX27" fmla="*/ 2884836 w 9088051"/>
                <a:gd name="connsiteY27" fmla="*/ 6858000 h 6858000"/>
                <a:gd name="connsiteX28" fmla="*/ 1484505 w 9088051"/>
                <a:gd name="connsiteY28" fmla="*/ 6858000 h 6858000"/>
                <a:gd name="connsiteX29" fmla="*/ 1431151 w 9088051"/>
                <a:gd name="connsiteY29" fmla="*/ 6811515 h 6858000"/>
                <a:gd name="connsiteX30" fmla="*/ 1103471 w 9088051"/>
                <a:gd name="connsiteY30" fmla="*/ 6477651 h 6858000"/>
                <a:gd name="connsiteX31" fmla="*/ 0 w 9088051"/>
                <a:gd name="connsiteY31" fmla="*/ 3573620 h 6858000"/>
                <a:gd name="connsiteX32" fmla="*/ 1809994 w 9088051"/>
                <a:gd name="connsiteY32"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088051" h="6858000">
                  <a:moveTo>
                    <a:pt x="5158786" y="0"/>
                  </a:moveTo>
                  <a:lnTo>
                    <a:pt x="6996771" y="0"/>
                  </a:lnTo>
                  <a:lnTo>
                    <a:pt x="7006955" y="6825"/>
                  </a:lnTo>
                  <a:cubicBezTo>
                    <a:pt x="8459794" y="1031353"/>
                    <a:pt x="9462596" y="2823601"/>
                    <a:pt x="8954230" y="4580835"/>
                  </a:cubicBezTo>
                  <a:cubicBezTo>
                    <a:pt x="8613842" y="5757293"/>
                    <a:pt x="7999457" y="5458140"/>
                    <a:pt x="7184080" y="6259703"/>
                  </a:cubicBezTo>
                  <a:cubicBezTo>
                    <a:pt x="7082152" y="6359905"/>
                    <a:pt x="6983303" y="6462297"/>
                    <a:pt x="6885926" y="6564765"/>
                  </a:cubicBezTo>
                  <a:lnTo>
                    <a:pt x="6608241" y="6858000"/>
                  </a:lnTo>
                  <a:lnTo>
                    <a:pt x="5462870" y="6858000"/>
                  </a:lnTo>
                  <a:lnTo>
                    <a:pt x="5529056" y="6804645"/>
                  </a:lnTo>
                  <a:cubicBezTo>
                    <a:pt x="5740217" y="6626505"/>
                    <a:pt x="5949382" y="6404876"/>
                    <a:pt x="6167613" y="6173667"/>
                  </a:cubicBezTo>
                  <a:cubicBezTo>
                    <a:pt x="6308782" y="6024091"/>
                    <a:pt x="6454799" y="5869390"/>
                    <a:pt x="6610973" y="5715860"/>
                  </a:cubicBezTo>
                  <a:cubicBezTo>
                    <a:pt x="7007847" y="5325741"/>
                    <a:pt x="7376733" y="5135074"/>
                    <a:pt x="7646083" y="4995842"/>
                  </a:cubicBezTo>
                  <a:cubicBezTo>
                    <a:pt x="7816858" y="4907561"/>
                    <a:pt x="7916545" y="4854514"/>
                    <a:pt x="7980054" y="4790095"/>
                  </a:cubicBezTo>
                  <a:cubicBezTo>
                    <a:pt x="8054629" y="4714405"/>
                    <a:pt x="8122031" y="4573758"/>
                    <a:pt x="8180437" y="4371964"/>
                  </a:cubicBezTo>
                  <a:cubicBezTo>
                    <a:pt x="8315441" y="3905228"/>
                    <a:pt x="8319381" y="3416431"/>
                    <a:pt x="8192058" y="2919242"/>
                  </a:cubicBezTo>
                  <a:cubicBezTo>
                    <a:pt x="8071251" y="2447381"/>
                    <a:pt x="7829388" y="1971467"/>
                    <a:pt x="7492638" y="1542845"/>
                  </a:cubicBezTo>
                  <a:cubicBezTo>
                    <a:pt x="7111829" y="1058099"/>
                    <a:pt x="6626484" y="648361"/>
                    <a:pt x="6089097" y="357847"/>
                  </a:cubicBezTo>
                  <a:cubicBezTo>
                    <a:pt x="5824244" y="214687"/>
                    <a:pt x="5554957" y="105262"/>
                    <a:pt x="5288639" y="31627"/>
                  </a:cubicBezTo>
                  <a:close/>
                  <a:moveTo>
                    <a:pt x="1844517" y="0"/>
                  </a:moveTo>
                  <a:lnTo>
                    <a:pt x="3734467" y="0"/>
                  </a:lnTo>
                  <a:lnTo>
                    <a:pt x="3603618" y="28853"/>
                  </a:lnTo>
                  <a:cubicBezTo>
                    <a:pt x="2962049" y="186733"/>
                    <a:pt x="2373277" y="513136"/>
                    <a:pt x="1892878" y="985434"/>
                  </a:cubicBezTo>
                  <a:cubicBezTo>
                    <a:pt x="1551428" y="1321091"/>
                    <a:pt x="1283341" y="1711990"/>
                    <a:pt x="1096045" y="2147349"/>
                  </a:cubicBezTo>
                  <a:cubicBezTo>
                    <a:pt x="901876" y="2598519"/>
                    <a:pt x="803453" y="3078432"/>
                    <a:pt x="803453" y="3573669"/>
                  </a:cubicBezTo>
                  <a:cubicBezTo>
                    <a:pt x="803453" y="4023717"/>
                    <a:pt x="885151" y="4462735"/>
                    <a:pt x="1046377" y="4878573"/>
                  </a:cubicBezTo>
                  <a:cubicBezTo>
                    <a:pt x="1201945" y="5279770"/>
                    <a:pt x="1426681" y="5648221"/>
                    <a:pt x="1714473" y="5973776"/>
                  </a:cubicBezTo>
                  <a:cubicBezTo>
                    <a:pt x="2012357" y="6310732"/>
                    <a:pt x="2376505" y="6595304"/>
                    <a:pt x="2776083" y="6804641"/>
                  </a:cubicBezTo>
                  <a:lnTo>
                    <a:pt x="2884836" y="6858000"/>
                  </a:lnTo>
                  <a:lnTo>
                    <a:pt x="1484505" y="6858000"/>
                  </a:lnTo>
                  <a:lnTo>
                    <a:pt x="1431151" y="6811515"/>
                  </a:lnTo>
                  <a:cubicBezTo>
                    <a:pt x="1316128" y="6705919"/>
                    <a:pt x="1206738" y="6594470"/>
                    <a:pt x="1103471" y="6477651"/>
                  </a:cubicBezTo>
                  <a:cubicBezTo>
                    <a:pt x="416075" y="5700097"/>
                    <a:pt x="0" y="4684635"/>
                    <a:pt x="0" y="3573620"/>
                  </a:cubicBezTo>
                  <a:cubicBezTo>
                    <a:pt x="0" y="2121118"/>
                    <a:pt x="711220" y="831902"/>
                    <a:pt x="1809994" y="24133"/>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 name="Freeform: Shape 14">
              <a:extLst>
                <a:ext uri="{FF2B5EF4-FFF2-40B4-BE49-F238E27FC236}">
                  <a16:creationId xmlns:a16="http://schemas.microsoft.com/office/drawing/2014/main" id="{D55285E4-21EB-4EC1-AB8E-36E881E899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29061" y="3985"/>
              <a:ext cx="9107210" cy="6858000"/>
            </a:xfrm>
            <a:custGeom>
              <a:avLst/>
              <a:gdLst>
                <a:gd name="connsiteX0" fmla="*/ 6184722 w 9107210"/>
                <a:gd name="connsiteY0" fmla="*/ 0 h 6858000"/>
                <a:gd name="connsiteX1" fmla="*/ 6985680 w 9107210"/>
                <a:gd name="connsiteY1" fmla="*/ 0 h 6858000"/>
                <a:gd name="connsiteX2" fmla="*/ 7324323 w 9107210"/>
                <a:gd name="connsiteY2" fmla="*/ 247136 h 6858000"/>
                <a:gd name="connsiteX3" fmla="*/ 7652712 w 9107210"/>
                <a:gd name="connsiteY3" fmla="*/ 528495 h 6858000"/>
                <a:gd name="connsiteX4" fmla="*/ 8236677 w 9107210"/>
                <a:gd name="connsiteY4" fmla="*/ 1166289 h 6858000"/>
                <a:gd name="connsiteX5" fmla="*/ 8704298 w 9107210"/>
                <a:gd name="connsiteY5" fmla="*/ 1897038 h 6858000"/>
                <a:gd name="connsiteX6" fmla="*/ 8885160 w 9107210"/>
                <a:gd name="connsiteY6" fmla="*/ 2294087 h 6858000"/>
                <a:gd name="connsiteX7" fmla="*/ 8924247 w 9107210"/>
                <a:gd name="connsiteY7" fmla="*/ 2396286 h 6858000"/>
                <a:gd name="connsiteX8" fmla="*/ 8960022 w 9107210"/>
                <a:gd name="connsiteY8" fmla="*/ 2499767 h 6858000"/>
                <a:gd name="connsiteX9" fmla="*/ 8991720 w 9107210"/>
                <a:gd name="connsiteY9" fmla="*/ 2604671 h 6858000"/>
                <a:gd name="connsiteX10" fmla="*/ 9019646 w 9107210"/>
                <a:gd name="connsiteY10" fmla="*/ 2710708 h 6858000"/>
                <a:gd name="connsiteX11" fmla="*/ 9105822 w 9107210"/>
                <a:gd name="connsiteY11" fmla="*/ 3582266 h 6858000"/>
                <a:gd name="connsiteX12" fmla="*/ 9057716 w 9107210"/>
                <a:gd name="connsiteY12" fmla="*/ 4017873 h 6858000"/>
                <a:gd name="connsiteX13" fmla="*/ 8945600 w 9107210"/>
                <a:gd name="connsiteY13" fmla="*/ 4439659 h 6858000"/>
                <a:gd name="connsiteX14" fmla="*/ 8796080 w 9107210"/>
                <a:gd name="connsiteY14" fmla="*/ 4847428 h 6858000"/>
                <a:gd name="connsiteX15" fmla="*/ 8702056 w 9107210"/>
                <a:gd name="connsiteY15" fmla="*/ 5050108 h 6858000"/>
                <a:gd name="connsiteX16" fmla="*/ 8581125 w 9107210"/>
                <a:gd name="connsiteY16" fmla="*/ 5247525 h 6858000"/>
                <a:gd name="connsiteX17" fmla="*/ 8426254 w 9107210"/>
                <a:gd name="connsiteY17" fmla="*/ 5429647 h 6858000"/>
                <a:gd name="connsiteX18" fmla="*/ 8337174 w 9107210"/>
                <a:gd name="connsiteY18" fmla="*/ 5510552 h 6858000"/>
                <a:gd name="connsiteX19" fmla="*/ 8243200 w 9107210"/>
                <a:gd name="connsiteY19" fmla="*/ 5582948 h 6858000"/>
                <a:gd name="connsiteX20" fmla="*/ 7868330 w 9107210"/>
                <a:gd name="connsiteY20" fmla="*/ 5811104 h 6858000"/>
                <a:gd name="connsiteX21" fmla="*/ 7538916 w 9107210"/>
                <a:gd name="connsiteY21" fmla="*/ 6018899 h 6858000"/>
                <a:gd name="connsiteX22" fmla="*/ 7391280 w 9107210"/>
                <a:gd name="connsiteY22" fmla="*/ 6134132 h 6858000"/>
                <a:gd name="connsiteX23" fmla="*/ 7252511 w 9107210"/>
                <a:gd name="connsiteY23" fmla="*/ 6259105 h 6858000"/>
                <a:gd name="connsiteX24" fmla="*/ 7185601 w 9107210"/>
                <a:gd name="connsiteY24" fmla="*/ 6325894 h 6858000"/>
                <a:gd name="connsiteX25" fmla="*/ 7116651 w 9107210"/>
                <a:gd name="connsiteY25" fmla="*/ 6397010 h 6858000"/>
                <a:gd name="connsiteX26" fmla="*/ 6978545 w 9107210"/>
                <a:gd name="connsiteY26" fmla="*/ 6541607 h 6858000"/>
                <a:gd name="connsiteX27" fmla="*/ 6693009 w 9107210"/>
                <a:gd name="connsiteY27" fmla="*/ 6832716 h 6858000"/>
                <a:gd name="connsiteX28" fmla="*/ 6667488 w 9107210"/>
                <a:gd name="connsiteY28" fmla="*/ 6858000 h 6858000"/>
                <a:gd name="connsiteX29" fmla="*/ 6056793 w 9107210"/>
                <a:gd name="connsiteY29" fmla="*/ 6858000 h 6858000"/>
                <a:gd name="connsiteX30" fmla="*/ 6077345 w 9107210"/>
                <a:gd name="connsiteY30" fmla="*/ 6835420 h 6858000"/>
                <a:gd name="connsiteX31" fmla="*/ 6208519 w 9107210"/>
                <a:gd name="connsiteY31" fmla="*/ 6683989 h 6858000"/>
                <a:gd name="connsiteX32" fmla="*/ 6340001 w 9107210"/>
                <a:gd name="connsiteY32" fmla="*/ 6529852 h 6858000"/>
                <a:gd name="connsiteX33" fmla="*/ 6611419 w 9107210"/>
                <a:gd name="connsiteY33" fmla="*/ 6219317 h 6858000"/>
                <a:gd name="connsiteX34" fmla="*/ 6757678 w 9107210"/>
                <a:gd name="connsiteY34" fmla="*/ 6068228 h 6858000"/>
                <a:gd name="connsiteX35" fmla="*/ 6833713 w 9107210"/>
                <a:gd name="connsiteY35" fmla="*/ 5994061 h 6858000"/>
                <a:gd name="connsiteX36" fmla="*/ 6915148 w 9107210"/>
                <a:gd name="connsiteY36" fmla="*/ 5918812 h 6858000"/>
                <a:gd name="connsiteX37" fmla="*/ 7276311 w 9107210"/>
                <a:gd name="connsiteY37" fmla="*/ 5650229 h 6858000"/>
                <a:gd name="connsiteX38" fmla="*/ 7664942 w 9107210"/>
                <a:gd name="connsiteY38" fmla="*/ 5445681 h 6858000"/>
                <a:gd name="connsiteX39" fmla="*/ 7848505 w 9107210"/>
                <a:gd name="connsiteY39" fmla="*/ 5358333 h 6858000"/>
                <a:gd name="connsiteX40" fmla="*/ 8011785 w 9107210"/>
                <a:gd name="connsiteY40" fmla="*/ 5267788 h 6858000"/>
                <a:gd name="connsiteX41" fmla="*/ 8260273 w 9107210"/>
                <a:gd name="connsiteY41" fmla="*/ 5034370 h 6858000"/>
                <a:gd name="connsiteX42" fmla="*/ 8417589 w 9107210"/>
                <a:gd name="connsiteY42" fmla="*/ 4714488 h 6858000"/>
                <a:gd name="connsiteX43" fmla="*/ 8495000 w 9107210"/>
                <a:gd name="connsiteY43" fmla="*/ 4346409 h 6858000"/>
                <a:gd name="connsiteX44" fmla="*/ 8508556 w 9107210"/>
                <a:gd name="connsiteY44" fmla="*/ 3971101 h 6858000"/>
                <a:gd name="connsiteX45" fmla="*/ 8483330 w 9107210"/>
                <a:gd name="connsiteY45" fmla="*/ 3600710 h 6858000"/>
                <a:gd name="connsiteX46" fmla="*/ 8425336 w 9107210"/>
                <a:gd name="connsiteY46" fmla="*/ 3236121 h 6858000"/>
                <a:gd name="connsiteX47" fmla="*/ 8334575 w 9107210"/>
                <a:gd name="connsiteY47" fmla="*/ 2877977 h 6858000"/>
                <a:gd name="connsiteX48" fmla="*/ 8087513 w 9107210"/>
                <a:gd name="connsiteY48" fmla="*/ 2174622 h 6858000"/>
                <a:gd name="connsiteX49" fmla="*/ 7723650 w 9107210"/>
                <a:gd name="connsiteY49" fmla="*/ 1507613 h 6858000"/>
                <a:gd name="connsiteX50" fmla="*/ 7501815 w 9107210"/>
                <a:gd name="connsiteY50" fmla="*/ 1192947 h 6858000"/>
                <a:gd name="connsiteX51" fmla="*/ 7254399 w 9107210"/>
                <a:gd name="connsiteY51" fmla="*/ 894361 h 6858000"/>
                <a:gd name="connsiteX52" fmla="*/ 6689339 w 9107210"/>
                <a:gd name="connsiteY52" fmla="*/ 354046 h 6858000"/>
                <a:gd name="connsiteX53" fmla="*/ 6206651 w 9107210"/>
                <a:gd name="connsiteY53" fmla="*/ 12626 h 6858000"/>
                <a:gd name="connsiteX54" fmla="*/ 1827105 w 9107210"/>
                <a:gd name="connsiteY54" fmla="*/ 0 h 6858000"/>
                <a:gd name="connsiteX55" fmla="*/ 2807607 w 9107210"/>
                <a:gd name="connsiteY55" fmla="*/ 0 h 6858000"/>
                <a:gd name="connsiteX56" fmla="*/ 2667958 w 9107210"/>
                <a:gd name="connsiteY56" fmla="*/ 88235 h 6858000"/>
                <a:gd name="connsiteX57" fmla="*/ 2354723 w 9107210"/>
                <a:gd name="connsiteY57" fmla="*/ 314947 h 6858000"/>
                <a:gd name="connsiteX58" fmla="*/ 2059963 w 9107210"/>
                <a:gd name="connsiteY58" fmla="*/ 561545 h 6858000"/>
                <a:gd name="connsiteX59" fmla="*/ 1780798 w 9107210"/>
                <a:gd name="connsiteY59" fmla="*/ 824425 h 6858000"/>
                <a:gd name="connsiteX60" fmla="*/ 954714 w 9107210"/>
                <a:gd name="connsiteY60" fmla="*/ 2094309 h 6858000"/>
                <a:gd name="connsiteX61" fmla="*/ 732676 w 9107210"/>
                <a:gd name="connsiteY61" fmla="*/ 2813646 h 6858000"/>
                <a:gd name="connsiteX62" fmla="*/ 673867 w 9107210"/>
                <a:gd name="connsiteY62" fmla="*/ 3183989 h 6858000"/>
                <a:gd name="connsiteX63" fmla="*/ 647621 w 9107210"/>
                <a:gd name="connsiteY63" fmla="*/ 3557281 h 6858000"/>
                <a:gd name="connsiteX64" fmla="*/ 653381 w 9107210"/>
                <a:gd name="connsiteY64" fmla="*/ 3931214 h 6858000"/>
                <a:gd name="connsiteX65" fmla="*/ 690428 w 9107210"/>
                <a:gd name="connsiteY65" fmla="*/ 4303719 h 6858000"/>
                <a:gd name="connsiteX66" fmla="*/ 871801 w 9107210"/>
                <a:gd name="connsiteY66" fmla="*/ 5033041 h 6858000"/>
                <a:gd name="connsiteX67" fmla="*/ 1197749 w 9107210"/>
                <a:gd name="connsiteY67" fmla="*/ 5718494 h 6858000"/>
                <a:gd name="connsiteX68" fmla="*/ 1411480 w 9107210"/>
                <a:gd name="connsiteY68" fmla="*/ 6036703 h 6858000"/>
                <a:gd name="connsiteX69" fmla="*/ 1530170 w 9107210"/>
                <a:gd name="connsiteY69" fmla="*/ 6188430 h 6858000"/>
                <a:gd name="connsiteX70" fmla="*/ 1657165 w 9107210"/>
                <a:gd name="connsiteY70" fmla="*/ 6335385 h 6858000"/>
                <a:gd name="connsiteX71" fmla="*/ 1931343 w 9107210"/>
                <a:gd name="connsiteY71" fmla="*/ 6612896 h 6858000"/>
                <a:gd name="connsiteX72" fmla="*/ 2220133 w 9107210"/>
                <a:gd name="connsiteY72" fmla="*/ 6858000 h 6858000"/>
                <a:gd name="connsiteX73" fmla="*/ 1539862 w 9107210"/>
                <a:gd name="connsiteY73" fmla="*/ 6858000 h 6858000"/>
                <a:gd name="connsiteX74" fmla="*/ 1307111 w 9107210"/>
                <a:gd name="connsiteY74" fmla="*/ 6648873 h 6858000"/>
                <a:gd name="connsiteX75" fmla="*/ 750258 w 9107210"/>
                <a:gd name="connsiteY75" fmla="*/ 5987570 h 6858000"/>
                <a:gd name="connsiteX76" fmla="*/ 335382 w 9107210"/>
                <a:gd name="connsiteY76" fmla="*/ 5229279 h 6858000"/>
                <a:gd name="connsiteX77" fmla="*/ 79351 w 9107210"/>
                <a:gd name="connsiteY77" fmla="*/ 4403854 h 6858000"/>
                <a:gd name="connsiteX78" fmla="*/ 16007 w 9107210"/>
                <a:gd name="connsiteY78" fmla="*/ 3975723 h 6858000"/>
                <a:gd name="connsiteX79" fmla="*/ 871 w 9107210"/>
                <a:gd name="connsiteY79" fmla="*/ 3543362 h 6858000"/>
                <a:gd name="connsiteX80" fmla="*/ 32519 w 9107210"/>
                <a:gd name="connsiteY80" fmla="*/ 3112085 h 6858000"/>
                <a:gd name="connsiteX81" fmla="*/ 108502 w 9107210"/>
                <a:gd name="connsiteY81" fmla="*/ 2686511 h 6858000"/>
                <a:gd name="connsiteX82" fmla="*/ 378239 w 9107210"/>
                <a:gd name="connsiteY82" fmla="*/ 1865955 h 6858000"/>
                <a:gd name="connsiteX83" fmla="*/ 1343701 w 9107210"/>
                <a:gd name="connsiteY83" fmla="*/ 431508 h 6858000"/>
                <a:gd name="connsiteX84" fmla="*/ 1661853 w 9107210"/>
                <a:gd name="connsiteY84" fmla="*/ 1302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9107210" h="6858000">
                  <a:moveTo>
                    <a:pt x="6184722" y="0"/>
                  </a:moveTo>
                  <a:lnTo>
                    <a:pt x="6985680" y="0"/>
                  </a:lnTo>
                  <a:lnTo>
                    <a:pt x="7324323" y="247136"/>
                  </a:lnTo>
                  <a:cubicBezTo>
                    <a:pt x="7437502" y="336500"/>
                    <a:pt x="7547171" y="430254"/>
                    <a:pt x="7652712" y="528495"/>
                  </a:cubicBezTo>
                  <a:cubicBezTo>
                    <a:pt x="7863743" y="724929"/>
                    <a:pt x="8060097" y="937593"/>
                    <a:pt x="8236677" y="1166289"/>
                  </a:cubicBezTo>
                  <a:cubicBezTo>
                    <a:pt x="8413818" y="1394594"/>
                    <a:pt x="8570168" y="1639471"/>
                    <a:pt x="8704298" y="1897038"/>
                  </a:cubicBezTo>
                  <a:cubicBezTo>
                    <a:pt x="8770803" y="2026141"/>
                    <a:pt x="8830836" y="2158786"/>
                    <a:pt x="8885160" y="2294087"/>
                  </a:cubicBezTo>
                  <a:cubicBezTo>
                    <a:pt x="8898360" y="2328071"/>
                    <a:pt x="8912169" y="2361810"/>
                    <a:pt x="8924247" y="2396286"/>
                  </a:cubicBezTo>
                  <a:lnTo>
                    <a:pt x="8960022" y="2499767"/>
                  </a:lnTo>
                  <a:lnTo>
                    <a:pt x="8991720" y="2604671"/>
                  </a:lnTo>
                  <a:cubicBezTo>
                    <a:pt x="9002116" y="2639690"/>
                    <a:pt x="9010474" y="2675346"/>
                    <a:pt x="9019646" y="2710708"/>
                  </a:cubicBezTo>
                  <a:cubicBezTo>
                    <a:pt x="9089055" y="2995079"/>
                    <a:pt x="9113620" y="3289927"/>
                    <a:pt x="9105822" y="3582266"/>
                  </a:cubicBezTo>
                  <a:cubicBezTo>
                    <a:pt x="9101796" y="3728484"/>
                    <a:pt x="9085744" y="3874458"/>
                    <a:pt x="9057716" y="4017873"/>
                  </a:cubicBezTo>
                  <a:cubicBezTo>
                    <a:pt x="9029534" y="4161336"/>
                    <a:pt x="8990497" y="4302046"/>
                    <a:pt x="8945600" y="4439659"/>
                  </a:cubicBezTo>
                  <a:cubicBezTo>
                    <a:pt x="8900857" y="4577566"/>
                    <a:pt x="8852901" y="4711784"/>
                    <a:pt x="8796080" y="4847428"/>
                  </a:cubicBezTo>
                  <a:cubicBezTo>
                    <a:pt x="8767695" y="4915152"/>
                    <a:pt x="8737016" y="4982926"/>
                    <a:pt x="8702056" y="5050108"/>
                  </a:cubicBezTo>
                  <a:cubicBezTo>
                    <a:pt x="8666485" y="5116997"/>
                    <a:pt x="8627347" y="5183687"/>
                    <a:pt x="8581125" y="5247525"/>
                  </a:cubicBezTo>
                  <a:cubicBezTo>
                    <a:pt x="8535565" y="5311660"/>
                    <a:pt x="8483534" y="5373185"/>
                    <a:pt x="8426254" y="5429647"/>
                  </a:cubicBezTo>
                  <a:cubicBezTo>
                    <a:pt x="8397512" y="5457779"/>
                    <a:pt x="8367801" y="5484879"/>
                    <a:pt x="8337174" y="5510552"/>
                  </a:cubicBezTo>
                  <a:cubicBezTo>
                    <a:pt x="8306444" y="5536077"/>
                    <a:pt x="8274899" y="5560029"/>
                    <a:pt x="8243200" y="5582948"/>
                  </a:cubicBezTo>
                  <a:cubicBezTo>
                    <a:pt x="8115543" y="5674574"/>
                    <a:pt x="7986203" y="5743233"/>
                    <a:pt x="7868330" y="5811104"/>
                  </a:cubicBezTo>
                  <a:cubicBezTo>
                    <a:pt x="7749844" y="5878385"/>
                    <a:pt x="7640685" y="5945126"/>
                    <a:pt x="7538916" y="6018899"/>
                  </a:cubicBezTo>
                  <a:cubicBezTo>
                    <a:pt x="7487749" y="6055392"/>
                    <a:pt x="7438777" y="6093950"/>
                    <a:pt x="7391280" y="6134132"/>
                  </a:cubicBezTo>
                  <a:cubicBezTo>
                    <a:pt x="7343427" y="6173921"/>
                    <a:pt x="7297511" y="6215922"/>
                    <a:pt x="7252511" y="6259105"/>
                  </a:cubicBezTo>
                  <a:cubicBezTo>
                    <a:pt x="7229784" y="6280990"/>
                    <a:pt x="7208635" y="6302433"/>
                    <a:pt x="7185601" y="6325894"/>
                  </a:cubicBezTo>
                  <a:lnTo>
                    <a:pt x="7116651" y="6397010"/>
                  </a:lnTo>
                  <a:lnTo>
                    <a:pt x="6978545" y="6541607"/>
                  </a:lnTo>
                  <a:cubicBezTo>
                    <a:pt x="6885693" y="6638397"/>
                    <a:pt x="6789885" y="6734943"/>
                    <a:pt x="6693009" y="6832716"/>
                  </a:cubicBezTo>
                  <a:lnTo>
                    <a:pt x="6667488" y="6858000"/>
                  </a:lnTo>
                  <a:lnTo>
                    <a:pt x="6056793" y="6858000"/>
                  </a:lnTo>
                  <a:lnTo>
                    <a:pt x="6077345" y="6835420"/>
                  </a:lnTo>
                  <a:cubicBezTo>
                    <a:pt x="6121427" y="6785747"/>
                    <a:pt x="6164948" y="6735090"/>
                    <a:pt x="6208519" y="6683989"/>
                  </a:cubicBezTo>
                  <a:lnTo>
                    <a:pt x="6340001" y="6529852"/>
                  </a:lnTo>
                  <a:cubicBezTo>
                    <a:pt x="6428315" y="6426667"/>
                    <a:pt x="6516733" y="6321417"/>
                    <a:pt x="6611419" y="6219317"/>
                  </a:cubicBezTo>
                  <a:cubicBezTo>
                    <a:pt x="6658864" y="6168363"/>
                    <a:pt x="6707584" y="6117950"/>
                    <a:pt x="6757678" y="6068228"/>
                  </a:cubicBezTo>
                  <a:lnTo>
                    <a:pt x="6833713" y="5994061"/>
                  </a:lnTo>
                  <a:cubicBezTo>
                    <a:pt x="6859346" y="5969422"/>
                    <a:pt x="6887579" y="5943404"/>
                    <a:pt x="6915148" y="5918812"/>
                  </a:cubicBezTo>
                  <a:cubicBezTo>
                    <a:pt x="7026295" y="5819219"/>
                    <a:pt x="7148602" y="5729117"/>
                    <a:pt x="7276311" y="5650229"/>
                  </a:cubicBezTo>
                  <a:cubicBezTo>
                    <a:pt x="7403918" y="5571046"/>
                    <a:pt x="7537794" y="5505190"/>
                    <a:pt x="7664942" y="5445681"/>
                  </a:cubicBezTo>
                  <a:cubicBezTo>
                    <a:pt x="7728491" y="5416024"/>
                    <a:pt x="7790410" y="5387449"/>
                    <a:pt x="7848505" y="5358333"/>
                  </a:cubicBezTo>
                  <a:cubicBezTo>
                    <a:pt x="7906805" y="5329315"/>
                    <a:pt x="7961843" y="5300101"/>
                    <a:pt x="8011785" y="5267788"/>
                  </a:cubicBezTo>
                  <a:cubicBezTo>
                    <a:pt x="8112281" y="5203950"/>
                    <a:pt x="8193615" y="5128111"/>
                    <a:pt x="8260273" y="5034370"/>
                  </a:cubicBezTo>
                  <a:cubicBezTo>
                    <a:pt x="8326370" y="4940776"/>
                    <a:pt x="8378657" y="4831640"/>
                    <a:pt x="8417589" y="4714488"/>
                  </a:cubicBezTo>
                  <a:cubicBezTo>
                    <a:pt x="8456372" y="4597485"/>
                    <a:pt x="8481140" y="4471332"/>
                    <a:pt x="8495000" y="4346409"/>
                  </a:cubicBezTo>
                  <a:cubicBezTo>
                    <a:pt x="8508404" y="4221044"/>
                    <a:pt x="8511359" y="4095482"/>
                    <a:pt x="8508556" y="3971101"/>
                  </a:cubicBezTo>
                  <a:cubicBezTo>
                    <a:pt x="8504530" y="3846571"/>
                    <a:pt x="8495663" y="3723222"/>
                    <a:pt x="8483330" y="3600710"/>
                  </a:cubicBezTo>
                  <a:cubicBezTo>
                    <a:pt x="8470793" y="3478148"/>
                    <a:pt x="8451888" y="3356421"/>
                    <a:pt x="8425336" y="3236121"/>
                  </a:cubicBezTo>
                  <a:cubicBezTo>
                    <a:pt x="8399091" y="3115774"/>
                    <a:pt x="8367801" y="2996655"/>
                    <a:pt x="8334575" y="2877977"/>
                  </a:cubicBezTo>
                  <a:cubicBezTo>
                    <a:pt x="8268222" y="2640772"/>
                    <a:pt x="8190100" y="2404057"/>
                    <a:pt x="8087513" y="2174622"/>
                  </a:cubicBezTo>
                  <a:cubicBezTo>
                    <a:pt x="7985081" y="1945237"/>
                    <a:pt x="7863233" y="1721900"/>
                    <a:pt x="7723650" y="1507613"/>
                  </a:cubicBezTo>
                  <a:cubicBezTo>
                    <a:pt x="7653527" y="1400692"/>
                    <a:pt x="7579684" y="1295589"/>
                    <a:pt x="7501815" y="1192947"/>
                  </a:cubicBezTo>
                  <a:cubicBezTo>
                    <a:pt x="7423844" y="1090353"/>
                    <a:pt x="7340778" y="991103"/>
                    <a:pt x="7254399" y="894361"/>
                  </a:cubicBezTo>
                  <a:cubicBezTo>
                    <a:pt x="7082047" y="700485"/>
                    <a:pt x="6893083" y="519052"/>
                    <a:pt x="6689339" y="354046"/>
                  </a:cubicBezTo>
                  <a:cubicBezTo>
                    <a:pt x="6536914" y="229775"/>
                    <a:pt x="6375602" y="115325"/>
                    <a:pt x="6206651" y="12626"/>
                  </a:cubicBezTo>
                  <a:close/>
                  <a:moveTo>
                    <a:pt x="1827105" y="0"/>
                  </a:moveTo>
                  <a:lnTo>
                    <a:pt x="2807607" y="0"/>
                  </a:lnTo>
                  <a:lnTo>
                    <a:pt x="2667958" y="88235"/>
                  </a:lnTo>
                  <a:cubicBezTo>
                    <a:pt x="2560098" y="159777"/>
                    <a:pt x="2455754" y="235690"/>
                    <a:pt x="2354723" y="314947"/>
                  </a:cubicBezTo>
                  <a:cubicBezTo>
                    <a:pt x="2253464" y="394030"/>
                    <a:pt x="2156943" y="478181"/>
                    <a:pt x="2059963" y="561545"/>
                  </a:cubicBezTo>
                  <a:cubicBezTo>
                    <a:pt x="1962831" y="644811"/>
                    <a:pt x="1868297" y="731322"/>
                    <a:pt x="1780798" y="824425"/>
                  </a:cubicBezTo>
                  <a:cubicBezTo>
                    <a:pt x="1429010" y="1195013"/>
                    <a:pt x="1148011" y="1628455"/>
                    <a:pt x="954714" y="2094309"/>
                  </a:cubicBezTo>
                  <a:cubicBezTo>
                    <a:pt x="857938" y="2327186"/>
                    <a:pt x="783229" y="2568326"/>
                    <a:pt x="732676" y="2813646"/>
                  </a:cubicBezTo>
                  <a:cubicBezTo>
                    <a:pt x="707552" y="2936307"/>
                    <a:pt x="688085" y="3059952"/>
                    <a:pt x="673867" y="3183989"/>
                  </a:cubicBezTo>
                  <a:cubicBezTo>
                    <a:pt x="660056" y="3308075"/>
                    <a:pt x="651341" y="3432605"/>
                    <a:pt x="647621" y="3557281"/>
                  </a:cubicBezTo>
                  <a:cubicBezTo>
                    <a:pt x="644411" y="3681958"/>
                    <a:pt x="645329" y="3806733"/>
                    <a:pt x="653381" y="3931214"/>
                  </a:cubicBezTo>
                  <a:cubicBezTo>
                    <a:pt x="659852" y="4055792"/>
                    <a:pt x="672949" y="4179977"/>
                    <a:pt x="690428" y="4303719"/>
                  </a:cubicBezTo>
                  <a:cubicBezTo>
                    <a:pt x="726408" y="4551057"/>
                    <a:pt x="786440" y="4795835"/>
                    <a:pt x="871801" y="5033041"/>
                  </a:cubicBezTo>
                  <a:cubicBezTo>
                    <a:pt x="957007" y="5270247"/>
                    <a:pt x="1065962" y="5500322"/>
                    <a:pt x="1197749" y="5718494"/>
                  </a:cubicBezTo>
                  <a:cubicBezTo>
                    <a:pt x="1263846" y="5827433"/>
                    <a:pt x="1334937" y="5933813"/>
                    <a:pt x="1411480" y="6036703"/>
                  </a:cubicBezTo>
                  <a:cubicBezTo>
                    <a:pt x="1449548" y="6088295"/>
                    <a:pt x="1489451" y="6138609"/>
                    <a:pt x="1530170" y="6188430"/>
                  </a:cubicBezTo>
                  <a:cubicBezTo>
                    <a:pt x="1571447" y="6238055"/>
                    <a:pt x="1613644" y="6287336"/>
                    <a:pt x="1657165" y="6335385"/>
                  </a:cubicBezTo>
                  <a:cubicBezTo>
                    <a:pt x="1744079" y="6431708"/>
                    <a:pt x="1835644" y="6524282"/>
                    <a:pt x="1931343" y="6612896"/>
                  </a:cubicBezTo>
                  <a:lnTo>
                    <a:pt x="2220133" y="6858000"/>
                  </a:lnTo>
                  <a:lnTo>
                    <a:pt x="1539862" y="6858000"/>
                  </a:lnTo>
                  <a:lnTo>
                    <a:pt x="1307111" y="6648873"/>
                  </a:lnTo>
                  <a:cubicBezTo>
                    <a:pt x="1101839" y="6448063"/>
                    <a:pt x="913180" y="6225465"/>
                    <a:pt x="750258" y="5987570"/>
                  </a:cubicBezTo>
                  <a:cubicBezTo>
                    <a:pt x="587232" y="5749281"/>
                    <a:pt x="448261" y="5494813"/>
                    <a:pt x="335382" y="5229279"/>
                  </a:cubicBezTo>
                  <a:cubicBezTo>
                    <a:pt x="222298" y="4963793"/>
                    <a:pt x="137040" y="4686652"/>
                    <a:pt x="79351" y="4403854"/>
                  </a:cubicBezTo>
                  <a:cubicBezTo>
                    <a:pt x="50150" y="4262456"/>
                    <a:pt x="29767" y="4119385"/>
                    <a:pt x="16007" y="3975723"/>
                  </a:cubicBezTo>
                  <a:cubicBezTo>
                    <a:pt x="3930" y="3831964"/>
                    <a:pt x="-2441" y="3687614"/>
                    <a:pt x="871" y="3543362"/>
                  </a:cubicBezTo>
                  <a:cubicBezTo>
                    <a:pt x="3522" y="3399160"/>
                    <a:pt x="14172" y="3255105"/>
                    <a:pt x="32519" y="3112085"/>
                  </a:cubicBezTo>
                  <a:cubicBezTo>
                    <a:pt x="50508" y="2969014"/>
                    <a:pt x="76090" y="2826925"/>
                    <a:pt x="108502" y="2686511"/>
                  </a:cubicBezTo>
                  <a:cubicBezTo>
                    <a:pt x="173019" y="2405533"/>
                    <a:pt x="263474" y="2130703"/>
                    <a:pt x="378239" y="1865955"/>
                  </a:cubicBezTo>
                  <a:cubicBezTo>
                    <a:pt x="607922" y="1336607"/>
                    <a:pt x="935706" y="848228"/>
                    <a:pt x="1343701" y="431508"/>
                  </a:cubicBezTo>
                  <a:cubicBezTo>
                    <a:pt x="1446133" y="327783"/>
                    <a:pt x="1550910" y="225926"/>
                    <a:pt x="1661853" y="130268"/>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Shape 15">
              <a:extLst>
                <a:ext uri="{FF2B5EF4-FFF2-40B4-BE49-F238E27FC236}">
                  <a16:creationId xmlns:a16="http://schemas.microsoft.com/office/drawing/2014/main" id="{6A0C77B5-3FAA-4D4F-9555-89D7516088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3402" y="3985"/>
              <a:ext cx="9767847" cy="6858000"/>
            </a:xfrm>
            <a:custGeom>
              <a:avLst/>
              <a:gdLst>
                <a:gd name="connsiteX0" fmla="*/ 7145704 w 9767847"/>
                <a:gd name="connsiteY0" fmla="*/ 0 h 6858000"/>
                <a:gd name="connsiteX1" fmla="*/ 7875738 w 9767847"/>
                <a:gd name="connsiteY1" fmla="*/ 0 h 6858000"/>
                <a:gd name="connsiteX2" fmla="*/ 7990553 w 9767847"/>
                <a:gd name="connsiteY2" fmla="*/ 85415 h 6858000"/>
                <a:gd name="connsiteX3" fmla="*/ 9767847 w 9767847"/>
                <a:gd name="connsiteY3" fmla="*/ 3653129 h 6858000"/>
                <a:gd name="connsiteX4" fmla="*/ 8652597 w 9767847"/>
                <a:gd name="connsiteY4" fmla="*/ 6594103 h 6858000"/>
                <a:gd name="connsiteX5" fmla="*/ 8399240 w 9767847"/>
                <a:gd name="connsiteY5" fmla="*/ 6858000 h 6858000"/>
                <a:gd name="connsiteX6" fmla="*/ 6766926 w 9767847"/>
                <a:gd name="connsiteY6" fmla="*/ 6858000 h 6858000"/>
                <a:gd name="connsiteX7" fmla="*/ 6804586 w 9767847"/>
                <a:gd name="connsiteY7" fmla="*/ 6821201 h 6858000"/>
                <a:gd name="connsiteX8" fmla="*/ 6881735 w 9767847"/>
                <a:gd name="connsiteY8" fmla="*/ 6745295 h 6858000"/>
                <a:gd name="connsiteX9" fmla="*/ 6958883 w 9767847"/>
                <a:gd name="connsiteY9" fmla="*/ 6668920 h 6858000"/>
                <a:gd name="connsiteX10" fmla="*/ 7267925 w 9767847"/>
                <a:gd name="connsiteY10" fmla="*/ 6359792 h 6858000"/>
                <a:gd name="connsiteX11" fmla="*/ 7424360 w 9767847"/>
                <a:gd name="connsiteY11" fmla="*/ 6204783 h 6858000"/>
                <a:gd name="connsiteX12" fmla="*/ 7504938 w 9767847"/>
                <a:gd name="connsiteY12" fmla="*/ 6126806 h 6858000"/>
                <a:gd name="connsiteX13" fmla="*/ 7546396 w 9767847"/>
                <a:gd name="connsiteY13" fmla="*/ 6087795 h 6858000"/>
                <a:gd name="connsiteX14" fmla="*/ 7588002 w 9767847"/>
                <a:gd name="connsiteY14" fmla="*/ 6049630 h 6858000"/>
                <a:gd name="connsiteX15" fmla="*/ 7631000 w 9767847"/>
                <a:gd name="connsiteY15" fmla="*/ 6010807 h 6858000"/>
                <a:gd name="connsiteX16" fmla="*/ 7675440 w 9767847"/>
                <a:gd name="connsiteY16" fmla="*/ 5972407 h 6858000"/>
                <a:gd name="connsiteX17" fmla="*/ 7720626 w 9767847"/>
                <a:gd name="connsiteY17" fmla="*/ 5934949 h 6858000"/>
                <a:gd name="connsiteX18" fmla="*/ 7766458 w 9767847"/>
                <a:gd name="connsiteY18" fmla="*/ 5898432 h 6858000"/>
                <a:gd name="connsiteX19" fmla="*/ 7955254 w 9767847"/>
                <a:gd name="connsiteY19" fmla="*/ 5760926 h 6858000"/>
                <a:gd name="connsiteX20" fmla="*/ 8352678 w 9767847"/>
                <a:gd name="connsiteY20" fmla="*/ 5521728 h 6858000"/>
                <a:gd name="connsiteX21" fmla="*/ 8451350 w 9767847"/>
                <a:gd name="connsiteY21" fmla="*/ 5469352 h 6858000"/>
                <a:gd name="connsiteX22" fmla="*/ 8548532 w 9767847"/>
                <a:gd name="connsiteY22" fmla="*/ 5417493 h 6858000"/>
                <a:gd name="connsiteX23" fmla="*/ 8729473 w 9767847"/>
                <a:gd name="connsiteY23" fmla="*/ 5314059 h 6858000"/>
                <a:gd name="connsiteX24" fmla="*/ 8770781 w 9767847"/>
                <a:gd name="connsiteY24" fmla="*/ 5287330 h 6858000"/>
                <a:gd name="connsiteX25" fmla="*/ 8790964 w 9767847"/>
                <a:gd name="connsiteY25" fmla="*/ 5273590 h 6858000"/>
                <a:gd name="connsiteX26" fmla="*/ 8810499 w 9767847"/>
                <a:gd name="connsiteY26" fmla="*/ 5259801 h 6858000"/>
                <a:gd name="connsiteX27" fmla="*/ 8883571 w 9767847"/>
                <a:gd name="connsiteY27" fmla="*/ 5202577 h 6858000"/>
                <a:gd name="connsiteX28" fmla="*/ 9006651 w 9767847"/>
                <a:gd name="connsiteY28" fmla="*/ 5074625 h 6858000"/>
                <a:gd name="connsiteX29" fmla="*/ 9033494 w 9767847"/>
                <a:gd name="connsiteY29" fmla="*/ 5038203 h 6858000"/>
                <a:gd name="connsiteX30" fmla="*/ 9040305 w 9767847"/>
                <a:gd name="connsiteY30" fmla="*/ 5028649 h 6858000"/>
                <a:gd name="connsiteX31" fmla="*/ 9046568 w 9767847"/>
                <a:gd name="connsiteY31" fmla="*/ 5019379 h 6858000"/>
                <a:gd name="connsiteX32" fmla="*/ 9058846 w 9767847"/>
                <a:gd name="connsiteY32" fmla="*/ 5000743 h 6858000"/>
                <a:gd name="connsiteX33" fmla="*/ 9104529 w 9767847"/>
                <a:gd name="connsiteY33" fmla="*/ 4922203 h 6858000"/>
                <a:gd name="connsiteX34" fmla="*/ 9181081 w 9767847"/>
                <a:gd name="connsiteY34" fmla="*/ 4748792 h 6858000"/>
                <a:gd name="connsiteX35" fmla="*/ 9240731 w 9767847"/>
                <a:gd name="connsiteY35" fmla="*/ 4561970 h 6858000"/>
                <a:gd name="connsiteX36" fmla="*/ 9265388 w 9767847"/>
                <a:gd name="connsiteY36" fmla="*/ 4465171 h 6858000"/>
                <a:gd name="connsiteX37" fmla="*/ 9276571 w 9767847"/>
                <a:gd name="connsiteY37" fmla="*/ 4416041 h 6858000"/>
                <a:gd name="connsiteX38" fmla="*/ 9281841 w 9767847"/>
                <a:gd name="connsiteY38" fmla="*/ 4391477 h 6858000"/>
                <a:gd name="connsiteX39" fmla="*/ 9286513 w 9767847"/>
                <a:gd name="connsiteY39" fmla="*/ 4368936 h 6858000"/>
                <a:gd name="connsiteX40" fmla="*/ 9296754 w 9767847"/>
                <a:gd name="connsiteY40" fmla="*/ 4316136 h 6858000"/>
                <a:gd name="connsiteX41" fmla="*/ 9301029 w 9767847"/>
                <a:gd name="connsiteY41" fmla="*/ 4293172 h 6858000"/>
                <a:gd name="connsiteX42" fmla="*/ 9302818 w 9767847"/>
                <a:gd name="connsiteY42" fmla="*/ 4282679 h 6858000"/>
                <a:gd name="connsiteX43" fmla="*/ 9304658 w 9767847"/>
                <a:gd name="connsiteY43" fmla="*/ 4270914 h 6858000"/>
                <a:gd name="connsiteX44" fmla="*/ 9312810 w 9767847"/>
                <a:gd name="connsiteY44" fmla="*/ 4220043 h 6858000"/>
                <a:gd name="connsiteX45" fmla="*/ 9316887 w 9767847"/>
                <a:gd name="connsiteY45" fmla="*/ 4194584 h 6858000"/>
                <a:gd name="connsiteX46" fmla="*/ 9318923 w 9767847"/>
                <a:gd name="connsiteY46" fmla="*/ 4181878 h 6858000"/>
                <a:gd name="connsiteX47" fmla="*/ 9320515 w 9767847"/>
                <a:gd name="connsiteY47" fmla="*/ 4168984 h 6858000"/>
                <a:gd name="connsiteX48" fmla="*/ 9332445 w 9767847"/>
                <a:gd name="connsiteY48" fmla="*/ 4069079 h 6858000"/>
                <a:gd name="connsiteX49" fmla="*/ 9336173 w 9767847"/>
                <a:gd name="connsiteY49" fmla="*/ 4022774 h 6858000"/>
                <a:gd name="connsiteX50" fmla="*/ 9340199 w 9767847"/>
                <a:gd name="connsiteY50" fmla="*/ 3969269 h 6858000"/>
                <a:gd name="connsiteX51" fmla="*/ 9347557 w 9767847"/>
                <a:gd name="connsiteY51" fmla="*/ 3770070 h 6858000"/>
                <a:gd name="connsiteX52" fmla="*/ 9346364 w 9767847"/>
                <a:gd name="connsiteY52" fmla="*/ 3669036 h 6858000"/>
                <a:gd name="connsiteX53" fmla="*/ 9344921 w 9767847"/>
                <a:gd name="connsiteY53" fmla="*/ 3619341 h 6858000"/>
                <a:gd name="connsiteX54" fmla="*/ 9344524 w 9767847"/>
                <a:gd name="connsiteY54" fmla="*/ 3607624 h 6858000"/>
                <a:gd name="connsiteX55" fmla="*/ 9343728 w 9767847"/>
                <a:gd name="connsiteY55" fmla="*/ 3594872 h 6858000"/>
                <a:gd name="connsiteX56" fmla="*/ 9342188 w 9767847"/>
                <a:gd name="connsiteY56" fmla="*/ 3569366 h 6858000"/>
                <a:gd name="connsiteX57" fmla="*/ 9339056 w 9767847"/>
                <a:gd name="connsiteY57" fmla="*/ 3518354 h 6858000"/>
                <a:gd name="connsiteX58" fmla="*/ 9334334 w 9767847"/>
                <a:gd name="connsiteY58" fmla="*/ 3467155 h 6858000"/>
                <a:gd name="connsiteX59" fmla="*/ 9329363 w 9767847"/>
                <a:gd name="connsiteY59" fmla="*/ 3415908 h 6858000"/>
                <a:gd name="connsiteX60" fmla="*/ 9328319 w 9767847"/>
                <a:gd name="connsiteY60" fmla="*/ 3404755 h 6858000"/>
                <a:gd name="connsiteX61" fmla="*/ 9327177 w 9767847"/>
                <a:gd name="connsiteY61" fmla="*/ 3394214 h 6858000"/>
                <a:gd name="connsiteX62" fmla="*/ 9324293 w 9767847"/>
                <a:gd name="connsiteY62" fmla="*/ 3370872 h 6858000"/>
                <a:gd name="connsiteX63" fmla="*/ 9320763 w 9767847"/>
                <a:gd name="connsiteY63" fmla="*/ 3344427 h 6858000"/>
                <a:gd name="connsiteX64" fmla="*/ 9317184 w 9767847"/>
                <a:gd name="connsiteY64" fmla="*/ 3315343 h 6858000"/>
                <a:gd name="connsiteX65" fmla="*/ 9311021 w 9767847"/>
                <a:gd name="connsiteY65" fmla="*/ 3270309 h 6858000"/>
                <a:gd name="connsiteX66" fmla="*/ 9302719 w 9767847"/>
                <a:gd name="connsiteY66" fmla="*/ 3219815 h 6858000"/>
                <a:gd name="connsiteX67" fmla="*/ 9293970 w 9767847"/>
                <a:gd name="connsiteY67" fmla="*/ 3169887 h 6858000"/>
                <a:gd name="connsiteX68" fmla="*/ 9252065 w 9767847"/>
                <a:gd name="connsiteY68" fmla="*/ 2971205 h 6858000"/>
                <a:gd name="connsiteX69" fmla="*/ 9227211 w 9767847"/>
                <a:gd name="connsiteY69" fmla="*/ 2872571 h 6858000"/>
                <a:gd name="connsiteX70" fmla="*/ 9220699 w 9767847"/>
                <a:gd name="connsiteY70" fmla="*/ 2848524 h 6858000"/>
                <a:gd name="connsiteX71" fmla="*/ 9213740 w 9767847"/>
                <a:gd name="connsiteY71" fmla="*/ 2824289 h 6858000"/>
                <a:gd name="connsiteX72" fmla="*/ 9199374 w 9767847"/>
                <a:gd name="connsiteY72" fmla="*/ 2775536 h 6858000"/>
                <a:gd name="connsiteX73" fmla="*/ 9061829 w 9767847"/>
                <a:gd name="connsiteY73" fmla="*/ 2389515 h 6858000"/>
                <a:gd name="connsiteX74" fmla="*/ 8978865 w 9767847"/>
                <a:gd name="connsiteY74" fmla="*/ 2200953 h 6858000"/>
                <a:gd name="connsiteX75" fmla="*/ 8956694 w 9767847"/>
                <a:gd name="connsiteY75" fmla="*/ 2154317 h 6858000"/>
                <a:gd name="connsiteX76" fmla="*/ 8934176 w 9767847"/>
                <a:gd name="connsiteY76" fmla="*/ 2108012 h 6858000"/>
                <a:gd name="connsiteX77" fmla="*/ 8887151 w 9767847"/>
                <a:gd name="connsiteY77" fmla="*/ 2015448 h 6858000"/>
                <a:gd name="connsiteX78" fmla="*/ 8787533 w 9767847"/>
                <a:gd name="connsiteY78" fmla="*/ 1832625 h 6858000"/>
                <a:gd name="connsiteX79" fmla="*/ 8761485 w 9767847"/>
                <a:gd name="connsiteY79" fmla="*/ 1787496 h 6858000"/>
                <a:gd name="connsiteX80" fmla="*/ 8734791 w 9767847"/>
                <a:gd name="connsiteY80" fmla="*/ 1741991 h 6858000"/>
                <a:gd name="connsiteX81" fmla="*/ 8680808 w 9767847"/>
                <a:gd name="connsiteY81" fmla="*/ 1652910 h 6858000"/>
                <a:gd name="connsiteX82" fmla="*/ 8567024 w 9767847"/>
                <a:gd name="connsiteY82" fmla="*/ 1477004 h 6858000"/>
                <a:gd name="connsiteX83" fmla="*/ 8537446 w 9767847"/>
                <a:gd name="connsiteY83" fmla="*/ 1433428 h 6858000"/>
                <a:gd name="connsiteX84" fmla="*/ 8507423 w 9767847"/>
                <a:gd name="connsiteY84" fmla="*/ 1389994 h 6858000"/>
                <a:gd name="connsiteX85" fmla="*/ 8446529 w 9767847"/>
                <a:gd name="connsiteY85" fmla="*/ 1304393 h 6858000"/>
                <a:gd name="connsiteX86" fmla="*/ 8319224 w 9767847"/>
                <a:gd name="connsiteY86" fmla="*/ 1135124 h 6858000"/>
                <a:gd name="connsiteX87" fmla="*/ 8286366 w 9767847"/>
                <a:gd name="connsiteY87" fmla="*/ 1093148 h 6858000"/>
                <a:gd name="connsiteX88" fmla="*/ 8270161 w 9767847"/>
                <a:gd name="connsiteY88" fmla="*/ 1072538 h 6858000"/>
                <a:gd name="connsiteX89" fmla="*/ 8253856 w 9767847"/>
                <a:gd name="connsiteY89" fmla="*/ 1052254 h 6858000"/>
                <a:gd name="connsiteX90" fmla="*/ 8186352 w 9767847"/>
                <a:gd name="connsiteY90" fmla="*/ 970373 h 6858000"/>
                <a:gd name="connsiteX91" fmla="*/ 8046768 w 9767847"/>
                <a:gd name="connsiteY91" fmla="*/ 809527 h 6858000"/>
                <a:gd name="connsiteX92" fmla="*/ 8010927 w 9767847"/>
                <a:gd name="connsiteY92" fmla="*/ 769951 h 6858000"/>
                <a:gd name="connsiteX93" fmla="*/ 7974788 w 9767847"/>
                <a:gd name="connsiteY93" fmla="*/ 730751 h 6858000"/>
                <a:gd name="connsiteX94" fmla="*/ 7901070 w 9767847"/>
                <a:gd name="connsiteY94" fmla="*/ 652823 h 6858000"/>
                <a:gd name="connsiteX95" fmla="*/ 7750054 w 9767847"/>
                <a:gd name="connsiteY95" fmla="*/ 501106 h 6858000"/>
                <a:gd name="connsiteX96" fmla="*/ 7592277 w 9767847"/>
                <a:gd name="connsiteY96" fmla="*/ 355319 h 6858000"/>
                <a:gd name="connsiteX97" fmla="*/ 7257734 w 9767847"/>
                <a:gd name="connsiteY97" fmla="*/ 81062 h 6858000"/>
                <a:gd name="connsiteX98" fmla="*/ 1892109 w 9767847"/>
                <a:gd name="connsiteY98" fmla="*/ 0 h 6858000"/>
                <a:gd name="connsiteX99" fmla="*/ 2298402 w 9767847"/>
                <a:gd name="connsiteY99" fmla="*/ 0 h 6858000"/>
                <a:gd name="connsiteX100" fmla="*/ 2135542 w 9767847"/>
                <a:gd name="connsiteY100" fmla="*/ 121879 h 6858000"/>
                <a:gd name="connsiteX101" fmla="*/ 1969576 w 9767847"/>
                <a:gd name="connsiteY101" fmla="*/ 259084 h 6858000"/>
                <a:gd name="connsiteX102" fmla="*/ 1659938 w 9767847"/>
                <a:gd name="connsiteY102" fmla="*/ 553953 h 6858000"/>
                <a:gd name="connsiteX103" fmla="*/ 729383 w 9767847"/>
                <a:gd name="connsiteY103" fmla="*/ 1940578 h 6858000"/>
                <a:gd name="connsiteX104" fmla="*/ 578465 w 9767847"/>
                <a:gd name="connsiteY104" fmla="*/ 2324905 h 6858000"/>
                <a:gd name="connsiteX105" fmla="*/ 465080 w 9767847"/>
                <a:gd name="connsiteY105" fmla="*/ 2718973 h 6858000"/>
                <a:gd name="connsiteX106" fmla="*/ 423820 w 9767847"/>
                <a:gd name="connsiteY106" fmla="*/ 2919535 h 6858000"/>
                <a:gd name="connsiteX107" fmla="*/ 392355 w 9767847"/>
                <a:gd name="connsiteY107" fmla="*/ 3122169 h 6858000"/>
                <a:gd name="connsiteX108" fmla="*/ 358801 w 9767847"/>
                <a:gd name="connsiteY108" fmla="*/ 3531013 h 6858000"/>
                <a:gd name="connsiteX109" fmla="*/ 410350 w 9767847"/>
                <a:gd name="connsiteY109" fmla="*/ 4352324 h 6858000"/>
                <a:gd name="connsiteX110" fmla="*/ 449022 w 9767847"/>
                <a:gd name="connsiteY110" fmla="*/ 4555147 h 6858000"/>
                <a:gd name="connsiteX111" fmla="*/ 498882 w 9767847"/>
                <a:gd name="connsiteY111" fmla="*/ 4756463 h 6858000"/>
                <a:gd name="connsiteX112" fmla="*/ 559775 w 9767847"/>
                <a:gd name="connsiteY112" fmla="*/ 4955755 h 6858000"/>
                <a:gd name="connsiteX113" fmla="*/ 631406 w 9767847"/>
                <a:gd name="connsiteY113" fmla="*/ 5152084 h 6858000"/>
                <a:gd name="connsiteX114" fmla="*/ 1023461 w 9767847"/>
                <a:gd name="connsiteY114" fmla="*/ 5898055 h 6858000"/>
                <a:gd name="connsiteX115" fmla="*/ 1575880 w 9767847"/>
                <a:gd name="connsiteY115" fmla="*/ 6551744 h 6858000"/>
                <a:gd name="connsiteX116" fmla="*/ 1905228 w 9767847"/>
                <a:gd name="connsiteY116" fmla="*/ 6833566 h 6858000"/>
                <a:gd name="connsiteX117" fmla="*/ 1938629 w 9767847"/>
                <a:gd name="connsiteY117" fmla="*/ 6858000 h 6858000"/>
                <a:gd name="connsiteX118" fmla="*/ 1368607 w 9767847"/>
                <a:gd name="connsiteY118" fmla="*/ 6858000 h 6858000"/>
                <a:gd name="connsiteX119" fmla="*/ 1115251 w 9767847"/>
                <a:gd name="connsiteY119" fmla="*/ 6594103 h 6858000"/>
                <a:gd name="connsiteX120" fmla="*/ 0 w 9767847"/>
                <a:gd name="connsiteY120" fmla="*/ 3653129 h 6858000"/>
                <a:gd name="connsiteX121" fmla="*/ 1777294 w 9767847"/>
                <a:gd name="connsiteY121" fmla="*/ 8541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9767847" h="6858000">
                  <a:moveTo>
                    <a:pt x="7145704" y="0"/>
                  </a:moveTo>
                  <a:lnTo>
                    <a:pt x="7875738" y="0"/>
                  </a:lnTo>
                  <a:lnTo>
                    <a:pt x="7990553" y="85415"/>
                  </a:lnTo>
                  <a:cubicBezTo>
                    <a:pt x="9075991" y="933432"/>
                    <a:pt x="9767847" y="2216793"/>
                    <a:pt x="9767847" y="3653129"/>
                  </a:cubicBezTo>
                  <a:cubicBezTo>
                    <a:pt x="9767847" y="4770280"/>
                    <a:pt x="9349317" y="5794890"/>
                    <a:pt x="8652597" y="6594103"/>
                  </a:cubicBezTo>
                  <a:lnTo>
                    <a:pt x="8399240" y="6858000"/>
                  </a:lnTo>
                  <a:lnTo>
                    <a:pt x="6766926" y="6858000"/>
                  </a:lnTo>
                  <a:lnTo>
                    <a:pt x="6804586" y="6821201"/>
                  </a:lnTo>
                  <a:lnTo>
                    <a:pt x="6881735" y="6745295"/>
                  </a:lnTo>
                  <a:cubicBezTo>
                    <a:pt x="6907435" y="6719979"/>
                    <a:pt x="6933134" y="6694896"/>
                    <a:pt x="6958883" y="6668920"/>
                  </a:cubicBezTo>
                  <a:lnTo>
                    <a:pt x="7267925" y="6359792"/>
                  </a:lnTo>
                  <a:lnTo>
                    <a:pt x="7424360" y="6204783"/>
                  </a:lnTo>
                  <a:cubicBezTo>
                    <a:pt x="7450754" y="6178900"/>
                    <a:pt x="7477598" y="6152829"/>
                    <a:pt x="7504938" y="6126806"/>
                  </a:cubicBezTo>
                  <a:lnTo>
                    <a:pt x="7546396" y="6087795"/>
                  </a:lnTo>
                  <a:cubicBezTo>
                    <a:pt x="7560264" y="6074901"/>
                    <a:pt x="7574780" y="6061630"/>
                    <a:pt x="7588002" y="6049630"/>
                  </a:cubicBezTo>
                  <a:lnTo>
                    <a:pt x="7631000" y="6010807"/>
                  </a:lnTo>
                  <a:lnTo>
                    <a:pt x="7675440" y="5972407"/>
                  </a:lnTo>
                  <a:cubicBezTo>
                    <a:pt x="7690404" y="5959796"/>
                    <a:pt x="7705564" y="5947419"/>
                    <a:pt x="7720626" y="5934949"/>
                  </a:cubicBezTo>
                  <a:cubicBezTo>
                    <a:pt x="7735738" y="5922525"/>
                    <a:pt x="7751197" y="5910619"/>
                    <a:pt x="7766458" y="5898432"/>
                  </a:cubicBezTo>
                  <a:cubicBezTo>
                    <a:pt x="7827949" y="5850290"/>
                    <a:pt x="7890979" y="5804597"/>
                    <a:pt x="7955254" y="5760926"/>
                  </a:cubicBezTo>
                  <a:cubicBezTo>
                    <a:pt x="8083800" y="5673632"/>
                    <a:pt x="8216872" y="5594434"/>
                    <a:pt x="8352678" y="5521728"/>
                  </a:cubicBezTo>
                  <a:lnTo>
                    <a:pt x="8451350" y="5469352"/>
                  </a:lnTo>
                  <a:lnTo>
                    <a:pt x="8548532" y="5417493"/>
                  </a:lnTo>
                  <a:cubicBezTo>
                    <a:pt x="8612110" y="5383188"/>
                    <a:pt x="8673251" y="5349306"/>
                    <a:pt x="8729473" y="5314059"/>
                  </a:cubicBezTo>
                  <a:cubicBezTo>
                    <a:pt x="8743591" y="5305213"/>
                    <a:pt x="8757161" y="5296459"/>
                    <a:pt x="8770781" y="5287330"/>
                  </a:cubicBezTo>
                  <a:cubicBezTo>
                    <a:pt x="8777591" y="5282765"/>
                    <a:pt x="8784451" y="5278201"/>
                    <a:pt x="8790964" y="5273590"/>
                  </a:cubicBezTo>
                  <a:cubicBezTo>
                    <a:pt x="8797574" y="5268977"/>
                    <a:pt x="8804235" y="5264412"/>
                    <a:pt x="8810499" y="5259801"/>
                  </a:cubicBezTo>
                  <a:cubicBezTo>
                    <a:pt x="8835999" y="5241401"/>
                    <a:pt x="8860407" y="5222389"/>
                    <a:pt x="8883571" y="5202577"/>
                  </a:cubicBezTo>
                  <a:cubicBezTo>
                    <a:pt x="8929900" y="5162954"/>
                    <a:pt x="8971258" y="5120413"/>
                    <a:pt x="9006651" y="5074625"/>
                  </a:cubicBezTo>
                  <a:cubicBezTo>
                    <a:pt x="9015351" y="5063426"/>
                    <a:pt x="9024398" y="5050955"/>
                    <a:pt x="9033494" y="5038203"/>
                  </a:cubicBezTo>
                  <a:lnTo>
                    <a:pt x="9040305" y="5028649"/>
                  </a:lnTo>
                  <a:lnTo>
                    <a:pt x="9046568" y="5019379"/>
                  </a:lnTo>
                  <a:cubicBezTo>
                    <a:pt x="9050743" y="5013261"/>
                    <a:pt x="9054819" y="5007050"/>
                    <a:pt x="9058846" y="5000743"/>
                  </a:cubicBezTo>
                  <a:cubicBezTo>
                    <a:pt x="9075002" y="4975615"/>
                    <a:pt x="9090212" y="4949403"/>
                    <a:pt x="9104529" y="4922203"/>
                  </a:cubicBezTo>
                  <a:cubicBezTo>
                    <a:pt x="9133211" y="4867850"/>
                    <a:pt x="9158313" y="4809545"/>
                    <a:pt x="9181081" y="4748792"/>
                  </a:cubicBezTo>
                  <a:cubicBezTo>
                    <a:pt x="9203748" y="4688276"/>
                    <a:pt x="9223383" y="4625876"/>
                    <a:pt x="9240731" y="4561970"/>
                  </a:cubicBezTo>
                  <a:cubicBezTo>
                    <a:pt x="9249481" y="4530064"/>
                    <a:pt x="9257682" y="4497782"/>
                    <a:pt x="9265388" y="4465171"/>
                  </a:cubicBezTo>
                  <a:cubicBezTo>
                    <a:pt x="9269215" y="4448842"/>
                    <a:pt x="9272943" y="4432465"/>
                    <a:pt x="9276571" y="4416041"/>
                  </a:cubicBezTo>
                  <a:lnTo>
                    <a:pt x="9281841" y="4391477"/>
                  </a:lnTo>
                  <a:lnTo>
                    <a:pt x="9286513" y="4368936"/>
                  </a:lnTo>
                  <a:lnTo>
                    <a:pt x="9296754" y="4316136"/>
                  </a:lnTo>
                  <a:lnTo>
                    <a:pt x="9301029" y="4293172"/>
                  </a:lnTo>
                  <a:lnTo>
                    <a:pt x="9302818" y="4282679"/>
                  </a:lnTo>
                  <a:lnTo>
                    <a:pt x="9304658" y="4270914"/>
                  </a:lnTo>
                  <a:lnTo>
                    <a:pt x="9312810" y="4220043"/>
                  </a:lnTo>
                  <a:lnTo>
                    <a:pt x="9316887" y="4194584"/>
                  </a:lnTo>
                  <a:lnTo>
                    <a:pt x="9318923" y="4181878"/>
                  </a:lnTo>
                  <a:cubicBezTo>
                    <a:pt x="9319570" y="4177644"/>
                    <a:pt x="9319969" y="4173267"/>
                    <a:pt x="9320515" y="4168984"/>
                  </a:cubicBezTo>
                  <a:lnTo>
                    <a:pt x="9332445" y="4069079"/>
                  </a:lnTo>
                  <a:cubicBezTo>
                    <a:pt x="9333836" y="4056468"/>
                    <a:pt x="9334880" y="4040986"/>
                    <a:pt x="9336173" y="4022774"/>
                  </a:cubicBezTo>
                  <a:lnTo>
                    <a:pt x="9340199" y="3969269"/>
                  </a:lnTo>
                  <a:cubicBezTo>
                    <a:pt x="9345071" y="3903904"/>
                    <a:pt x="9347358" y="3837081"/>
                    <a:pt x="9347557" y="3770070"/>
                  </a:cubicBezTo>
                  <a:cubicBezTo>
                    <a:pt x="9347656" y="3736518"/>
                    <a:pt x="9347209" y="3702871"/>
                    <a:pt x="9346364" y="3669036"/>
                  </a:cubicBezTo>
                  <a:lnTo>
                    <a:pt x="9344921" y="3619341"/>
                  </a:lnTo>
                  <a:lnTo>
                    <a:pt x="9344524" y="3607624"/>
                  </a:lnTo>
                  <a:lnTo>
                    <a:pt x="9343728" y="3594872"/>
                  </a:lnTo>
                  <a:lnTo>
                    <a:pt x="9342188" y="3569366"/>
                  </a:lnTo>
                  <a:lnTo>
                    <a:pt x="9339056" y="3518354"/>
                  </a:lnTo>
                  <a:cubicBezTo>
                    <a:pt x="9337914" y="3501319"/>
                    <a:pt x="9335874" y="3484236"/>
                    <a:pt x="9334334" y="3467155"/>
                  </a:cubicBezTo>
                  <a:lnTo>
                    <a:pt x="9329363" y="3415908"/>
                  </a:lnTo>
                  <a:lnTo>
                    <a:pt x="9328319" y="3404755"/>
                  </a:lnTo>
                  <a:lnTo>
                    <a:pt x="9327177" y="3394214"/>
                  </a:lnTo>
                  <a:lnTo>
                    <a:pt x="9324293" y="3370872"/>
                  </a:lnTo>
                  <a:lnTo>
                    <a:pt x="9320763" y="3344427"/>
                  </a:lnTo>
                  <a:lnTo>
                    <a:pt x="9317184" y="3315343"/>
                  </a:lnTo>
                  <a:cubicBezTo>
                    <a:pt x="9315594" y="3300991"/>
                    <a:pt x="9313506" y="3286404"/>
                    <a:pt x="9311021" y="3270309"/>
                  </a:cubicBezTo>
                  <a:lnTo>
                    <a:pt x="9302719" y="3219815"/>
                  </a:lnTo>
                  <a:cubicBezTo>
                    <a:pt x="9299936" y="3203157"/>
                    <a:pt x="9297003" y="3186498"/>
                    <a:pt x="9293970" y="3169887"/>
                  </a:cubicBezTo>
                  <a:cubicBezTo>
                    <a:pt x="9281891" y="3103393"/>
                    <a:pt x="9267674" y="3037182"/>
                    <a:pt x="9252065" y="2971205"/>
                  </a:cubicBezTo>
                  <a:cubicBezTo>
                    <a:pt x="9244261" y="2938265"/>
                    <a:pt x="9235959" y="2905371"/>
                    <a:pt x="9227211" y="2872571"/>
                  </a:cubicBezTo>
                  <a:lnTo>
                    <a:pt x="9220699" y="2848524"/>
                  </a:lnTo>
                  <a:lnTo>
                    <a:pt x="9213740" y="2824289"/>
                  </a:lnTo>
                  <a:cubicBezTo>
                    <a:pt x="9209216" y="2808147"/>
                    <a:pt x="9204345" y="2791866"/>
                    <a:pt x="9199374" y="2775536"/>
                  </a:cubicBezTo>
                  <a:cubicBezTo>
                    <a:pt x="9159855" y="2645184"/>
                    <a:pt x="9114272" y="2516197"/>
                    <a:pt x="9061829" y="2389515"/>
                  </a:cubicBezTo>
                  <a:cubicBezTo>
                    <a:pt x="9035582" y="2326175"/>
                    <a:pt x="9008043" y="2263258"/>
                    <a:pt x="8978865" y="2200953"/>
                  </a:cubicBezTo>
                  <a:lnTo>
                    <a:pt x="8956694" y="2154317"/>
                  </a:lnTo>
                  <a:lnTo>
                    <a:pt x="8934176" y="2108012"/>
                  </a:lnTo>
                  <a:cubicBezTo>
                    <a:pt x="8918915" y="2077189"/>
                    <a:pt x="8903157" y="2046130"/>
                    <a:pt x="8887151" y="2015448"/>
                  </a:cubicBezTo>
                  <a:cubicBezTo>
                    <a:pt x="8854988" y="1953989"/>
                    <a:pt x="8822082" y="1892908"/>
                    <a:pt x="8787533" y="1832625"/>
                  </a:cubicBezTo>
                  <a:lnTo>
                    <a:pt x="8761485" y="1787496"/>
                  </a:lnTo>
                  <a:lnTo>
                    <a:pt x="8734791" y="1741991"/>
                  </a:lnTo>
                  <a:cubicBezTo>
                    <a:pt x="8717047" y="1711921"/>
                    <a:pt x="8699200" y="1682461"/>
                    <a:pt x="8680808" y="1652910"/>
                  </a:cubicBezTo>
                  <a:cubicBezTo>
                    <a:pt x="8644322" y="1593756"/>
                    <a:pt x="8606194" y="1535216"/>
                    <a:pt x="8567024" y="1477004"/>
                  </a:cubicBezTo>
                  <a:lnTo>
                    <a:pt x="8537446" y="1433428"/>
                  </a:lnTo>
                  <a:lnTo>
                    <a:pt x="8507423" y="1389994"/>
                  </a:lnTo>
                  <a:cubicBezTo>
                    <a:pt x="8487390" y="1361382"/>
                    <a:pt x="8467158" y="1332817"/>
                    <a:pt x="8446529" y="1304393"/>
                  </a:cubicBezTo>
                  <a:cubicBezTo>
                    <a:pt x="8405271" y="1247595"/>
                    <a:pt x="8362718" y="1191218"/>
                    <a:pt x="8319224" y="1135124"/>
                  </a:cubicBezTo>
                  <a:lnTo>
                    <a:pt x="8286366" y="1093148"/>
                  </a:lnTo>
                  <a:lnTo>
                    <a:pt x="8270161" y="1072538"/>
                  </a:lnTo>
                  <a:lnTo>
                    <a:pt x="8253856" y="1052254"/>
                  </a:lnTo>
                  <a:cubicBezTo>
                    <a:pt x="8231636" y="1024773"/>
                    <a:pt x="8209117" y="997479"/>
                    <a:pt x="8186352" y="970373"/>
                  </a:cubicBezTo>
                  <a:cubicBezTo>
                    <a:pt x="8140917" y="916020"/>
                    <a:pt x="8094240" y="862515"/>
                    <a:pt x="8046768" y="809527"/>
                  </a:cubicBezTo>
                  <a:lnTo>
                    <a:pt x="8010927" y="769951"/>
                  </a:lnTo>
                  <a:lnTo>
                    <a:pt x="7974788" y="730751"/>
                  </a:lnTo>
                  <a:cubicBezTo>
                    <a:pt x="7950382" y="704587"/>
                    <a:pt x="7925824" y="678563"/>
                    <a:pt x="7901070" y="652823"/>
                  </a:cubicBezTo>
                  <a:cubicBezTo>
                    <a:pt x="7851510" y="601387"/>
                    <a:pt x="7801404" y="550612"/>
                    <a:pt x="7750054" y="501106"/>
                  </a:cubicBezTo>
                  <a:cubicBezTo>
                    <a:pt x="7698902" y="451742"/>
                    <a:pt x="7645913" y="403036"/>
                    <a:pt x="7592277" y="355319"/>
                  </a:cubicBezTo>
                  <a:cubicBezTo>
                    <a:pt x="7484856" y="259884"/>
                    <a:pt x="7373308" y="168402"/>
                    <a:pt x="7257734" y="81062"/>
                  </a:cubicBezTo>
                  <a:close/>
                  <a:moveTo>
                    <a:pt x="1892109" y="0"/>
                  </a:moveTo>
                  <a:lnTo>
                    <a:pt x="2298402" y="0"/>
                  </a:lnTo>
                  <a:lnTo>
                    <a:pt x="2135542" y="121879"/>
                  </a:lnTo>
                  <a:cubicBezTo>
                    <a:pt x="2078998" y="166378"/>
                    <a:pt x="2023659" y="212143"/>
                    <a:pt x="1969576" y="259084"/>
                  </a:cubicBezTo>
                  <a:cubicBezTo>
                    <a:pt x="1861309" y="352918"/>
                    <a:pt x="1758064" y="451412"/>
                    <a:pt x="1659938" y="553953"/>
                  </a:cubicBezTo>
                  <a:cubicBezTo>
                    <a:pt x="1266987" y="964444"/>
                    <a:pt x="953820" y="1435593"/>
                    <a:pt x="729383" y="1940578"/>
                  </a:cubicBezTo>
                  <a:cubicBezTo>
                    <a:pt x="673260" y="2066459"/>
                    <a:pt x="622855" y="2195070"/>
                    <a:pt x="578465" y="2324905"/>
                  </a:cubicBezTo>
                  <a:cubicBezTo>
                    <a:pt x="534125" y="2454785"/>
                    <a:pt x="496147" y="2586314"/>
                    <a:pt x="465080" y="2718973"/>
                  </a:cubicBezTo>
                  <a:cubicBezTo>
                    <a:pt x="449769" y="2785089"/>
                    <a:pt x="435850" y="2852289"/>
                    <a:pt x="423820" y="2919535"/>
                  </a:cubicBezTo>
                  <a:cubicBezTo>
                    <a:pt x="411840" y="2986829"/>
                    <a:pt x="401054" y="3054358"/>
                    <a:pt x="392355" y="3122169"/>
                  </a:cubicBezTo>
                  <a:cubicBezTo>
                    <a:pt x="374509" y="3257744"/>
                    <a:pt x="363424" y="3393978"/>
                    <a:pt x="358801" y="3531013"/>
                  </a:cubicBezTo>
                  <a:cubicBezTo>
                    <a:pt x="349009" y="3804941"/>
                    <a:pt x="366357" y="4079668"/>
                    <a:pt x="410350" y="4352324"/>
                  </a:cubicBezTo>
                  <a:cubicBezTo>
                    <a:pt x="421286" y="4420230"/>
                    <a:pt x="434209" y="4487758"/>
                    <a:pt x="449022" y="4555147"/>
                  </a:cubicBezTo>
                  <a:cubicBezTo>
                    <a:pt x="463737" y="4622534"/>
                    <a:pt x="480389" y="4689686"/>
                    <a:pt x="498882" y="4756463"/>
                  </a:cubicBezTo>
                  <a:cubicBezTo>
                    <a:pt x="517373" y="4823239"/>
                    <a:pt x="537704" y="4889733"/>
                    <a:pt x="559775" y="4955755"/>
                  </a:cubicBezTo>
                  <a:cubicBezTo>
                    <a:pt x="581946" y="5021873"/>
                    <a:pt x="605358" y="5087473"/>
                    <a:pt x="631406" y="5152084"/>
                  </a:cubicBezTo>
                  <a:cubicBezTo>
                    <a:pt x="734055" y="5411706"/>
                    <a:pt x="865188" y="5662668"/>
                    <a:pt x="1023461" y="5898055"/>
                  </a:cubicBezTo>
                  <a:cubicBezTo>
                    <a:pt x="1181487" y="6133676"/>
                    <a:pt x="1367051" y="6353345"/>
                    <a:pt x="1575880" y="6551744"/>
                  </a:cubicBezTo>
                  <a:cubicBezTo>
                    <a:pt x="1680269" y="6651014"/>
                    <a:pt x="1790338" y="6745037"/>
                    <a:pt x="1905228" y="6833566"/>
                  </a:cubicBezTo>
                  <a:lnTo>
                    <a:pt x="1938629" y="6858000"/>
                  </a:lnTo>
                  <a:lnTo>
                    <a:pt x="1368607" y="6858000"/>
                  </a:lnTo>
                  <a:lnTo>
                    <a:pt x="1115251" y="6594103"/>
                  </a:lnTo>
                  <a:cubicBezTo>
                    <a:pt x="418530" y="5794890"/>
                    <a:pt x="0" y="4770280"/>
                    <a:pt x="0" y="3653129"/>
                  </a:cubicBezTo>
                  <a:cubicBezTo>
                    <a:pt x="0" y="2216793"/>
                    <a:pt x="691856" y="933432"/>
                    <a:pt x="1777294" y="85415"/>
                  </a:cubicBezTo>
                  <a:close/>
                </a:path>
              </a:pathLst>
            </a:custGeom>
            <a:solidFill>
              <a:schemeClr val="bg1">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lt1"/>
                </a:solidFill>
              </a:endParaRPr>
            </a:p>
          </p:txBody>
        </p:sp>
        <p:sp>
          <p:nvSpPr>
            <p:cNvPr id="17" name="Freeform: Shape 16">
              <a:extLst>
                <a:ext uri="{FF2B5EF4-FFF2-40B4-BE49-F238E27FC236}">
                  <a16:creationId xmlns:a16="http://schemas.microsoft.com/office/drawing/2014/main" id="{5F0C96D1-A8B7-4C8E-9997-D823FD1591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18434" y="3985"/>
              <a:ext cx="9747620" cy="6858000"/>
            </a:xfrm>
            <a:custGeom>
              <a:avLst/>
              <a:gdLst>
                <a:gd name="connsiteX0" fmla="*/ 7235453 w 9747620"/>
                <a:gd name="connsiteY0" fmla="*/ 0 h 6858000"/>
                <a:gd name="connsiteX1" fmla="*/ 7548130 w 9747620"/>
                <a:gd name="connsiteY1" fmla="*/ 0 h 6858000"/>
                <a:gd name="connsiteX2" fmla="*/ 7710334 w 9747620"/>
                <a:gd name="connsiteY2" fmla="*/ 111973 h 6858000"/>
                <a:gd name="connsiteX3" fmla="*/ 7889188 w 9747620"/>
                <a:gd name="connsiteY3" fmla="*/ 251542 h 6858000"/>
                <a:gd name="connsiteX4" fmla="*/ 8061828 w 9747620"/>
                <a:gd name="connsiteY4" fmla="*/ 398586 h 6858000"/>
                <a:gd name="connsiteX5" fmla="*/ 8145637 w 9747620"/>
                <a:gd name="connsiteY5" fmla="*/ 474218 h 6858000"/>
                <a:gd name="connsiteX6" fmla="*/ 8187242 w 9747620"/>
                <a:gd name="connsiteY6" fmla="*/ 512753 h 6858000"/>
                <a:gd name="connsiteX7" fmla="*/ 8228402 w 9747620"/>
                <a:gd name="connsiteY7" fmla="*/ 551575 h 6858000"/>
                <a:gd name="connsiteX8" fmla="*/ 8389211 w 9747620"/>
                <a:gd name="connsiteY8" fmla="*/ 710937 h 6858000"/>
                <a:gd name="connsiteX9" fmla="*/ 8467206 w 9747620"/>
                <a:gd name="connsiteY9" fmla="*/ 793088 h 6858000"/>
                <a:gd name="connsiteX10" fmla="*/ 8486791 w 9747620"/>
                <a:gd name="connsiteY10" fmla="*/ 814223 h 6858000"/>
                <a:gd name="connsiteX11" fmla="*/ 8505979 w 9747620"/>
                <a:gd name="connsiteY11" fmla="*/ 835409 h 6858000"/>
                <a:gd name="connsiteX12" fmla="*/ 8543509 w 9747620"/>
                <a:gd name="connsiteY12" fmla="*/ 877346 h 6858000"/>
                <a:gd name="connsiteX13" fmla="*/ 8690549 w 9747620"/>
                <a:gd name="connsiteY13" fmla="*/ 1048978 h 6858000"/>
                <a:gd name="connsiteX14" fmla="*/ 8761732 w 9747620"/>
                <a:gd name="connsiteY14" fmla="*/ 1137502 h 6858000"/>
                <a:gd name="connsiteX15" fmla="*/ 8796379 w 9747620"/>
                <a:gd name="connsiteY15" fmla="*/ 1182077 h 6858000"/>
                <a:gd name="connsiteX16" fmla="*/ 8830678 w 9747620"/>
                <a:gd name="connsiteY16" fmla="*/ 1226986 h 6858000"/>
                <a:gd name="connsiteX17" fmla="*/ 8963353 w 9747620"/>
                <a:gd name="connsiteY17" fmla="*/ 1410936 h 6858000"/>
                <a:gd name="connsiteX18" fmla="*/ 9026483 w 9747620"/>
                <a:gd name="connsiteY18" fmla="*/ 1505499 h 6858000"/>
                <a:gd name="connsiteX19" fmla="*/ 9057004 w 9747620"/>
                <a:gd name="connsiteY19" fmla="*/ 1552613 h 6858000"/>
                <a:gd name="connsiteX20" fmla="*/ 9087278 w 9747620"/>
                <a:gd name="connsiteY20" fmla="*/ 1600542 h 6858000"/>
                <a:gd name="connsiteX21" fmla="*/ 9202851 w 9747620"/>
                <a:gd name="connsiteY21" fmla="*/ 1795515 h 6858000"/>
                <a:gd name="connsiteX22" fmla="*/ 9257332 w 9747620"/>
                <a:gd name="connsiteY22" fmla="*/ 1894920 h 6858000"/>
                <a:gd name="connsiteX23" fmla="*/ 9283778 w 9747620"/>
                <a:gd name="connsiteY23" fmla="*/ 1945436 h 6858000"/>
                <a:gd name="connsiteX24" fmla="*/ 9309428 w 9747620"/>
                <a:gd name="connsiteY24" fmla="*/ 1996193 h 6858000"/>
                <a:gd name="connsiteX25" fmla="*/ 9405714 w 9747620"/>
                <a:gd name="connsiteY25" fmla="*/ 2202191 h 6858000"/>
                <a:gd name="connsiteX26" fmla="*/ 9566524 w 9747620"/>
                <a:gd name="connsiteY26" fmla="*/ 2627653 h 6858000"/>
                <a:gd name="connsiteX27" fmla="*/ 9583573 w 9747620"/>
                <a:gd name="connsiteY27" fmla="*/ 2682195 h 6858000"/>
                <a:gd name="connsiteX28" fmla="*/ 9591974 w 9747620"/>
                <a:gd name="connsiteY28" fmla="*/ 2709707 h 6858000"/>
                <a:gd name="connsiteX29" fmla="*/ 9600027 w 9747620"/>
                <a:gd name="connsiteY29" fmla="*/ 2737650 h 6858000"/>
                <a:gd name="connsiteX30" fmla="*/ 9629803 w 9747620"/>
                <a:gd name="connsiteY30" fmla="*/ 2847694 h 6858000"/>
                <a:gd name="connsiteX31" fmla="*/ 9679909 w 9747620"/>
                <a:gd name="connsiteY31" fmla="*/ 3070131 h 6858000"/>
                <a:gd name="connsiteX32" fmla="*/ 9690498 w 9747620"/>
                <a:gd name="connsiteY32" fmla="*/ 3126159 h 6858000"/>
                <a:gd name="connsiteX33" fmla="*/ 9700390 w 9747620"/>
                <a:gd name="connsiteY33" fmla="*/ 3181805 h 6858000"/>
                <a:gd name="connsiteX34" fmla="*/ 9709685 w 9747620"/>
                <a:gd name="connsiteY34" fmla="*/ 3243392 h 6858000"/>
                <a:gd name="connsiteX35" fmla="*/ 9713016 w 9747620"/>
                <a:gd name="connsiteY35" fmla="*/ 3267597 h 6858000"/>
                <a:gd name="connsiteX36" fmla="*/ 9716844 w 9747620"/>
                <a:gd name="connsiteY36" fmla="*/ 3294437 h 6858000"/>
                <a:gd name="connsiteX37" fmla="*/ 9720820 w 9747620"/>
                <a:gd name="connsiteY37" fmla="*/ 3324488 h 6858000"/>
                <a:gd name="connsiteX38" fmla="*/ 9722709 w 9747620"/>
                <a:gd name="connsiteY38" fmla="*/ 3340737 h 6858000"/>
                <a:gd name="connsiteX39" fmla="*/ 9724301 w 9747620"/>
                <a:gd name="connsiteY39" fmla="*/ 3356361 h 6858000"/>
                <a:gd name="connsiteX40" fmla="*/ 9730166 w 9747620"/>
                <a:gd name="connsiteY40" fmla="*/ 3412197 h 6858000"/>
                <a:gd name="connsiteX41" fmla="*/ 9735783 w 9747620"/>
                <a:gd name="connsiteY41" fmla="*/ 3468083 h 6858000"/>
                <a:gd name="connsiteX42" fmla="*/ 9739760 w 9747620"/>
                <a:gd name="connsiteY42" fmla="*/ 3524399 h 6858000"/>
                <a:gd name="connsiteX43" fmla="*/ 9741748 w 9747620"/>
                <a:gd name="connsiteY43" fmla="*/ 3552580 h 6858000"/>
                <a:gd name="connsiteX44" fmla="*/ 9742742 w 9747620"/>
                <a:gd name="connsiteY44" fmla="*/ 3566672 h 6858000"/>
                <a:gd name="connsiteX45" fmla="*/ 9743488 w 9747620"/>
                <a:gd name="connsiteY45" fmla="*/ 3581865 h 6858000"/>
                <a:gd name="connsiteX46" fmla="*/ 9744731 w 9747620"/>
                <a:gd name="connsiteY46" fmla="*/ 3611341 h 6858000"/>
                <a:gd name="connsiteX47" fmla="*/ 9745725 w 9747620"/>
                <a:gd name="connsiteY47" fmla="*/ 3639715 h 6858000"/>
                <a:gd name="connsiteX48" fmla="*/ 9747613 w 9747620"/>
                <a:gd name="connsiteY48" fmla="*/ 3753786 h 6858000"/>
                <a:gd name="connsiteX49" fmla="*/ 9740405 w 9747620"/>
                <a:gd name="connsiteY49" fmla="*/ 3984609 h 6858000"/>
                <a:gd name="connsiteX50" fmla="*/ 9736329 w 9747620"/>
                <a:gd name="connsiteY50" fmla="*/ 4038434 h 6858000"/>
                <a:gd name="connsiteX51" fmla="*/ 9731408 w 9747620"/>
                <a:gd name="connsiteY51" fmla="*/ 4099446 h 6858000"/>
                <a:gd name="connsiteX52" fmla="*/ 9717987 w 9747620"/>
                <a:gd name="connsiteY52" fmla="*/ 4213325 h 6858000"/>
                <a:gd name="connsiteX53" fmla="*/ 9716297 w 9747620"/>
                <a:gd name="connsiteY53" fmla="*/ 4227129 h 6858000"/>
                <a:gd name="connsiteX54" fmla="*/ 9714110 w 9747620"/>
                <a:gd name="connsiteY54" fmla="*/ 4240981 h 6858000"/>
                <a:gd name="connsiteX55" fmla="*/ 9709785 w 9747620"/>
                <a:gd name="connsiteY55" fmla="*/ 4268731 h 6858000"/>
                <a:gd name="connsiteX56" fmla="*/ 9701086 w 9747620"/>
                <a:gd name="connsiteY56" fmla="*/ 4324185 h 6858000"/>
                <a:gd name="connsiteX57" fmla="*/ 9698699 w 9747620"/>
                <a:gd name="connsiteY57" fmla="*/ 4338994 h 6858000"/>
                <a:gd name="connsiteX58" fmla="*/ 9695966 w 9747620"/>
                <a:gd name="connsiteY58" fmla="*/ 4355050 h 6858000"/>
                <a:gd name="connsiteX59" fmla="*/ 9690299 w 9747620"/>
                <a:gd name="connsiteY59" fmla="*/ 4385054 h 6858000"/>
                <a:gd name="connsiteX60" fmla="*/ 9679909 w 9747620"/>
                <a:gd name="connsiteY60" fmla="*/ 4437919 h 6858000"/>
                <a:gd name="connsiteX61" fmla="*/ 9673647 w 9747620"/>
                <a:gd name="connsiteY61" fmla="*/ 4468162 h 6858000"/>
                <a:gd name="connsiteX62" fmla="*/ 9667532 w 9747620"/>
                <a:gd name="connsiteY62" fmla="*/ 4496296 h 6858000"/>
                <a:gd name="connsiteX63" fmla="*/ 9654658 w 9747620"/>
                <a:gd name="connsiteY63" fmla="*/ 4552277 h 6858000"/>
                <a:gd name="connsiteX64" fmla="*/ 9625876 w 9747620"/>
                <a:gd name="connsiteY64" fmla="*/ 4664478 h 6858000"/>
                <a:gd name="connsiteX65" fmla="*/ 9552803 w 9747620"/>
                <a:gd name="connsiteY65" fmla="*/ 4888737 h 6858000"/>
                <a:gd name="connsiteX66" fmla="*/ 9452639 w 9747620"/>
                <a:gd name="connsiteY66" fmla="*/ 5110934 h 6858000"/>
                <a:gd name="connsiteX67" fmla="*/ 9388017 w 9747620"/>
                <a:gd name="connsiteY67" fmla="*/ 5220020 h 6858000"/>
                <a:gd name="connsiteX68" fmla="*/ 9370073 w 9747620"/>
                <a:gd name="connsiteY68" fmla="*/ 5246811 h 6858000"/>
                <a:gd name="connsiteX69" fmla="*/ 9360926 w 9747620"/>
                <a:gd name="connsiteY69" fmla="*/ 5260040 h 6858000"/>
                <a:gd name="connsiteX70" fmla="*/ 9351829 w 9747620"/>
                <a:gd name="connsiteY70" fmla="*/ 5272646 h 6858000"/>
                <a:gd name="connsiteX71" fmla="*/ 9313305 w 9747620"/>
                <a:gd name="connsiteY71" fmla="*/ 5323881 h 6858000"/>
                <a:gd name="connsiteX72" fmla="*/ 9130375 w 9747620"/>
                <a:gd name="connsiteY72" fmla="*/ 5510802 h 6858000"/>
                <a:gd name="connsiteX73" fmla="*/ 9028422 w 9747620"/>
                <a:gd name="connsiteY73" fmla="*/ 5588878 h 6858000"/>
                <a:gd name="connsiteX74" fmla="*/ 9002424 w 9747620"/>
                <a:gd name="connsiteY74" fmla="*/ 5606707 h 6858000"/>
                <a:gd name="connsiteX75" fmla="*/ 8976525 w 9747620"/>
                <a:gd name="connsiteY75" fmla="*/ 5623866 h 6858000"/>
                <a:gd name="connsiteX76" fmla="*/ 8924181 w 9747620"/>
                <a:gd name="connsiteY76" fmla="*/ 5656793 h 6858000"/>
                <a:gd name="connsiteX77" fmla="*/ 8717291 w 9747620"/>
                <a:gd name="connsiteY77" fmla="*/ 5771582 h 6858000"/>
                <a:gd name="connsiteX78" fmla="*/ 8617129 w 9747620"/>
                <a:gd name="connsiteY78" fmla="*/ 5823105 h 6858000"/>
                <a:gd name="connsiteX79" fmla="*/ 8518207 w 9747620"/>
                <a:gd name="connsiteY79" fmla="*/ 5873671 h 6858000"/>
                <a:gd name="connsiteX80" fmla="*/ 8150558 w 9747620"/>
                <a:gd name="connsiteY80" fmla="*/ 6086761 h 6858000"/>
                <a:gd name="connsiteX81" fmla="*/ 7979410 w 9747620"/>
                <a:gd name="connsiteY81" fmla="*/ 6207158 h 6858000"/>
                <a:gd name="connsiteX82" fmla="*/ 7938300 w 9747620"/>
                <a:gd name="connsiteY82" fmla="*/ 6238887 h 6858000"/>
                <a:gd name="connsiteX83" fmla="*/ 7897936 w 9747620"/>
                <a:gd name="connsiteY83" fmla="*/ 6271286 h 6858000"/>
                <a:gd name="connsiteX84" fmla="*/ 7858367 w 9747620"/>
                <a:gd name="connsiteY84" fmla="*/ 6304357 h 6858000"/>
                <a:gd name="connsiteX85" fmla="*/ 7819048 w 9747620"/>
                <a:gd name="connsiteY85" fmla="*/ 6338770 h 6858000"/>
                <a:gd name="connsiteX86" fmla="*/ 7778882 w 9747620"/>
                <a:gd name="connsiteY86" fmla="*/ 6374477 h 6858000"/>
                <a:gd name="connsiteX87" fmla="*/ 7739563 w 9747620"/>
                <a:gd name="connsiteY87" fmla="*/ 6410328 h 6858000"/>
                <a:gd name="connsiteX88" fmla="*/ 7660824 w 9747620"/>
                <a:gd name="connsiteY88" fmla="*/ 6484138 h 6858000"/>
                <a:gd name="connsiteX89" fmla="*/ 7502302 w 9747620"/>
                <a:gd name="connsiteY89" fmla="*/ 6636360 h 6858000"/>
                <a:gd name="connsiteX90" fmla="*/ 7273394 w 9747620"/>
                <a:gd name="connsiteY90" fmla="*/ 6858000 h 6858000"/>
                <a:gd name="connsiteX91" fmla="*/ 6780690 w 9747620"/>
                <a:gd name="connsiteY91" fmla="*/ 6858000 h 6858000"/>
                <a:gd name="connsiteX92" fmla="*/ 6854939 w 9747620"/>
                <a:gd name="connsiteY92" fmla="*/ 6783597 h 6858000"/>
                <a:gd name="connsiteX93" fmla="*/ 6932087 w 9747620"/>
                <a:gd name="connsiteY93" fmla="*/ 6705809 h 6858000"/>
                <a:gd name="connsiteX94" fmla="*/ 7241130 w 9747620"/>
                <a:gd name="connsiteY94" fmla="*/ 6390965 h 6858000"/>
                <a:gd name="connsiteX95" fmla="*/ 7397564 w 9747620"/>
                <a:gd name="connsiteY95" fmla="*/ 6233087 h 6858000"/>
                <a:gd name="connsiteX96" fmla="*/ 7478142 w 9747620"/>
                <a:gd name="connsiteY96" fmla="*/ 6153670 h 6858000"/>
                <a:gd name="connsiteX97" fmla="*/ 7519600 w 9747620"/>
                <a:gd name="connsiteY97" fmla="*/ 6113937 h 6858000"/>
                <a:gd name="connsiteX98" fmla="*/ 7561207 w 9747620"/>
                <a:gd name="connsiteY98" fmla="*/ 6075067 h 6858000"/>
                <a:gd name="connsiteX99" fmla="*/ 7604204 w 9747620"/>
                <a:gd name="connsiteY99" fmla="*/ 6035526 h 6858000"/>
                <a:gd name="connsiteX100" fmla="*/ 7648644 w 9747620"/>
                <a:gd name="connsiteY100" fmla="*/ 5996416 h 6858000"/>
                <a:gd name="connsiteX101" fmla="*/ 7693830 w 9747620"/>
                <a:gd name="connsiteY101" fmla="*/ 5958264 h 6858000"/>
                <a:gd name="connsiteX102" fmla="*/ 7739662 w 9747620"/>
                <a:gd name="connsiteY102" fmla="*/ 5921073 h 6858000"/>
                <a:gd name="connsiteX103" fmla="*/ 7928458 w 9747620"/>
                <a:gd name="connsiteY103" fmla="*/ 5781025 h 6858000"/>
                <a:gd name="connsiteX104" fmla="*/ 8325882 w 9747620"/>
                <a:gd name="connsiteY104" fmla="*/ 5537450 h 6858000"/>
                <a:gd name="connsiteX105" fmla="*/ 8424555 w 9747620"/>
                <a:gd name="connsiteY105" fmla="*/ 5484106 h 6858000"/>
                <a:gd name="connsiteX106" fmla="*/ 8521737 w 9747620"/>
                <a:gd name="connsiteY106" fmla="*/ 5431289 h 6858000"/>
                <a:gd name="connsiteX107" fmla="*/ 8702677 w 9747620"/>
                <a:gd name="connsiteY107" fmla="*/ 5325942 h 6858000"/>
                <a:gd name="connsiteX108" fmla="*/ 8743986 w 9747620"/>
                <a:gd name="connsiteY108" fmla="*/ 5298717 h 6858000"/>
                <a:gd name="connsiteX109" fmla="*/ 8764167 w 9747620"/>
                <a:gd name="connsiteY109" fmla="*/ 5284723 h 6858000"/>
                <a:gd name="connsiteX110" fmla="*/ 8783704 w 9747620"/>
                <a:gd name="connsiteY110" fmla="*/ 5270679 h 6858000"/>
                <a:gd name="connsiteX111" fmla="*/ 8856776 w 9747620"/>
                <a:gd name="connsiteY111" fmla="*/ 5212399 h 6858000"/>
                <a:gd name="connsiteX112" fmla="*/ 8979856 w 9747620"/>
                <a:gd name="connsiteY112" fmla="*/ 5082081 h 6858000"/>
                <a:gd name="connsiteX113" fmla="*/ 9006699 w 9747620"/>
                <a:gd name="connsiteY113" fmla="*/ 5044984 h 6858000"/>
                <a:gd name="connsiteX114" fmla="*/ 9013509 w 9747620"/>
                <a:gd name="connsiteY114" fmla="*/ 5035254 h 6858000"/>
                <a:gd name="connsiteX115" fmla="*/ 9019773 w 9747620"/>
                <a:gd name="connsiteY115" fmla="*/ 5025812 h 6858000"/>
                <a:gd name="connsiteX116" fmla="*/ 9032050 w 9747620"/>
                <a:gd name="connsiteY116" fmla="*/ 5006833 h 6858000"/>
                <a:gd name="connsiteX117" fmla="*/ 9077733 w 9747620"/>
                <a:gd name="connsiteY117" fmla="*/ 4926839 h 6858000"/>
                <a:gd name="connsiteX118" fmla="*/ 9154285 w 9747620"/>
                <a:gd name="connsiteY118" fmla="*/ 4750223 h 6858000"/>
                <a:gd name="connsiteX119" fmla="*/ 9213936 w 9747620"/>
                <a:gd name="connsiteY119" fmla="*/ 4559945 h 6858000"/>
                <a:gd name="connsiteX120" fmla="*/ 9238592 w 9747620"/>
                <a:gd name="connsiteY120" fmla="*/ 4461357 h 6858000"/>
                <a:gd name="connsiteX121" fmla="*/ 9249776 w 9747620"/>
                <a:gd name="connsiteY121" fmla="*/ 4411319 h 6858000"/>
                <a:gd name="connsiteX122" fmla="*/ 9255046 w 9747620"/>
                <a:gd name="connsiteY122" fmla="*/ 4386299 h 6858000"/>
                <a:gd name="connsiteX123" fmla="*/ 9259718 w 9747620"/>
                <a:gd name="connsiteY123" fmla="*/ 4363342 h 6858000"/>
                <a:gd name="connsiteX124" fmla="*/ 9269959 w 9747620"/>
                <a:gd name="connsiteY124" fmla="*/ 4309566 h 6858000"/>
                <a:gd name="connsiteX125" fmla="*/ 9274233 w 9747620"/>
                <a:gd name="connsiteY125" fmla="*/ 4286176 h 6858000"/>
                <a:gd name="connsiteX126" fmla="*/ 9276022 w 9747620"/>
                <a:gd name="connsiteY126" fmla="*/ 4275489 h 6858000"/>
                <a:gd name="connsiteX127" fmla="*/ 9277861 w 9747620"/>
                <a:gd name="connsiteY127" fmla="*/ 4263506 h 6858000"/>
                <a:gd name="connsiteX128" fmla="*/ 9286014 w 9747620"/>
                <a:gd name="connsiteY128" fmla="*/ 4211696 h 6858000"/>
                <a:gd name="connsiteX129" fmla="*/ 9290092 w 9747620"/>
                <a:gd name="connsiteY129" fmla="*/ 4185767 h 6858000"/>
                <a:gd name="connsiteX130" fmla="*/ 9292128 w 9747620"/>
                <a:gd name="connsiteY130" fmla="*/ 4172826 h 6858000"/>
                <a:gd name="connsiteX131" fmla="*/ 9293720 w 9747620"/>
                <a:gd name="connsiteY131" fmla="*/ 4159693 h 6858000"/>
                <a:gd name="connsiteX132" fmla="*/ 9305650 w 9747620"/>
                <a:gd name="connsiteY132" fmla="*/ 4057941 h 6858000"/>
                <a:gd name="connsiteX133" fmla="*/ 9309378 w 9747620"/>
                <a:gd name="connsiteY133" fmla="*/ 4010779 h 6858000"/>
                <a:gd name="connsiteX134" fmla="*/ 9313454 w 9747620"/>
                <a:gd name="connsiteY134" fmla="*/ 3956428 h 6858000"/>
                <a:gd name="connsiteX135" fmla="*/ 9320811 w 9747620"/>
                <a:gd name="connsiteY135" fmla="*/ 3753546 h 6858000"/>
                <a:gd name="connsiteX136" fmla="*/ 9319617 w 9747620"/>
                <a:gd name="connsiteY136" fmla="*/ 3650643 h 6858000"/>
                <a:gd name="connsiteX137" fmla="*/ 9318176 w 9747620"/>
                <a:gd name="connsiteY137" fmla="*/ 3600030 h 6858000"/>
                <a:gd name="connsiteX138" fmla="*/ 9317778 w 9747620"/>
                <a:gd name="connsiteY138" fmla="*/ 3588096 h 6858000"/>
                <a:gd name="connsiteX139" fmla="*/ 9316983 w 9747620"/>
                <a:gd name="connsiteY139" fmla="*/ 3575107 h 6858000"/>
                <a:gd name="connsiteX140" fmla="*/ 9315443 w 9747620"/>
                <a:gd name="connsiteY140" fmla="*/ 3549130 h 6858000"/>
                <a:gd name="connsiteX141" fmla="*/ 9312311 w 9747620"/>
                <a:gd name="connsiteY141" fmla="*/ 3497176 h 6858000"/>
                <a:gd name="connsiteX142" fmla="*/ 9307587 w 9747620"/>
                <a:gd name="connsiteY142" fmla="*/ 3445029 h 6858000"/>
                <a:gd name="connsiteX143" fmla="*/ 9302618 w 9747620"/>
                <a:gd name="connsiteY143" fmla="*/ 3392835 h 6858000"/>
                <a:gd name="connsiteX144" fmla="*/ 9301574 w 9747620"/>
                <a:gd name="connsiteY144" fmla="*/ 3381476 h 6858000"/>
                <a:gd name="connsiteX145" fmla="*/ 9300430 w 9747620"/>
                <a:gd name="connsiteY145" fmla="*/ 3370740 h 6858000"/>
                <a:gd name="connsiteX146" fmla="*/ 9297547 w 9747620"/>
                <a:gd name="connsiteY146" fmla="*/ 3346966 h 6858000"/>
                <a:gd name="connsiteX147" fmla="*/ 9294017 w 9747620"/>
                <a:gd name="connsiteY147" fmla="*/ 3320030 h 6858000"/>
                <a:gd name="connsiteX148" fmla="*/ 9290439 w 9747620"/>
                <a:gd name="connsiteY148" fmla="*/ 3290410 h 6858000"/>
                <a:gd name="connsiteX149" fmla="*/ 9284275 w 9747620"/>
                <a:gd name="connsiteY149" fmla="*/ 3244544 h 6858000"/>
                <a:gd name="connsiteX150" fmla="*/ 9275974 w 9747620"/>
                <a:gd name="connsiteY150" fmla="*/ 3193116 h 6858000"/>
                <a:gd name="connsiteX151" fmla="*/ 9267224 w 9747620"/>
                <a:gd name="connsiteY151" fmla="*/ 3142264 h 6858000"/>
                <a:gd name="connsiteX152" fmla="*/ 9225320 w 9747620"/>
                <a:gd name="connsiteY152" fmla="*/ 2939909 h 6858000"/>
                <a:gd name="connsiteX153" fmla="*/ 9200466 w 9747620"/>
                <a:gd name="connsiteY153" fmla="*/ 2839449 h 6858000"/>
                <a:gd name="connsiteX154" fmla="*/ 9193953 w 9747620"/>
                <a:gd name="connsiteY154" fmla="*/ 2814958 h 6858000"/>
                <a:gd name="connsiteX155" fmla="*/ 9186993 w 9747620"/>
                <a:gd name="connsiteY155" fmla="*/ 2790276 h 6858000"/>
                <a:gd name="connsiteX156" fmla="*/ 9172628 w 9747620"/>
                <a:gd name="connsiteY156" fmla="*/ 2740621 h 6858000"/>
                <a:gd name="connsiteX157" fmla="*/ 9035082 w 9747620"/>
                <a:gd name="connsiteY157" fmla="*/ 2347463 h 6858000"/>
                <a:gd name="connsiteX158" fmla="*/ 8952118 w 9747620"/>
                <a:gd name="connsiteY158" fmla="*/ 2155413 h 6858000"/>
                <a:gd name="connsiteX159" fmla="*/ 8929948 w 9747620"/>
                <a:gd name="connsiteY159" fmla="*/ 2107915 h 6858000"/>
                <a:gd name="connsiteX160" fmla="*/ 8907429 w 9747620"/>
                <a:gd name="connsiteY160" fmla="*/ 2060753 h 6858000"/>
                <a:gd name="connsiteX161" fmla="*/ 8860404 w 9747620"/>
                <a:gd name="connsiteY161" fmla="*/ 1966478 h 6858000"/>
                <a:gd name="connsiteX162" fmla="*/ 8760788 w 9747620"/>
                <a:gd name="connsiteY162" fmla="*/ 1780274 h 6858000"/>
                <a:gd name="connsiteX163" fmla="*/ 8734740 w 9747620"/>
                <a:gd name="connsiteY163" fmla="*/ 1734311 h 6858000"/>
                <a:gd name="connsiteX164" fmla="*/ 8708046 w 9747620"/>
                <a:gd name="connsiteY164" fmla="*/ 1687963 h 6858000"/>
                <a:gd name="connsiteX165" fmla="*/ 8654062 w 9747620"/>
                <a:gd name="connsiteY165" fmla="*/ 1597234 h 6858000"/>
                <a:gd name="connsiteX166" fmla="*/ 8540278 w 9747620"/>
                <a:gd name="connsiteY166" fmla="*/ 1418077 h 6858000"/>
                <a:gd name="connsiteX167" fmla="*/ 8510701 w 9747620"/>
                <a:gd name="connsiteY167" fmla="*/ 1373695 h 6858000"/>
                <a:gd name="connsiteX168" fmla="*/ 8480676 w 9747620"/>
                <a:gd name="connsiteY168" fmla="*/ 1329457 h 6858000"/>
                <a:gd name="connsiteX169" fmla="*/ 8419782 w 9747620"/>
                <a:gd name="connsiteY169" fmla="*/ 1242275 h 6858000"/>
                <a:gd name="connsiteX170" fmla="*/ 8292478 w 9747620"/>
                <a:gd name="connsiteY170" fmla="*/ 1069875 h 6858000"/>
                <a:gd name="connsiteX171" fmla="*/ 8259620 w 9747620"/>
                <a:gd name="connsiteY171" fmla="*/ 1027123 h 6858000"/>
                <a:gd name="connsiteX172" fmla="*/ 8243416 w 9747620"/>
                <a:gd name="connsiteY172" fmla="*/ 1006130 h 6858000"/>
                <a:gd name="connsiteX173" fmla="*/ 8227110 w 9747620"/>
                <a:gd name="connsiteY173" fmla="*/ 985473 h 6858000"/>
                <a:gd name="connsiteX174" fmla="*/ 8159604 w 9747620"/>
                <a:gd name="connsiteY174" fmla="*/ 902029 h 6858000"/>
                <a:gd name="connsiteX175" fmla="*/ 8020022 w 9747620"/>
                <a:gd name="connsiteY175" fmla="*/ 738209 h 6858000"/>
                <a:gd name="connsiteX176" fmla="*/ 7984182 w 9747620"/>
                <a:gd name="connsiteY176" fmla="*/ 697901 h 6858000"/>
                <a:gd name="connsiteX177" fmla="*/ 7948043 w 9747620"/>
                <a:gd name="connsiteY177" fmla="*/ 657976 h 6858000"/>
                <a:gd name="connsiteX178" fmla="*/ 7874324 w 9747620"/>
                <a:gd name="connsiteY178" fmla="*/ 578607 h 6858000"/>
                <a:gd name="connsiteX179" fmla="*/ 7723308 w 9747620"/>
                <a:gd name="connsiteY179" fmla="*/ 424085 h 6858000"/>
                <a:gd name="connsiteX180" fmla="*/ 7565532 w 9747620"/>
                <a:gd name="connsiteY180" fmla="*/ 275602 h 6858000"/>
                <a:gd name="connsiteX181" fmla="*/ 1832515 w 9747620"/>
                <a:gd name="connsiteY181" fmla="*/ 0 h 6858000"/>
                <a:gd name="connsiteX182" fmla="*/ 2158449 w 9747620"/>
                <a:gd name="connsiteY182" fmla="*/ 0 h 6858000"/>
                <a:gd name="connsiteX183" fmla="*/ 2108797 w 9747620"/>
                <a:gd name="connsiteY183" fmla="*/ 37845 h 6858000"/>
                <a:gd name="connsiteX184" fmla="*/ 1942830 w 9747620"/>
                <a:gd name="connsiteY184" fmla="*/ 177587 h 6858000"/>
                <a:gd name="connsiteX185" fmla="*/ 1633191 w 9747620"/>
                <a:gd name="connsiteY185" fmla="*/ 477909 h 6858000"/>
                <a:gd name="connsiteX186" fmla="*/ 702686 w 9747620"/>
                <a:gd name="connsiteY186" fmla="*/ 1889935 h 6858000"/>
                <a:gd name="connsiteX187" fmla="*/ 551769 w 9747620"/>
                <a:gd name="connsiteY187" fmla="*/ 2281416 h 6858000"/>
                <a:gd name="connsiteX188" fmla="*/ 438383 w 9747620"/>
                <a:gd name="connsiteY188" fmla="*/ 2682772 h 6858000"/>
                <a:gd name="connsiteX189" fmla="*/ 397124 w 9747620"/>
                <a:gd name="connsiteY189" fmla="*/ 2887044 h 6858000"/>
                <a:gd name="connsiteX190" fmla="*/ 365658 w 9747620"/>
                <a:gd name="connsiteY190" fmla="*/ 3093424 h 6858000"/>
                <a:gd name="connsiteX191" fmla="*/ 332105 w 9747620"/>
                <a:gd name="connsiteY191" fmla="*/ 3509828 h 6858000"/>
                <a:gd name="connsiteX192" fmla="*/ 383653 w 9747620"/>
                <a:gd name="connsiteY192" fmla="*/ 4346327 h 6858000"/>
                <a:gd name="connsiteX193" fmla="*/ 422327 w 9747620"/>
                <a:gd name="connsiteY193" fmla="*/ 4552900 h 6858000"/>
                <a:gd name="connsiteX194" fmla="*/ 472184 w 9747620"/>
                <a:gd name="connsiteY194" fmla="*/ 4757939 h 6858000"/>
                <a:gd name="connsiteX195" fmla="*/ 533078 w 9747620"/>
                <a:gd name="connsiteY195" fmla="*/ 4960916 h 6858000"/>
                <a:gd name="connsiteX196" fmla="*/ 604710 w 9747620"/>
                <a:gd name="connsiteY196" fmla="*/ 5160875 h 6858000"/>
                <a:gd name="connsiteX197" fmla="*/ 996766 w 9747620"/>
                <a:gd name="connsiteY197" fmla="*/ 5920640 h 6858000"/>
                <a:gd name="connsiteX198" fmla="*/ 1549183 w 9747620"/>
                <a:gd name="connsiteY198" fmla="*/ 6586417 h 6858000"/>
                <a:gd name="connsiteX199" fmla="*/ 1709890 w 9747620"/>
                <a:gd name="connsiteY199" fmla="*/ 6734063 h 6858000"/>
                <a:gd name="connsiteX200" fmla="*/ 1859761 w 9747620"/>
                <a:gd name="connsiteY200" fmla="*/ 6858000 h 6858000"/>
                <a:gd name="connsiteX201" fmla="*/ 1671798 w 9747620"/>
                <a:gd name="connsiteY201" fmla="*/ 6858000 h 6858000"/>
                <a:gd name="connsiteX202" fmla="*/ 1628044 w 9747620"/>
                <a:gd name="connsiteY202" fmla="*/ 6822717 h 6858000"/>
                <a:gd name="connsiteX203" fmla="*/ 1459756 w 9747620"/>
                <a:gd name="connsiteY203" fmla="*/ 6674223 h 6858000"/>
                <a:gd name="connsiteX204" fmla="*/ 402543 w 9747620"/>
                <a:gd name="connsiteY204" fmla="*/ 5241588 h 6858000"/>
                <a:gd name="connsiteX205" fmla="*/ 311923 w 9747620"/>
                <a:gd name="connsiteY205" fmla="*/ 5036741 h 6858000"/>
                <a:gd name="connsiteX206" fmla="*/ 232140 w 9747620"/>
                <a:gd name="connsiteY206" fmla="*/ 4827483 h 6858000"/>
                <a:gd name="connsiteX207" fmla="*/ 163392 w 9747620"/>
                <a:gd name="connsiteY207" fmla="*/ 4613913 h 6858000"/>
                <a:gd name="connsiteX208" fmla="*/ 106823 w 9747620"/>
                <a:gd name="connsiteY208" fmla="*/ 4396365 h 6858000"/>
                <a:gd name="connsiteX209" fmla="*/ 29326 w 9747620"/>
                <a:gd name="connsiteY209" fmla="*/ 3954702 h 6858000"/>
                <a:gd name="connsiteX210" fmla="*/ 8647 w 9747620"/>
                <a:gd name="connsiteY210" fmla="*/ 3730971 h 6858000"/>
                <a:gd name="connsiteX211" fmla="*/ 2880 w 9747620"/>
                <a:gd name="connsiteY211" fmla="*/ 3618674 h 6858000"/>
                <a:gd name="connsiteX212" fmla="*/ 296 w 9747620"/>
                <a:gd name="connsiteY212" fmla="*/ 3506425 h 6858000"/>
                <a:gd name="connsiteX213" fmla="*/ 20030 w 9747620"/>
                <a:gd name="connsiteY213" fmla="*/ 3056711 h 6858000"/>
                <a:gd name="connsiteX214" fmla="*/ 48664 w 9747620"/>
                <a:gd name="connsiteY214" fmla="*/ 2832980 h 6858000"/>
                <a:gd name="connsiteX215" fmla="*/ 89922 w 9747620"/>
                <a:gd name="connsiteY215" fmla="*/ 2610639 h 6858000"/>
                <a:gd name="connsiteX216" fmla="*/ 211163 w 9747620"/>
                <a:gd name="connsiteY216" fmla="*/ 2174343 h 6858000"/>
                <a:gd name="connsiteX217" fmla="*/ 379129 w 9747620"/>
                <a:gd name="connsiteY217" fmla="*/ 1754393 h 6858000"/>
                <a:gd name="connsiteX218" fmla="*/ 841424 w 9747620"/>
                <a:gd name="connsiteY218" fmla="*/ 976270 h 6858000"/>
                <a:gd name="connsiteX219" fmla="*/ 1130234 w 9747620"/>
                <a:gd name="connsiteY219" fmla="*/ 625768 h 6858000"/>
                <a:gd name="connsiteX220" fmla="*/ 1452897 w 9747620"/>
                <a:gd name="connsiteY220" fmla="*/ 305748 h 6858000"/>
                <a:gd name="connsiteX221" fmla="*/ 1805682 w 9747620"/>
                <a:gd name="connsiteY221" fmla="*/ 1875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Lst>
              <a:rect l="l" t="t" r="r" b="b"/>
              <a:pathLst>
                <a:path w="9747620" h="6858000">
                  <a:moveTo>
                    <a:pt x="7235453" y="0"/>
                  </a:moveTo>
                  <a:lnTo>
                    <a:pt x="7548130" y="0"/>
                  </a:lnTo>
                  <a:lnTo>
                    <a:pt x="7710334" y="111973"/>
                  </a:lnTo>
                  <a:cubicBezTo>
                    <a:pt x="7770781" y="157314"/>
                    <a:pt x="7830282" y="203517"/>
                    <a:pt x="7889188" y="251542"/>
                  </a:cubicBezTo>
                  <a:cubicBezTo>
                    <a:pt x="7947894" y="299470"/>
                    <a:pt x="8005557" y="348453"/>
                    <a:pt x="8061828" y="398586"/>
                  </a:cubicBezTo>
                  <a:cubicBezTo>
                    <a:pt x="8090013" y="423605"/>
                    <a:pt x="8117948" y="448816"/>
                    <a:pt x="8145637" y="474218"/>
                  </a:cubicBezTo>
                  <a:cubicBezTo>
                    <a:pt x="8159506" y="486918"/>
                    <a:pt x="8173375" y="499764"/>
                    <a:pt x="8187242" y="512753"/>
                  </a:cubicBezTo>
                  <a:lnTo>
                    <a:pt x="8228402" y="551575"/>
                  </a:lnTo>
                  <a:cubicBezTo>
                    <a:pt x="8283082" y="603577"/>
                    <a:pt x="8336569" y="656778"/>
                    <a:pt x="8389211" y="710937"/>
                  </a:cubicBezTo>
                  <a:cubicBezTo>
                    <a:pt x="8415458" y="738065"/>
                    <a:pt x="8441455" y="765432"/>
                    <a:pt x="8467206" y="793088"/>
                  </a:cubicBezTo>
                  <a:lnTo>
                    <a:pt x="8486791" y="814223"/>
                  </a:lnTo>
                  <a:lnTo>
                    <a:pt x="8505979" y="835409"/>
                  </a:lnTo>
                  <a:lnTo>
                    <a:pt x="8543509" y="877346"/>
                  </a:lnTo>
                  <a:cubicBezTo>
                    <a:pt x="8593418" y="933423"/>
                    <a:pt x="8642579" y="990601"/>
                    <a:pt x="8690549" y="1048978"/>
                  </a:cubicBezTo>
                  <a:cubicBezTo>
                    <a:pt x="8714558" y="1078168"/>
                    <a:pt x="8738368" y="1107644"/>
                    <a:pt x="8761732" y="1137502"/>
                  </a:cubicBezTo>
                  <a:lnTo>
                    <a:pt x="8796379" y="1182077"/>
                  </a:lnTo>
                  <a:lnTo>
                    <a:pt x="8830678" y="1226986"/>
                  </a:lnTo>
                  <a:cubicBezTo>
                    <a:pt x="8876112" y="1287185"/>
                    <a:pt x="8920304" y="1348532"/>
                    <a:pt x="8963353" y="1410936"/>
                  </a:cubicBezTo>
                  <a:cubicBezTo>
                    <a:pt x="8984727" y="1442137"/>
                    <a:pt x="9005954" y="1473915"/>
                    <a:pt x="9026483" y="1505499"/>
                  </a:cubicBezTo>
                  <a:lnTo>
                    <a:pt x="9057004" y="1552613"/>
                  </a:lnTo>
                  <a:cubicBezTo>
                    <a:pt x="9067245" y="1568525"/>
                    <a:pt x="9077336" y="1584534"/>
                    <a:pt x="9087278" y="1600542"/>
                  </a:cubicBezTo>
                  <a:cubicBezTo>
                    <a:pt x="9127145" y="1664766"/>
                    <a:pt x="9165966" y="1729613"/>
                    <a:pt x="9202851" y="1795515"/>
                  </a:cubicBezTo>
                  <a:cubicBezTo>
                    <a:pt x="9221342" y="1828491"/>
                    <a:pt x="9239437" y="1861417"/>
                    <a:pt x="9257332" y="1894920"/>
                  </a:cubicBezTo>
                  <a:lnTo>
                    <a:pt x="9283778" y="1945436"/>
                  </a:lnTo>
                  <a:lnTo>
                    <a:pt x="9309428" y="1996193"/>
                  </a:lnTo>
                  <a:cubicBezTo>
                    <a:pt x="9343280" y="2064013"/>
                    <a:pt x="9375491" y="2132695"/>
                    <a:pt x="9405714" y="2202191"/>
                  </a:cubicBezTo>
                  <a:cubicBezTo>
                    <a:pt x="9466260" y="2341183"/>
                    <a:pt x="9520493" y="2483053"/>
                    <a:pt x="9566524" y="2627653"/>
                  </a:cubicBezTo>
                  <a:cubicBezTo>
                    <a:pt x="9572289" y="2645675"/>
                    <a:pt x="9578056" y="2663792"/>
                    <a:pt x="9583573" y="2682195"/>
                  </a:cubicBezTo>
                  <a:lnTo>
                    <a:pt x="9591974" y="2709707"/>
                  </a:lnTo>
                  <a:lnTo>
                    <a:pt x="9600027" y="2737650"/>
                  </a:lnTo>
                  <a:cubicBezTo>
                    <a:pt x="9610416" y="2774171"/>
                    <a:pt x="9620358" y="2810884"/>
                    <a:pt x="9629803" y="2847694"/>
                  </a:cubicBezTo>
                  <a:cubicBezTo>
                    <a:pt x="9648692" y="2921312"/>
                    <a:pt x="9665196" y="2995506"/>
                    <a:pt x="9679909" y="3070131"/>
                  </a:cubicBezTo>
                  <a:cubicBezTo>
                    <a:pt x="9683587" y="3088775"/>
                    <a:pt x="9687118" y="3107418"/>
                    <a:pt x="9690498" y="3126159"/>
                  </a:cubicBezTo>
                  <a:lnTo>
                    <a:pt x="9700390" y="3181805"/>
                  </a:lnTo>
                  <a:cubicBezTo>
                    <a:pt x="9703670" y="3201120"/>
                    <a:pt x="9706952" y="3222112"/>
                    <a:pt x="9709685" y="3243392"/>
                  </a:cubicBezTo>
                  <a:lnTo>
                    <a:pt x="9713016" y="3267597"/>
                  </a:lnTo>
                  <a:lnTo>
                    <a:pt x="9716844" y="3294437"/>
                  </a:lnTo>
                  <a:cubicBezTo>
                    <a:pt x="9718186" y="3303926"/>
                    <a:pt x="9719527" y="3313895"/>
                    <a:pt x="9720820" y="3324488"/>
                  </a:cubicBezTo>
                  <a:lnTo>
                    <a:pt x="9722709" y="3340737"/>
                  </a:lnTo>
                  <a:lnTo>
                    <a:pt x="9724301" y="3356361"/>
                  </a:lnTo>
                  <a:lnTo>
                    <a:pt x="9730166" y="3412197"/>
                  </a:lnTo>
                  <a:cubicBezTo>
                    <a:pt x="9732005" y="3430842"/>
                    <a:pt x="9734291" y="3449342"/>
                    <a:pt x="9735783" y="3468083"/>
                  </a:cubicBezTo>
                  <a:lnTo>
                    <a:pt x="9739760" y="3524399"/>
                  </a:lnTo>
                  <a:lnTo>
                    <a:pt x="9741748" y="3552580"/>
                  </a:lnTo>
                  <a:lnTo>
                    <a:pt x="9742742" y="3566672"/>
                  </a:lnTo>
                  <a:lnTo>
                    <a:pt x="9743488" y="3581865"/>
                  </a:lnTo>
                  <a:lnTo>
                    <a:pt x="9744731" y="3611341"/>
                  </a:lnTo>
                  <a:lnTo>
                    <a:pt x="9745725" y="3639715"/>
                  </a:lnTo>
                  <a:cubicBezTo>
                    <a:pt x="9746868" y="3677579"/>
                    <a:pt x="9747514" y="3715587"/>
                    <a:pt x="9747613" y="3753786"/>
                  </a:cubicBezTo>
                  <a:cubicBezTo>
                    <a:pt x="9747763" y="3830232"/>
                    <a:pt x="9745675" y="3906870"/>
                    <a:pt x="9740405" y="3984609"/>
                  </a:cubicBezTo>
                  <a:lnTo>
                    <a:pt x="9736329" y="4038434"/>
                  </a:lnTo>
                  <a:cubicBezTo>
                    <a:pt x="9735087" y="4055976"/>
                    <a:pt x="9733794" y="4076346"/>
                    <a:pt x="9731408" y="4099446"/>
                  </a:cubicBezTo>
                  <a:lnTo>
                    <a:pt x="9717987" y="4213325"/>
                  </a:lnTo>
                  <a:cubicBezTo>
                    <a:pt x="9717441" y="4217926"/>
                    <a:pt x="9716943" y="4222527"/>
                    <a:pt x="9716297" y="4227129"/>
                  </a:cubicBezTo>
                  <a:lnTo>
                    <a:pt x="9714110" y="4240981"/>
                  </a:lnTo>
                  <a:lnTo>
                    <a:pt x="9709785" y="4268731"/>
                  </a:lnTo>
                  <a:lnTo>
                    <a:pt x="9701086" y="4324185"/>
                  </a:lnTo>
                  <a:lnTo>
                    <a:pt x="9698699" y="4338994"/>
                  </a:lnTo>
                  <a:lnTo>
                    <a:pt x="9695966" y="4355050"/>
                  </a:lnTo>
                  <a:cubicBezTo>
                    <a:pt x="9694077" y="4365547"/>
                    <a:pt x="9692188" y="4375516"/>
                    <a:pt x="9690299" y="4385054"/>
                  </a:cubicBezTo>
                  <a:lnTo>
                    <a:pt x="9679909" y="4437919"/>
                  </a:lnTo>
                  <a:cubicBezTo>
                    <a:pt x="9677871" y="4448320"/>
                    <a:pt x="9675735" y="4458097"/>
                    <a:pt x="9673647" y="4468162"/>
                  </a:cubicBezTo>
                  <a:lnTo>
                    <a:pt x="9667532" y="4496296"/>
                  </a:lnTo>
                  <a:cubicBezTo>
                    <a:pt x="9663406" y="4514941"/>
                    <a:pt x="9659081" y="4533585"/>
                    <a:pt x="9654658" y="4552277"/>
                  </a:cubicBezTo>
                  <a:cubicBezTo>
                    <a:pt x="9645760" y="4589613"/>
                    <a:pt x="9636265" y="4627045"/>
                    <a:pt x="9625876" y="4664478"/>
                  </a:cubicBezTo>
                  <a:cubicBezTo>
                    <a:pt x="9605048" y="4739247"/>
                    <a:pt x="9581088" y="4814303"/>
                    <a:pt x="9552803" y="4888737"/>
                  </a:cubicBezTo>
                  <a:cubicBezTo>
                    <a:pt x="9524668" y="4962930"/>
                    <a:pt x="9492109" y="5037459"/>
                    <a:pt x="9452639" y="5110934"/>
                  </a:cubicBezTo>
                  <a:cubicBezTo>
                    <a:pt x="9432905" y="5147695"/>
                    <a:pt x="9411431" y="5184169"/>
                    <a:pt x="9388017" y="5220020"/>
                  </a:cubicBezTo>
                  <a:cubicBezTo>
                    <a:pt x="9382201" y="5228982"/>
                    <a:pt x="9376236" y="5237945"/>
                    <a:pt x="9370073" y="5246811"/>
                  </a:cubicBezTo>
                  <a:lnTo>
                    <a:pt x="9360926" y="5260040"/>
                  </a:lnTo>
                  <a:lnTo>
                    <a:pt x="9351829" y="5272646"/>
                  </a:lnTo>
                  <a:cubicBezTo>
                    <a:pt x="9339700" y="5289468"/>
                    <a:pt x="9327174" y="5306387"/>
                    <a:pt x="9313305" y="5323881"/>
                  </a:cubicBezTo>
                  <a:cubicBezTo>
                    <a:pt x="9258625" y="5393042"/>
                    <a:pt x="9196489" y="5455445"/>
                    <a:pt x="9130375" y="5510802"/>
                  </a:cubicBezTo>
                  <a:cubicBezTo>
                    <a:pt x="9097319" y="5538505"/>
                    <a:pt x="9063268" y="5564530"/>
                    <a:pt x="9028422" y="5588878"/>
                  </a:cubicBezTo>
                  <a:cubicBezTo>
                    <a:pt x="9019723" y="5595109"/>
                    <a:pt x="9011074" y="5600909"/>
                    <a:pt x="9002424" y="5606707"/>
                  </a:cubicBezTo>
                  <a:cubicBezTo>
                    <a:pt x="8993774" y="5612603"/>
                    <a:pt x="8985124" y="5618211"/>
                    <a:pt x="8976525" y="5623866"/>
                  </a:cubicBezTo>
                  <a:cubicBezTo>
                    <a:pt x="8959277" y="5635130"/>
                    <a:pt x="8941629" y="5646201"/>
                    <a:pt x="8924181" y="5656793"/>
                  </a:cubicBezTo>
                  <a:cubicBezTo>
                    <a:pt x="8854291" y="5699259"/>
                    <a:pt x="8784946" y="5736451"/>
                    <a:pt x="8717291" y="5771582"/>
                  </a:cubicBezTo>
                  <a:lnTo>
                    <a:pt x="8617129" y="5823105"/>
                  </a:lnTo>
                  <a:lnTo>
                    <a:pt x="8518207" y="5873671"/>
                  </a:lnTo>
                  <a:cubicBezTo>
                    <a:pt x="8391200" y="5939188"/>
                    <a:pt x="8267922" y="6009788"/>
                    <a:pt x="8150558" y="6086761"/>
                  </a:cubicBezTo>
                  <a:cubicBezTo>
                    <a:pt x="8091901" y="6125248"/>
                    <a:pt x="8034736" y="6165317"/>
                    <a:pt x="7979410" y="6207158"/>
                  </a:cubicBezTo>
                  <a:cubicBezTo>
                    <a:pt x="7965739" y="6217750"/>
                    <a:pt x="7951771" y="6228103"/>
                    <a:pt x="7938300" y="6238887"/>
                  </a:cubicBezTo>
                  <a:lnTo>
                    <a:pt x="7897936" y="6271286"/>
                  </a:lnTo>
                  <a:lnTo>
                    <a:pt x="7858367" y="6304357"/>
                  </a:lnTo>
                  <a:lnTo>
                    <a:pt x="7819048" y="6338770"/>
                  </a:lnTo>
                  <a:cubicBezTo>
                    <a:pt x="7804882" y="6351232"/>
                    <a:pt x="7792105" y="6362591"/>
                    <a:pt x="7778882" y="6374477"/>
                  </a:cubicBezTo>
                  <a:lnTo>
                    <a:pt x="7739563" y="6410328"/>
                  </a:lnTo>
                  <a:cubicBezTo>
                    <a:pt x="7713366" y="6434485"/>
                    <a:pt x="7687168" y="6459120"/>
                    <a:pt x="7660824" y="6484138"/>
                  </a:cubicBezTo>
                  <a:lnTo>
                    <a:pt x="7502302" y="6636360"/>
                  </a:lnTo>
                  <a:lnTo>
                    <a:pt x="7273394" y="6858000"/>
                  </a:lnTo>
                  <a:lnTo>
                    <a:pt x="6780690" y="6858000"/>
                  </a:lnTo>
                  <a:lnTo>
                    <a:pt x="6854939" y="6783597"/>
                  </a:lnTo>
                  <a:cubicBezTo>
                    <a:pt x="6880688" y="6757810"/>
                    <a:pt x="6906338" y="6732265"/>
                    <a:pt x="6932087" y="6705809"/>
                  </a:cubicBezTo>
                  <a:lnTo>
                    <a:pt x="7241130" y="6390965"/>
                  </a:lnTo>
                  <a:lnTo>
                    <a:pt x="7397564" y="6233087"/>
                  </a:lnTo>
                  <a:cubicBezTo>
                    <a:pt x="7424009" y="6206679"/>
                    <a:pt x="7450802" y="6180175"/>
                    <a:pt x="7478142" y="6153670"/>
                  </a:cubicBezTo>
                  <a:lnTo>
                    <a:pt x="7519600" y="6113937"/>
                  </a:lnTo>
                  <a:cubicBezTo>
                    <a:pt x="7533469" y="6100805"/>
                    <a:pt x="7547934" y="6087288"/>
                    <a:pt x="7561207" y="6075067"/>
                  </a:cubicBezTo>
                  <a:lnTo>
                    <a:pt x="7604204" y="6035526"/>
                  </a:lnTo>
                  <a:lnTo>
                    <a:pt x="7648644" y="5996416"/>
                  </a:lnTo>
                  <a:cubicBezTo>
                    <a:pt x="7663608" y="5983570"/>
                    <a:pt x="7678768" y="5971013"/>
                    <a:pt x="7693830" y="5958264"/>
                  </a:cubicBezTo>
                  <a:cubicBezTo>
                    <a:pt x="7708942" y="5945611"/>
                    <a:pt x="7724352" y="5933485"/>
                    <a:pt x="7739662" y="5921073"/>
                  </a:cubicBezTo>
                  <a:cubicBezTo>
                    <a:pt x="7801154" y="5872088"/>
                    <a:pt x="7864234" y="5825502"/>
                    <a:pt x="7928458" y="5781025"/>
                  </a:cubicBezTo>
                  <a:cubicBezTo>
                    <a:pt x="8057005" y="5692164"/>
                    <a:pt x="8190077" y="5611500"/>
                    <a:pt x="8325882" y="5537450"/>
                  </a:cubicBezTo>
                  <a:lnTo>
                    <a:pt x="8424555" y="5484106"/>
                  </a:lnTo>
                  <a:lnTo>
                    <a:pt x="8521737" y="5431289"/>
                  </a:lnTo>
                  <a:cubicBezTo>
                    <a:pt x="8585315" y="5396349"/>
                    <a:pt x="8646456" y="5361840"/>
                    <a:pt x="8702677" y="5325942"/>
                  </a:cubicBezTo>
                  <a:cubicBezTo>
                    <a:pt x="8716795" y="5316931"/>
                    <a:pt x="8730365" y="5308017"/>
                    <a:pt x="8743986" y="5298717"/>
                  </a:cubicBezTo>
                  <a:cubicBezTo>
                    <a:pt x="8750747" y="5294069"/>
                    <a:pt x="8757606" y="5289420"/>
                    <a:pt x="8764167" y="5284723"/>
                  </a:cubicBezTo>
                  <a:cubicBezTo>
                    <a:pt x="8770778" y="5280074"/>
                    <a:pt x="8777440" y="5275377"/>
                    <a:pt x="8783704" y="5270679"/>
                  </a:cubicBezTo>
                  <a:cubicBezTo>
                    <a:pt x="8809155" y="5251987"/>
                    <a:pt x="8833611" y="5232577"/>
                    <a:pt x="8856776" y="5212399"/>
                  </a:cubicBezTo>
                  <a:cubicBezTo>
                    <a:pt x="8903104" y="5172043"/>
                    <a:pt x="8944463" y="5128668"/>
                    <a:pt x="8979856" y="5082081"/>
                  </a:cubicBezTo>
                  <a:cubicBezTo>
                    <a:pt x="8988555" y="5070722"/>
                    <a:pt x="8997602" y="5057973"/>
                    <a:pt x="9006699" y="5044984"/>
                  </a:cubicBezTo>
                  <a:lnTo>
                    <a:pt x="9013509" y="5035254"/>
                  </a:lnTo>
                  <a:lnTo>
                    <a:pt x="9019773" y="5025812"/>
                  </a:lnTo>
                  <a:cubicBezTo>
                    <a:pt x="9023997" y="5019629"/>
                    <a:pt x="9028073" y="5013254"/>
                    <a:pt x="9032050" y="5006833"/>
                  </a:cubicBezTo>
                  <a:cubicBezTo>
                    <a:pt x="9048206" y="4981238"/>
                    <a:pt x="9063417" y="4954542"/>
                    <a:pt x="9077733" y="4926839"/>
                  </a:cubicBezTo>
                  <a:cubicBezTo>
                    <a:pt x="9106415" y="4871434"/>
                    <a:pt x="9131469" y="4812050"/>
                    <a:pt x="9154285" y="4750223"/>
                  </a:cubicBezTo>
                  <a:cubicBezTo>
                    <a:pt x="9176904" y="4688586"/>
                    <a:pt x="9196537" y="4625032"/>
                    <a:pt x="9213936" y="4559945"/>
                  </a:cubicBezTo>
                  <a:cubicBezTo>
                    <a:pt x="9222635" y="4527402"/>
                    <a:pt x="9230887" y="4494523"/>
                    <a:pt x="9238592" y="4461357"/>
                  </a:cubicBezTo>
                  <a:cubicBezTo>
                    <a:pt x="9242419" y="4444773"/>
                    <a:pt x="9246147" y="4428094"/>
                    <a:pt x="9249776" y="4411319"/>
                  </a:cubicBezTo>
                  <a:lnTo>
                    <a:pt x="9255046" y="4386299"/>
                  </a:lnTo>
                  <a:lnTo>
                    <a:pt x="9259718" y="4363342"/>
                  </a:lnTo>
                  <a:lnTo>
                    <a:pt x="9269959" y="4309566"/>
                  </a:lnTo>
                  <a:lnTo>
                    <a:pt x="9274233" y="4286176"/>
                  </a:lnTo>
                  <a:lnTo>
                    <a:pt x="9276022" y="4275489"/>
                  </a:lnTo>
                  <a:lnTo>
                    <a:pt x="9277861" y="4263506"/>
                  </a:lnTo>
                  <a:lnTo>
                    <a:pt x="9286014" y="4211696"/>
                  </a:lnTo>
                  <a:lnTo>
                    <a:pt x="9290092" y="4185767"/>
                  </a:lnTo>
                  <a:lnTo>
                    <a:pt x="9292128" y="4172826"/>
                  </a:lnTo>
                  <a:cubicBezTo>
                    <a:pt x="9292774" y="4168464"/>
                    <a:pt x="9293173" y="4164055"/>
                    <a:pt x="9293720" y="4159693"/>
                  </a:cubicBezTo>
                  <a:lnTo>
                    <a:pt x="9305650" y="4057941"/>
                  </a:lnTo>
                  <a:cubicBezTo>
                    <a:pt x="9306991" y="4045048"/>
                    <a:pt x="9308085" y="4029328"/>
                    <a:pt x="9309378" y="4010779"/>
                  </a:cubicBezTo>
                  <a:lnTo>
                    <a:pt x="9313454" y="3956428"/>
                  </a:lnTo>
                  <a:cubicBezTo>
                    <a:pt x="9318326" y="3889806"/>
                    <a:pt x="9320611" y="3821796"/>
                    <a:pt x="9320811" y="3753546"/>
                  </a:cubicBezTo>
                  <a:cubicBezTo>
                    <a:pt x="9320910" y="3719373"/>
                    <a:pt x="9320513" y="3685056"/>
                    <a:pt x="9319617" y="3650643"/>
                  </a:cubicBezTo>
                  <a:lnTo>
                    <a:pt x="9318176" y="3600030"/>
                  </a:lnTo>
                  <a:lnTo>
                    <a:pt x="9317778" y="3588096"/>
                  </a:lnTo>
                  <a:lnTo>
                    <a:pt x="9316983" y="3575107"/>
                  </a:lnTo>
                  <a:lnTo>
                    <a:pt x="9315443" y="3549130"/>
                  </a:lnTo>
                  <a:lnTo>
                    <a:pt x="9312311" y="3497176"/>
                  </a:lnTo>
                  <a:cubicBezTo>
                    <a:pt x="9311118" y="3479825"/>
                    <a:pt x="9309129" y="3462427"/>
                    <a:pt x="9307587" y="3445029"/>
                  </a:cubicBezTo>
                  <a:lnTo>
                    <a:pt x="9302618" y="3392835"/>
                  </a:lnTo>
                  <a:lnTo>
                    <a:pt x="9301574" y="3381476"/>
                  </a:lnTo>
                  <a:lnTo>
                    <a:pt x="9300430" y="3370740"/>
                  </a:lnTo>
                  <a:lnTo>
                    <a:pt x="9297547" y="3346966"/>
                  </a:lnTo>
                  <a:lnTo>
                    <a:pt x="9294017" y="3320030"/>
                  </a:lnTo>
                  <a:lnTo>
                    <a:pt x="9290439" y="3290410"/>
                  </a:lnTo>
                  <a:cubicBezTo>
                    <a:pt x="9288849" y="3275745"/>
                    <a:pt x="9286761" y="3260934"/>
                    <a:pt x="9284275" y="3244544"/>
                  </a:cubicBezTo>
                  <a:lnTo>
                    <a:pt x="9275974" y="3193116"/>
                  </a:lnTo>
                  <a:cubicBezTo>
                    <a:pt x="9273189" y="3176197"/>
                    <a:pt x="9270256" y="3159230"/>
                    <a:pt x="9267224" y="3142264"/>
                  </a:cubicBezTo>
                  <a:cubicBezTo>
                    <a:pt x="9255146" y="3074493"/>
                    <a:pt x="9240929" y="3007057"/>
                    <a:pt x="9225320" y="2939909"/>
                  </a:cubicBezTo>
                  <a:cubicBezTo>
                    <a:pt x="9217465" y="2906311"/>
                    <a:pt x="9209214" y="2872809"/>
                    <a:pt x="9200466" y="2839449"/>
                  </a:cubicBezTo>
                  <a:lnTo>
                    <a:pt x="9193953" y="2814958"/>
                  </a:lnTo>
                  <a:lnTo>
                    <a:pt x="9186993" y="2790276"/>
                  </a:lnTo>
                  <a:cubicBezTo>
                    <a:pt x="9182471" y="2773836"/>
                    <a:pt x="9177599" y="2757252"/>
                    <a:pt x="9172628" y="2740621"/>
                  </a:cubicBezTo>
                  <a:cubicBezTo>
                    <a:pt x="9133110" y="2607859"/>
                    <a:pt x="9087527" y="2476533"/>
                    <a:pt x="9035082" y="2347463"/>
                  </a:cubicBezTo>
                  <a:cubicBezTo>
                    <a:pt x="9008836" y="2282951"/>
                    <a:pt x="8981298" y="2218870"/>
                    <a:pt x="8952118" y="2155413"/>
                  </a:cubicBezTo>
                  <a:lnTo>
                    <a:pt x="8929948" y="2107915"/>
                  </a:lnTo>
                  <a:lnTo>
                    <a:pt x="8907429" y="2060753"/>
                  </a:lnTo>
                  <a:cubicBezTo>
                    <a:pt x="8892170" y="2029408"/>
                    <a:pt x="8876411" y="1997726"/>
                    <a:pt x="8860404" y="1966478"/>
                  </a:cubicBezTo>
                  <a:cubicBezTo>
                    <a:pt x="8828243" y="1903931"/>
                    <a:pt x="8795336" y="1841670"/>
                    <a:pt x="8760788" y="1780274"/>
                  </a:cubicBezTo>
                  <a:lnTo>
                    <a:pt x="8734740" y="1734311"/>
                  </a:lnTo>
                  <a:lnTo>
                    <a:pt x="8708046" y="1687963"/>
                  </a:lnTo>
                  <a:cubicBezTo>
                    <a:pt x="8690300" y="1657337"/>
                    <a:pt x="8672455" y="1627334"/>
                    <a:pt x="8654062" y="1597234"/>
                  </a:cubicBezTo>
                  <a:cubicBezTo>
                    <a:pt x="8617575" y="1536988"/>
                    <a:pt x="8579398" y="1477365"/>
                    <a:pt x="8540278" y="1418077"/>
                  </a:cubicBezTo>
                  <a:lnTo>
                    <a:pt x="8510701" y="1373695"/>
                  </a:lnTo>
                  <a:lnTo>
                    <a:pt x="8480676" y="1329457"/>
                  </a:lnTo>
                  <a:cubicBezTo>
                    <a:pt x="8460643" y="1300269"/>
                    <a:pt x="8440411" y="1271224"/>
                    <a:pt x="8419782" y="1242275"/>
                  </a:cubicBezTo>
                  <a:cubicBezTo>
                    <a:pt x="8378476" y="1184425"/>
                    <a:pt x="8335923" y="1127006"/>
                    <a:pt x="8292478" y="1069875"/>
                  </a:cubicBezTo>
                  <a:lnTo>
                    <a:pt x="8259620" y="1027123"/>
                  </a:lnTo>
                  <a:lnTo>
                    <a:pt x="8243416" y="1006130"/>
                  </a:lnTo>
                  <a:lnTo>
                    <a:pt x="8227110" y="985473"/>
                  </a:lnTo>
                  <a:cubicBezTo>
                    <a:pt x="8204890" y="957483"/>
                    <a:pt x="8182422" y="929684"/>
                    <a:pt x="8159604" y="902029"/>
                  </a:cubicBezTo>
                  <a:cubicBezTo>
                    <a:pt x="8114170" y="846671"/>
                    <a:pt x="8067494" y="792177"/>
                    <a:pt x="8020022" y="738209"/>
                  </a:cubicBezTo>
                  <a:lnTo>
                    <a:pt x="7984182" y="697901"/>
                  </a:lnTo>
                  <a:lnTo>
                    <a:pt x="7948043" y="657976"/>
                  </a:lnTo>
                  <a:cubicBezTo>
                    <a:pt x="7923636" y="631328"/>
                    <a:pt x="7899079" y="604823"/>
                    <a:pt x="7874324" y="578607"/>
                  </a:cubicBezTo>
                  <a:cubicBezTo>
                    <a:pt x="7824714" y="526221"/>
                    <a:pt x="7774608" y="474458"/>
                    <a:pt x="7723308" y="424085"/>
                  </a:cubicBezTo>
                  <a:cubicBezTo>
                    <a:pt x="7672157" y="373808"/>
                    <a:pt x="7619168" y="324153"/>
                    <a:pt x="7565532" y="275602"/>
                  </a:cubicBezTo>
                  <a:close/>
                  <a:moveTo>
                    <a:pt x="1832515" y="0"/>
                  </a:moveTo>
                  <a:lnTo>
                    <a:pt x="2158449" y="0"/>
                  </a:lnTo>
                  <a:lnTo>
                    <a:pt x="2108797" y="37845"/>
                  </a:lnTo>
                  <a:cubicBezTo>
                    <a:pt x="2052253" y="83168"/>
                    <a:pt x="1996914" y="129778"/>
                    <a:pt x="1942830" y="177587"/>
                  </a:cubicBezTo>
                  <a:cubicBezTo>
                    <a:pt x="1834563" y="273109"/>
                    <a:pt x="1731317" y="373472"/>
                    <a:pt x="1633191" y="477909"/>
                  </a:cubicBezTo>
                  <a:cubicBezTo>
                    <a:pt x="1240290" y="896038"/>
                    <a:pt x="927123" y="1375900"/>
                    <a:pt x="702686" y="1889935"/>
                  </a:cubicBezTo>
                  <a:cubicBezTo>
                    <a:pt x="646565" y="2018192"/>
                    <a:pt x="596210" y="2149182"/>
                    <a:pt x="551769" y="2281416"/>
                  </a:cubicBezTo>
                  <a:cubicBezTo>
                    <a:pt x="507429" y="2413700"/>
                    <a:pt x="469451" y="2547613"/>
                    <a:pt x="438383" y="2682772"/>
                  </a:cubicBezTo>
                  <a:cubicBezTo>
                    <a:pt x="423122" y="2750111"/>
                    <a:pt x="409203" y="2818553"/>
                    <a:pt x="397124" y="2887044"/>
                  </a:cubicBezTo>
                  <a:cubicBezTo>
                    <a:pt x="385144" y="2955581"/>
                    <a:pt x="374357" y="3024359"/>
                    <a:pt x="365658" y="3093424"/>
                  </a:cubicBezTo>
                  <a:cubicBezTo>
                    <a:pt x="347813" y="3231506"/>
                    <a:pt x="336727" y="3370260"/>
                    <a:pt x="332105" y="3509828"/>
                  </a:cubicBezTo>
                  <a:cubicBezTo>
                    <a:pt x="322311" y="3788822"/>
                    <a:pt x="339660" y="4068628"/>
                    <a:pt x="383653" y="4346327"/>
                  </a:cubicBezTo>
                  <a:cubicBezTo>
                    <a:pt x="394539" y="4415489"/>
                    <a:pt x="407464" y="4484267"/>
                    <a:pt x="422327" y="4552900"/>
                  </a:cubicBezTo>
                  <a:cubicBezTo>
                    <a:pt x="437041" y="4621534"/>
                    <a:pt x="453693" y="4689881"/>
                    <a:pt x="472184" y="4757939"/>
                  </a:cubicBezTo>
                  <a:cubicBezTo>
                    <a:pt x="490677" y="4825949"/>
                    <a:pt x="511007" y="4893673"/>
                    <a:pt x="533078" y="4960916"/>
                  </a:cubicBezTo>
                  <a:cubicBezTo>
                    <a:pt x="555249" y="5028208"/>
                    <a:pt x="578662" y="5095022"/>
                    <a:pt x="604710" y="5160875"/>
                  </a:cubicBezTo>
                  <a:cubicBezTo>
                    <a:pt x="707358" y="5425298"/>
                    <a:pt x="838443" y="5680902"/>
                    <a:pt x="996766" y="5920640"/>
                  </a:cubicBezTo>
                  <a:cubicBezTo>
                    <a:pt x="1154790" y="6160571"/>
                    <a:pt x="1340404" y="6384350"/>
                    <a:pt x="1549183" y="6586417"/>
                  </a:cubicBezTo>
                  <a:cubicBezTo>
                    <a:pt x="1601365" y="6636982"/>
                    <a:pt x="1654970" y="6686208"/>
                    <a:pt x="1709890" y="6734063"/>
                  </a:cubicBezTo>
                  <a:lnTo>
                    <a:pt x="1859761" y="6858000"/>
                  </a:lnTo>
                  <a:lnTo>
                    <a:pt x="1671798" y="6858000"/>
                  </a:lnTo>
                  <a:lnTo>
                    <a:pt x="1628044" y="6822717"/>
                  </a:lnTo>
                  <a:cubicBezTo>
                    <a:pt x="1570828" y="6774460"/>
                    <a:pt x="1514710" y="6724955"/>
                    <a:pt x="1459756" y="6674223"/>
                  </a:cubicBezTo>
                  <a:cubicBezTo>
                    <a:pt x="1019931" y="6268363"/>
                    <a:pt x="658296" y="5781216"/>
                    <a:pt x="402543" y="5241588"/>
                  </a:cubicBezTo>
                  <a:cubicBezTo>
                    <a:pt x="370231" y="5174103"/>
                    <a:pt x="340306" y="5105661"/>
                    <a:pt x="311923" y="5036741"/>
                  </a:cubicBezTo>
                  <a:cubicBezTo>
                    <a:pt x="283539" y="4967771"/>
                    <a:pt x="256895" y="4897986"/>
                    <a:pt x="232140" y="4827483"/>
                  </a:cubicBezTo>
                  <a:cubicBezTo>
                    <a:pt x="207334" y="4756981"/>
                    <a:pt x="184368" y="4685758"/>
                    <a:pt x="163392" y="4613913"/>
                  </a:cubicBezTo>
                  <a:cubicBezTo>
                    <a:pt x="142514" y="4542020"/>
                    <a:pt x="123624" y="4469360"/>
                    <a:pt x="106823" y="4396365"/>
                  </a:cubicBezTo>
                  <a:cubicBezTo>
                    <a:pt x="73120" y="4250902"/>
                    <a:pt x="47371" y="4103281"/>
                    <a:pt x="29326" y="3954702"/>
                  </a:cubicBezTo>
                  <a:cubicBezTo>
                    <a:pt x="20478" y="3880365"/>
                    <a:pt x="13320" y="3805789"/>
                    <a:pt x="8647" y="3730971"/>
                  </a:cubicBezTo>
                  <a:cubicBezTo>
                    <a:pt x="6311" y="3693587"/>
                    <a:pt x="4322" y="3656106"/>
                    <a:pt x="2880" y="3618674"/>
                  </a:cubicBezTo>
                  <a:cubicBezTo>
                    <a:pt x="1539" y="3581146"/>
                    <a:pt x="694" y="3543809"/>
                    <a:pt x="296" y="3506425"/>
                  </a:cubicBezTo>
                  <a:cubicBezTo>
                    <a:pt x="-1543" y="3356649"/>
                    <a:pt x="5217" y="3206200"/>
                    <a:pt x="20030" y="3056711"/>
                  </a:cubicBezTo>
                  <a:cubicBezTo>
                    <a:pt x="27686" y="2981942"/>
                    <a:pt x="36931" y="2907317"/>
                    <a:pt x="48664" y="2832980"/>
                  </a:cubicBezTo>
                  <a:cubicBezTo>
                    <a:pt x="60395" y="2758642"/>
                    <a:pt x="73716" y="2684784"/>
                    <a:pt x="89922" y="2610639"/>
                  </a:cubicBezTo>
                  <a:cubicBezTo>
                    <a:pt x="121736" y="2462826"/>
                    <a:pt x="162645" y="2317220"/>
                    <a:pt x="211163" y="2174343"/>
                  </a:cubicBezTo>
                  <a:cubicBezTo>
                    <a:pt x="259778" y="2031468"/>
                    <a:pt x="315601" y="1891517"/>
                    <a:pt x="379129" y="1754393"/>
                  </a:cubicBezTo>
                  <a:cubicBezTo>
                    <a:pt x="505540" y="1480433"/>
                    <a:pt x="660930" y="1219318"/>
                    <a:pt x="841424" y="976270"/>
                  </a:cubicBezTo>
                  <a:cubicBezTo>
                    <a:pt x="931498" y="854627"/>
                    <a:pt x="1028182" y="737777"/>
                    <a:pt x="1130234" y="625768"/>
                  </a:cubicBezTo>
                  <a:cubicBezTo>
                    <a:pt x="1232486" y="513855"/>
                    <a:pt x="1340157" y="407117"/>
                    <a:pt x="1452897" y="305748"/>
                  </a:cubicBezTo>
                  <a:cubicBezTo>
                    <a:pt x="1565736" y="204380"/>
                    <a:pt x="1683596" y="108665"/>
                    <a:pt x="1805682" y="18752"/>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Freeform: Shape 17">
              <a:extLst>
                <a:ext uri="{FF2B5EF4-FFF2-40B4-BE49-F238E27FC236}">
                  <a16:creationId xmlns:a16="http://schemas.microsoft.com/office/drawing/2014/main" id="{DA46556D-445B-4CD0-87A0-02A30BD1B1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8320" y="3985"/>
              <a:ext cx="9767847" cy="6858000"/>
            </a:xfrm>
            <a:custGeom>
              <a:avLst/>
              <a:gdLst>
                <a:gd name="connsiteX0" fmla="*/ 7151367 w 9767847"/>
                <a:gd name="connsiteY0" fmla="*/ 0 h 6858000"/>
                <a:gd name="connsiteX1" fmla="*/ 7881247 w 9767847"/>
                <a:gd name="connsiteY1" fmla="*/ 0 h 6858000"/>
                <a:gd name="connsiteX2" fmla="*/ 7990553 w 9767847"/>
                <a:gd name="connsiteY2" fmla="*/ 81317 h 6858000"/>
                <a:gd name="connsiteX3" fmla="*/ 9767847 w 9767847"/>
                <a:gd name="connsiteY3" fmla="*/ 3649031 h 6858000"/>
                <a:gd name="connsiteX4" fmla="*/ 8652597 w 9767847"/>
                <a:gd name="connsiteY4" fmla="*/ 6590005 h 6858000"/>
                <a:gd name="connsiteX5" fmla="*/ 8395306 w 9767847"/>
                <a:gd name="connsiteY5" fmla="*/ 6858000 h 6858000"/>
                <a:gd name="connsiteX6" fmla="*/ 6762603 w 9767847"/>
                <a:gd name="connsiteY6" fmla="*/ 6858000 h 6858000"/>
                <a:gd name="connsiteX7" fmla="*/ 6765962 w 9767847"/>
                <a:gd name="connsiteY7" fmla="*/ 6854844 h 6858000"/>
                <a:gd name="connsiteX8" fmla="*/ 6804586 w 9767847"/>
                <a:gd name="connsiteY8" fmla="*/ 6817103 h 6858000"/>
                <a:gd name="connsiteX9" fmla="*/ 6881735 w 9767847"/>
                <a:gd name="connsiteY9" fmla="*/ 6741197 h 6858000"/>
                <a:gd name="connsiteX10" fmla="*/ 6958883 w 9767847"/>
                <a:gd name="connsiteY10" fmla="*/ 6664822 h 6858000"/>
                <a:gd name="connsiteX11" fmla="*/ 7267925 w 9767847"/>
                <a:gd name="connsiteY11" fmla="*/ 6355694 h 6858000"/>
                <a:gd name="connsiteX12" fmla="*/ 7424360 w 9767847"/>
                <a:gd name="connsiteY12" fmla="*/ 6200685 h 6858000"/>
                <a:gd name="connsiteX13" fmla="*/ 7504938 w 9767847"/>
                <a:gd name="connsiteY13" fmla="*/ 6122708 h 6858000"/>
                <a:gd name="connsiteX14" fmla="*/ 7546396 w 9767847"/>
                <a:gd name="connsiteY14" fmla="*/ 6083697 h 6858000"/>
                <a:gd name="connsiteX15" fmla="*/ 7588002 w 9767847"/>
                <a:gd name="connsiteY15" fmla="*/ 6045532 h 6858000"/>
                <a:gd name="connsiteX16" fmla="*/ 7631000 w 9767847"/>
                <a:gd name="connsiteY16" fmla="*/ 6006709 h 6858000"/>
                <a:gd name="connsiteX17" fmla="*/ 7675440 w 9767847"/>
                <a:gd name="connsiteY17" fmla="*/ 5968309 h 6858000"/>
                <a:gd name="connsiteX18" fmla="*/ 7720626 w 9767847"/>
                <a:gd name="connsiteY18" fmla="*/ 5930851 h 6858000"/>
                <a:gd name="connsiteX19" fmla="*/ 7766458 w 9767847"/>
                <a:gd name="connsiteY19" fmla="*/ 5894334 h 6858000"/>
                <a:gd name="connsiteX20" fmla="*/ 7955254 w 9767847"/>
                <a:gd name="connsiteY20" fmla="*/ 5756828 h 6858000"/>
                <a:gd name="connsiteX21" fmla="*/ 8352678 w 9767847"/>
                <a:gd name="connsiteY21" fmla="*/ 5517630 h 6858000"/>
                <a:gd name="connsiteX22" fmla="*/ 8451350 w 9767847"/>
                <a:gd name="connsiteY22" fmla="*/ 5465254 h 6858000"/>
                <a:gd name="connsiteX23" fmla="*/ 8548532 w 9767847"/>
                <a:gd name="connsiteY23" fmla="*/ 5413395 h 6858000"/>
                <a:gd name="connsiteX24" fmla="*/ 8729473 w 9767847"/>
                <a:gd name="connsiteY24" fmla="*/ 5309961 h 6858000"/>
                <a:gd name="connsiteX25" fmla="*/ 8770781 w 9767847"/>
                <a:gd name="connsiteY25" fmla="*/ 5283232 h 6858000"/>
                <a:gd name="connsiteX26" fmla="*/ 8790964 w 9767847"/>
                <a:gd name="connsiteY26" fmla="*/ 5269492 h 6858000"/>
                <a:gd name="connsiteX27" fmla="*/ 8810499 w 9767847"/>
                <a:gd name="connsiteY27" fmla="*/ 5255703 h 6858000"/>
                <a:gd name="connsiteX28" fmla="*/ 8883571 w 9767847"/>
                <a:gd name="connsiteY28" fmla="*/ 5198479 h 6858000"/>
                <a:gd name="connsiteX29" fmla="*/ 9006651 w 9767847"/>
                <a:gd name="connsiteY29" fmla="*/ 5070527 h 6858000"/>
                <a:gd name="connsiteX30" fmla="*/ 9033494 w 9767847"/>
                <a:gd name="connsiteY30" fmla="*/ 5034105 h 6858000"/>
                <a:gd name="connsiteX31" fmla="*/ 9040305 w 9767847"/>
                <a:gd name="connsiteY31" fmla="*/ 5024551 h 6858000"/>
                <a:gd name="connsiteX32" fmla="*/ 9046568 w 9767847"/>
                <a:gd name="connsiteY32" fmla="*/ 5015281 h 6858000"/>
                <a:gd name="connsiteX33" fmla="*/ 9058846 w 9767847"/>
                <a:gd name="connsiteY33" fmla="*/ 4996645 h 6858000"/>
                <a:gd name="connsiteX34" fmla="*/ 9104529 w 9767847"/>
                <a:gd name="connsiteY34" fmla="*/ 4918105 h 6858000"/>
                <a:gd name="connsiteX35" fmla="*/ 9181081 w 9767847"/>
                <a:gd name="connsiteY35" fmla="*/ 4744694 h 6858000"/>
                <a:gd name="connsiteX36" fmla="*/ 9240731 w 9767847"/>
                <a:gd name="connsiteY36" fmla="*/ 4557872 h 6858000"/>
                <a:gd name="connsiteX37" fmla="*/ 9265388 w 9767847"/>
                <a:gd name="connsiteY37" fmla="*/ 4461073 h 6858000"/>
                <a:gd name="connsiteX38" fmla="*/ 9276571 w 9767847"/>
                <a:gd name="connsiteY38" fmla="*/ 4411943 h 6858000"/>
                <a:gd name="connsiteX39" fmla="*/ 9281841 w 9767847"/>
                <a:gd name="connsiteY39" fmla="*/ 4387379 h 6858000"/>
                <a:gd name="connsiteX40" fmla="*/ 9286513 w 9767847"/>
                <a:gd name="connsiteY40" fmla="*/ 4364838 h 6858000"/>
                <a:gd name="connsiteX41" fmla="*/ 9296754 w 9767847"/>
                <a:gd name="connsiteY41" fmla="*/ 4312038 h 6858000"/>
                <a:gd name="connsiteX42" fmla="*/ 9301029 w 9767847"/>
                <a:gd name="connsiteY42" fmla="*/ 4289074 h 6858000"/>
                <a:gd name="connsiteX43" fmla="*/ 9302818 w 9767847"/>
                <a:gd name="connsiteY43" fmla="*/ 4278581 h 6858000"/>
                <a:gd name="connsiteX44" fmla="*/ 9304658 w 9767847"/>
                <a:gd name="connsiteY44" fmla="*/ 4266816 h 6858000"/>
                <a:gd name="connsiteX45" fmla="*/ 9312810 w 9767847"/>
                <a:gd name="connsiteY45" fmla="*/ 4215945 h 6858000"/>
                <a:gd name="connsiteX46" fmla="*/ 9316887 w 9767847"/>
                <a:gd name="connsiteY46" fmla="*/ 4190486 h 6858000"/>
                <a:gd name="connsiteX47" fmla="*/ 9318923 w 9767847"/>
                <a:gd name="connsiteY47" fmla="*/ 4177780 h 6858000"/>
                <a:gd name="connsiteX48" fmla="*/ 9320515 w 9767847"/>
                <a:gd name="connsiteY48" fmla="*/ 4164886 h 6858000"/>
                <a:gd name="connsiteX49" fmla="*/ 9332445 w 9767847"/>
                <a:gd name="connsiteY49" fmla="*/ 4064981 h 6858000"/>
                <a:gd name="connsiteX50" fmla="*/ 9336173 w 9767847"/>
                <a:gd name="connsiteY50" fmla="*/ 4018676 h 6858000"/>
                <a:gd name="connsiteX51" fmla="*/ 9340199 w 9767847"/>
                <a:gd name="connsiteY51" fmla="*/ 3965171 h 6858000"/>
                <a:gd name="connsiteX52" fmla="*/ 9347557 w 9767847"/>
                <a:gd name="connsiteY52" fmla="*/ 3765972 h 6858000"/>
                <a:gd name="connsiteX53" fmla="*/ 9346364 w 9767847"/>
                <a:gd name="connsiteY53" fmla="*/ 3664938 h 6858000"/>
                <a:gd name="connsiteX54" fmla="*/ 9344921 w 9767847"/>
                <a:gd name="connsiteY54" fmla="*/ 3615243 h 6858000"/>
                <a:gd name="connsiteX55" fmla="*/ 9344524 w 9767847"/>
                <a:gd name="connsiteY55" fmla="*/ 3603526 h 6858000"/>
                <a:gd name="connsiteX56" fmla="*/ 9343728 w 9767847"/>
                <a:gd name="connsiteY56" fmla="*/ 3590774 h 6858000"/>
                <a:gd name="connsiteX57" fmla="*/ 9342188 w 9767847"/>
                <a:gd name="connsiteY57" fmla="*/ 3565268 h 6858000"/>
                <a:gd name="connsiteX58" fmla="*/ 9339056 w 9767847"/>
                <a:gd name="connsiteY58" fmla="*/ 3514256 h 6858000"/>
                <a:gd name="connsiteX59" fmla="*/ 9334334 w 9767847"/>
                <a:gd name="connsiteY59" fmla="*/ 3463057 h 6858000"/>
                <a:gd name="connsiteX60" fmla="*/ 9329363 w 9767847"/>
                <a:gd name="connsiteY60" fmla="*/ 3411810 h 6858000"/>
                <a:gd name="connsiteX61" fmla="*/ 9328319 w 9767847"/>
                <a:gd name="connsiteY61" fmla="*/ 3400657 h 6858000"/>
                <a:gd name="connsiteX62" fmla="*/ 9327177 w 9767847"/>
                <a:gd name="connsiteY62" fmla="*/ 3390116 h 6858000"/>
                <a:gd name="connsiteX63" fmla="*/ 9324293 w 9767847"/>
                <a:gd name="connsiteY63" fmla="*/ 3366774 h 6858000"/>
                <a:gd name="connsiteX64" fmla="*/ 9320763 w 9767847"/>
                <a:gd name="connsiteY64" fmla="*/ 3340329 h 6858000"/>
                <a:gd name="connsiteX65" fmla="*/ 9317184 w 9767847"/>
                <a:gd name="connsiteY65" fmla="*/ 3311245 h 6858000"/>
                <a:gd name="connsiteX66" fmla="*/ 9311021 w 9767847"/>
                <a:gd name="connsiteY66" fmla="*/ 3266211 h 6858000"/>
                <a:gd name="connsiteX67" fmla="*/ 9302719 w 9767847"/>
                <a:gd name="connsiteY67" fmla="*/ 3215717 h 6858000"/>
                <a:gd name="connsiteX68" fmla="*/ 9293970 w 9767847"/>
                <a:gd name="connsiteY68" fmla="*/ 3165789 h 6858000"/>
                <a:gd name="connsiteX69" fmla="*/ 9252065 w 9767847"/>
                <a:gd name="connsiteY69" fmla="*/ 2967107 h 6858000"/>
                <a:gd name="connsiteX70" fmla="*/ 9227211 w 9767847"/>
                <a:gd name="connsiteY70" fmla="*/ 2868473 h 6858000"/>
                <a:gd name="connsiteX71" fmla="*/ 9220699 w 9767847"/>
                <a:gd name="connsiteY71" fmla="*/ 2844426 h 6858000"/>
                <a:gd name="connsiteX72" fmla="*/ 9213740 w 9767847"/>
                <a:gd name="connsiteY72" fmla="*/ 2820191 h 6858000"/>
                <a:gd name="connsiteX73" fmla="*/ 9199374 w 9767847"/>
                <a:gd name="connsiteY73" fmla="*/ 2771438 h 6858000"/>
                <a:gd name="connsiteX74" fmla="*/ 9061829 w 9767847"/>
                <a:gd name="connsiteY74" fmla="*/ 2385418 h 6858000"/>
                <a:gd name="connsiteX75" fmla="*/ 8978865 w 9767847"/>
                <a:gd name="connsiteY75" fmla="*/ 2196855 h 6858000"/>
                <a:gd name="connsiteX76" fmla="*/ 8956694 w 9767847"/>
                <a:gd name="connsiteY76" fmla="*/ 2150219 h 6858000"/>
                <a:gd name="connsiteX77" fmla="*/ 8934176 w 9767847"/>
                <a:gd name="connsiteY77" fmla="*/ 2103914 h 6858000"/>
                <a:gd name="connsiteX78" fmla="*/ 8887151 w 9767847"/>
                <a:gd name="connsiteY78" fmla="*/ 2011350 h 6858000"/>
                <a:gd name="connsiteX79" fmla="*/ 8787533 w 9767847"/>
                <a:gd name="connsiteY79" fmla="*/ 1828527 h 6858000"/>
                <a:gd name="connsiteX80" fmla="*/ 8761485 w 9767847"/>
                <a:gd name="connsiteY80" fmla="*/ 1783398 h 6858000"/>
                <a:gd name="connsiteX81" fmla="*/ 8734791 w 9767847"/>
                <a:gd name="connsiteY81" fmla="*/ 1737893 h 6858000"/>
                <a:gd name="connsiteX82" fmla="*/ 8680808 w 9767847"/>
                <a:gd name="connsiteY82" fmla="*/ 1648812 h 6858000"/>
                <a:gd name="connsiteX83" fmla="*/ 8567024 w 9767847"/>
                <a:gd name="connsiteY83" fmla="*/ 1472906 h 6858000"/>
                <a:gd name="connsiteX84" fmla="*/ 8537446 w 9767847"/>
                <a:gd name="connsiteY84" fmla="*/ 1429330 h 6858000"/>
                <a:gd name="connsiteX85" fmla="*/ 8507423 w 9767847"/>
                <a:gd name="connsiteY85" fmla="*/ 1385896 h 6858000"/>
                <a:gd name="connsiteX86" fmla="*/ 8446529 w 9767847"/>
                <a:gd name="connsiteY86" fmla="*/ 1300295 h 6858000"/>
                <a:gd name="connsiteX87" fmla="*/ 8319224 w 9767847"/>
                <a:gd name="connsiteY87" fmla="*/ 1131026 h 6858000"/>
                <a:gd name="connsiteX88" fmla="*/ 8286366 w 9767847"/>
                <a:gd name="connsiteY88" fmla="*/ 1089050 h 6858000"/>
                <a:gd name="connsiteX89" fmla="*/ 8270161 w 9767847"/>
                <a:gd name="connsiteY89" fmla="*/ 1068439 h 6858000"/>
                <a:gd name="connsiteX90" fmla="*/ 8253856 w 9767847"/>
                <a:gd name="connsiteY90" fmla="*/ 1048156 h 6858000"/>
                <a:gd name="connsiteX91" fmla="*/ 8186352 w 9767847"/>
                <a:gd name="connsiteY91" fmla="*/ 966275 h 6858000"/>
                <a:gd name="connsiteX92" fmla="*/ 8046768 w 9767847"/>
                <a:gd name="connsiteY92" fmla="*/ 805429 h 6858000"/>
                <a:gd name="connsiteX93" fmla="*/ 8010927 w 9767847"/>
                <a:gd name="connsiteY93" fmla="*/ 765853 h 6858000"/>
                <a:gd name="connsiteX94" fmla="*/ 7974788 w 9767847"/>
                <a:gd name="connsiteY94" fmla="*/ 726653 h 6858000"/>
                <a:gd name="connsiteX95" fmla="*/ 7901070 w 9767847"/>
                <a:gd name="connsiteY95" fmla="*/ 648724 h 6858000"/>
                <a:gd name="connsiteX96" fmla="*/ 7750054 w 9767847"/>
                <a:gd name="connsiteY96" fmla="*/ 497008 h 6858000"/>
                <a:gd name="connsiteX97" fmla="*/ 7592277 w 9767847"/>
                <a:gd name="connsiteY97" fmla="*/ 351221 h 6858000"/>
                <a:gd name="connsiteX98" fmla="*/ 7257734 w 9767847"/>
                <a:gd name="connsiteY98" fmla="*/ 76964 h 6858000"/>
                <a:gd name="connsiteX99" fmla="*/ 1886601 w 9767847"/>
                <a:gd name="connsiteY99" fmla="*/ 0 h 6858000"/>
                <a:gd name="connsiteX100" fmla="*/ 2292926 w 9767847"/>
                <a:gd name="connsiteY100" fmla="*/ 0 h 6858000"/>
                <a:gd name="connsiteX101" fmla="*/ 2135542 w 9767847"/>
                <a:gd name="connsiteY101" fmla="*/ 117781 h 6858000"/>
                <a:gd name="connsiteX102" fmla="*/ 1969576 w 9767847"/>
                <a:gd name="connsiteY102" fmla="*/ 254986 h 6858000"/>
                <a:gd name="connsiteX103" fmla="*/ 1659938 w 9767847"/>
                <a:gd name="connsiteY103" fmla="*/ 549855 h 6858000"/>
                <a:gd name="connsiteX104" fmla="*/ 729383 w 9767847"/>
                <a:gd name="connsiteY104" fmla="*/ 1936480 h 6858000"/>
                <a:gd name="connsiteX105" fmla="*/ 578465 w 9767847"/>
                <a:gd name="connsiteY105" fmla="*/ 2320807 h 6858000"/>
                <a:gd name="connsiteX106" fmla="*/ 465080 w 9767847"/>
                <a:gd name="connsiteY106" fmla="*/ 2714875 h 6858000"/>
                <a:gd name="connsiteX107" fmla="*/ 423820 w 9767847"/>
                <a:gd name="connsiteY107" fmla="*/ 2915436 h 6858000"/>
                <a:gd name="connsiteX108" fmla="*/ 392355 w 9767847"/>
                <a:gd name="connsiteY108" fmla="*/ 3118071 h 6858000"/>
                <a:gd name="connsiteX109" fmla="*/ 358801 w 9767847"/>
                <a:gd name="connsiteY109" fmla="*/ 3526915 h 6858000"/>
                <a:gd name="connsiteX110" fmla="*/ 410350 w 9767847"/>
                <a:gd name="connsiteY110" fmla="*/ 4348226 h 6858000"/>
                <a:gd name="connsiteX111" fmla="*/ 449022 w 9767847"/>
                <a:gd name="connsiteY111" fmla="*/ 4551049 h 6858000"/>
                <a:gd name="connsiteX112" fmla="*/ 498882 w 9767847"/>
                <a:gd name="connsiteY112" fmla="*/ 4752365 h 6858000"/>
                <a:gd name="connsiteX113" fmla="*/ 559775 w 9767847"/>
                <a:gd name="connsiteY113" fmla="*/ 4951657 h 6858000"/>
                <a:gd name="connsiteX114" fmla="*/ 631406 w 9767847"/>
                <a:gd name="connsiteY114" fmla="*/ 5147986 h 6858000"/>
                <a:gd name="connsiteX115" fmla="*/ 1023461 w 9767847"/>
                <a:gd name="connsiteY115" fmla="*/ 5893957 h 6858000"/>
                <a:gd name="connsiteX116" fmla="*/ 1575880 w 9767847"/>
                <a:gd name="connsiteY116" fmla="*/ 6547646 h 6858000"/>
                <a:gd name="connsiteX117" fmla="*/ 1905228 w 9767847"/>
                <a:gd name="connsiteY117" fmla="*/ 6829468 h 6858000"/>
                <a:gd name="connsiteX118" fmla="*/ 1944230 w 9767847"/>
                <a:gd name="connsiteY118" fmla="*/ 6858000 h 6858000"/>
                <a:gd name="connsiteX119" fmla="*/ 1372541 w 9767847"/>
                <a:gd name="connsiteY119" fmla="*/ 6858000 h 6858000"/>
                <a:gd name="connsiteX120" fmla="*/ 1115251 w 9767847"/>
                <a:gd name="connsiteY120" fmla="*/ 6590005 h 6858000"/>
                <a:gd name="connsiteX121" fmla="*/ 0 w 9767847"/>
                <a:gd name="connsiteY121" fmla="*/ 3649031 h 6858000"/>
                <a:gd name="connsiteX122" fmla="*/ 1777294 w 9767847"/>
                <a:gd name="connsiteY122" fmla="*/ 8131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9767847" h="6858000">
                  <a:moveTo>
                    <a:pt x="7151367" y="0"/>
                  </a:moveTo>
                  <a:lnTo>
                    <a:pt x="7881247" y="0"/>
                  </a:lnTo>
                  <a:lnTo>
                    <a:pt x="7990553" y="81317"/>
                  </a:lnTo>
                  <a:cubicBezTo>
                    <a:pt x="9075991" y="929334"/>
                    <a:pt x="9767847" y="2212695"/>
                    <a:pt x="9767847" y="3649031"/>
                  </a:cubicBezTo>
                  <a:cubicBezTo>
                    <a:pt x="9767847" y="4766182"/>
                    <a:pt x="9349317" y="5790792"/>
                    <a:pt x="8652597" y="6590005"/>
                  </a:cubicBezTo>
                  <a:lnTo>
                    <a:pt x="8395306" y="6858000"/>
                  </a:lnTo>
                  <a:lnTo>
                    <a:pt x="6762603" y="6858000"/>
                  </a:lnTo>
                  <a:lnTo>
                    <a:pt x="6765962" y="6854844"/>
                  </a:lnTo>
                  <a:cubicBezTo>
                    <a:pt x="6779036" y="6842703"/>
                    <a:pt x="6791663" y="6829621"/>
                    <a:pt x="6804586" y="6817103"/>
                  </a:cubicBezTo>
                  <a:lnTo>
                    <a:pt x="6881735" y="6741197"/>
                  </a:lnTo>
                  <a:cubicBezTo>
                    <a:pt x="6907435" y="6715881"/>
                    <a:pt x="6933134" y="6690798"/>
                    <a:pt x="6958883" y="6664822"/>
                  </a:cubicBezTo>
                  <a:lnTo>
                    <a:pt x="7267925" y="6355694"/>
                  </a:lnTo>
                  <a:lnTo>
                    <a:pt x="7424360" y="6200685"/>
                  </a:lnTo>
                  <a:cubicBezTo>
                    <a:pt x="7450754" y="6174802"/>
                    <a:pt x="7477598" y="6148731"/>
                    <a:pt x="7504938" y="6122708"/>
                  </a:cubicBezTo>
                  <a:lnTo>
                    <a:pt x="7546396" y="6083697"/>
                  </a:lnTo>
                  <a:cubicBezTo>
                    <a:pt x="7560264" y="6070803"/>
                    <a:pt x="7574780" y="6057532"/>
                    <a:pt x="7588002" y="6045532"/>
                  </a:cubicBezTo>
                  <a:lnTo>
                    <a:pt x="7631000" y="6006709"/>
                  </a:lnTo>
                  <a:lnTo>
                    <a:pt x="7675440" y="5968309"/>
                  </a:lnTo>
                  <a:cubicBezTo>
                    <a:pt x="7690404" y="5955698"/>
                    <a:pt x="7705564" y="5943321"/>
                    <a:pt x="7720626" y="5930851"/>
                  </a:cubicBezTo>
                  <a:cubicBezTo>
                    <a:pt x="7735738" y="5918427"/>
                    <a:pt x="7751197" y="5906521"/>
                    <a:pt x="7766458" y="5894334"/>
                  </a:cubicBezTo>
                  <a:cubicBezTo>
                    <a:pt x="7827949" y="5846192"/>
                    <a:pt x="7890979" y="5800499"/>
                    <a:pt x="7955254" y="5756828"/>
                  </a:cubicBezTo>
                  <a:cubicBezTo>
                    <a:pt x="8083800" y="5669534"/>
                    <a:pt x="8216872" y="5590336"/>
                    <a:pt x="8352678" y="5517630"/>
                  </a:cubicBezTo>
                  <a:lnTo>
                    <a:pt x="8451350" y="5465254"/>
                  </a:lnTo>
                  <a:lnTo>
                    <a:pt x="8548532" y="5413395"/>
                  </a:lnTo>
                  <a:cubicBezTo>
                    <a:pt x="8612110" y="5379090"/>
                    <a:pt x="8673251" y="5345208"/>
                    <a:pt x="8729473" y="5309961"/>
                  </a:cubicBezTo>
                  <a:cubicBezTo>
                    <a:pt x="8743591" y="5301115"/>
                    <a:pt x="8757161" y="5292361"/>
                    <a:pt x="8770781" y="5283232"/>
                  </a:cubicBezTo>
                  <a:cubicBezTo>
                    <a:pt x="8777591" y="5278667"/>
                    <a:pt x="8784451" y="5274103"/>
                    <a:pt x="8790964" y="5269492"/>
                  </a:cubicBezTo>
                  <a:cubicBezTo>
                    <a:pt x="8797574" y="5264879"/>
                    <a:pt x="8804235" y="5260314"/>
                    <a:pt x="8810499" y="5255703"/>
                  </a:cubicBezTo>
                  <a:cubicBezTo>
                    <a:pt x="8835999" y="5237303"/>
                    <a:pt x="8860407" y="5218291"/>
                    <a:pt x="8883571" y="5198479"/>
                  </a:cubicBezTo>
                  <a:cubicBezTo>
                    <a:pt x="8929900" y="5158856"/>
                    <a:pt x="8971258" y="5116315"/>
                    <a:pt x="9006651" y="5070527"/>
                  </a:cubicBezTo>
                  <a:cubicBezTo>
                    <a:pt x="9015351" y="5059328"/>
                    <a:pt x="9024398" y="5046857"/>
                    <a:pt x="9033494" y="5034105"/>
                  </a:cubicBezTo>
                  <a:lnTo>
                    <a:pt x="9040305" y="5024551"/>
                  </a:lnTo>
                  <a:lnTo>
                    <a:pt x="9046568" y="5015281"/>
                  </a:lnTo>
                  <a:cubicBezTo>
                    <a:pt x="9050743" y="5009163"/>
                    <a:pt x="9054819" y="5002952"/>
                    <a:pt x="9058846" y="4996645"/>
                  </a:cubicBezTo>
                  <a:cubicBezTo>
                    <a:pt x="9075002" y="4971517"/>
                    <a:pt x="9090212" y="4945305"/>
                    <a:pt x="9104529" y="4918105"/>
                  </a:cubicBezTo>
                  <a:cubicBezTo>
                    <a:pt x="9133211" y="4863752"/>
                    <a:pt x="9158313" y="4805447"/>
                    <a:pt x="9181081" y="4744694"/>
                  </a:cubicBezTo>
                  <a:cubicBezTo>
                    <a:pt x="9203748" y="4684178"/>
                    <a:pt x="9223383" y="4621778"/>
                    <a:pt x="9240731" y="4557872"/>
                  </a:cubicBezTo>
                  <a:cubicBezTo>
                    <a:pt x="9249481" y="4525966"/>
                    <a:pt x="9257682" y="4493684"/>
                    <a:pt x="9265388" y="4461073"/>
                  </a:cubicBezTo>
                  <a:cubicBezTo>
                    <a:pt x="9269215" y="4444744"/>
                    <a:pt x="9272943" y="4428367"/>
                    <a:pt x="9276571" y="4411943"/>
                  </a:cubicBezTo>
                  <a:lnTo>
                    <a:pt x="9281841" y="4387379"/>
                  </a:lnTo>
                  <a:lnTo>
                    <a:pt x="9286513" y="4364838"/>
                  </a:lnTo>
                  <a:lnTo>
                    <a:pt x="9296754" y="4312038"/>
                  </a:lnTo>
                  <a:lnTo>
                    <a:pt x="9301029" y="4289074"/>
                  </a:lnTo>
                  <a:lnTo>
                    <a:pt x="9302818" y="4278581"/>
                  </a:lnTo>
                  <a:lnTo>
                    <a:pt x="9304658" y="4266816"/>
                  </a:lnTo>
                  <a:lnTo>
                    <a:pt x="9312810" y="4215945"/>
                  </a:lnTo>
                  <a:lnTo>
                    <a:pt x="9316887" y="4190486"/>
                  </a:lnTo>
                  <a:lnTo>
                    <a:pt x="9318923" y="4177780"/>
                  </a:lnTo>
                  <a:cubicBezTo>
                    <a:pt x="9319570" y="4173546"/>
                    <a:pt x="9319969" y="4169169"/>
                    <a:pt x="9320515" y="4164886"/>
                  </a:cubicBezTo>
                  <a:lnTo>
                    <a:pt x="9332445" y="4064981"/>
                  </a:lnTo>
                  <a:cubicBezTo>
                    <a:pt x="9333836" y="4052370"/>
                    <a:pt x="9334880" y="4036888"/>
                    <a:pt x="9336173" y="4018676"/>
                  </a:cubicBezTo>
                  <a:lnTo>
                    <a:pt x="9340199" y="3965171"/>
                  </a:lnTo>
                  <a:cubicBezTo>
                    <a:pt x="9345071" y="3899806"/>
                    <a:pt x="9347358" y="3832983"/>
                    <a:pt x="9347557" y="3765972"/>
                  </a:cubicBezTo>
                  <a:cubicBezTo>
                    <a:pt x="9347656" y="3732420"/>
                    <a:pt x="9347209" y="3698773"/>
                    <a:pt x="9346364" y="3664938"/>
                  </a:cubicBezTo>
                  <a:lnTo>
                    <a:pt x="9344921" y="3615243"/>
                  </a:lnTo>
                  <a:lnTo>
                    <a:pt x="9344524" y="3603526"/>
                  </a:lnTo>
                  <a:lnTo>
                    <a:pt x="9343728" y="3590774"/>
                  </a:lnTo>
                  <a:lnTo>
                    <a:pt x="9342188" y="3565268"/>
                  </a:lnTo>
                  <a:lnTo>
                    <a:pt x="9339056" y="3514256"/>
                  </a:lnTo>
                  <a:cubicBezTo>
                    <a:pt x="9337914" y="3497221"/>
                    <a:pt x="9335874" y="3480138"/>
                    <a:pt x="9334334" y="3463057"/>
                  </a:cubicBezTo>
                  <a:lnTo>
                    <a:pt x="9329363" y="3411810"/>
                  </a:lnTo>
                  <a:lnTo>
                    <a:pt x="9328319" y="3400657"/>
                  </a:lnTo>
                  <a:lnTo>
                    <a:pt x="9327177" y="3390116"/>
                  </a:lnTo>
                  <a:lnTo>
                    <a:pt x="9324293" y="3366774"/>
                  </a:lnTo>
                  <a:lnTo>
                    <a:pt x="9320763" y="3340329"/>
                  </a:lnTo>
                  <a:lnTo>
                    <a:pt x="9317184" y="3311245"/>
                  </a:lnTo>
                  <a:cubicBezTo>
                    <a:pt x="9315594" y="3296893"/>
                    <a:pt x="9313506" y="3282306"/>
                    <a:pt x="9311021" y="3266211"/>
                  </a:cubicBezTo>
                  <a:lnTo>
                    <a:pt x="9302719" y="3215717"/>
                  </a:lnTo>
                  <a:cubicBezTo>
                    <a:pt x="9299936" y="3199059"/>
                    <a:pt x="9297003" y="3182400"/>
                    <a:pt x="9293970" y="3165789"/>
                  </a:cubicBezTo>
                  <a:cubicBezTo>
                    <a:pt x="9281891" y="3099295"/>
                    <a:pt x="9267674" y="3033084"/>
                    <a:pt x="9252065" y="2967107"/>
                  </a:cubicBezTo>
                  <a:cubicBezTo>
                    <a:pt x="9244261" y="2934167"/>
                    <a:pt x="9235959" y="2901273"/>
                    <a:pt x="9227211" y="2868473"/>
                  </a:cubicBezTo>
                  <a:lnTo>
                    <a:pt x="9220699" y="2844426"/>
                  </a:lnTo>
                  <a:lnTo>
                    <a:pt x="9213740" y="2820191"/>
                  </a:lnTo>
                  <a:cubicBezTo>
                    <a:pt x="9209216" y="2804049"/>
                    <a:pt x="9204345" y="2787768"/>
                    <a:pt x="9199374" y="2771438"/>
                  </a:cubicBezTo>
                  <a:cubicBezTo>
                    <a:pt x="9159855" y="2641086"/>
                    <a:pt x="9114272" y="2512099"/>
                    <a:pt x="9061829" y="2385418"/>
                  </a:cubicBezTo>
                  <a:cubicBezTo>
                    <a:pt x="9035582" y="2322077"/>
                    <a:pt x="9008043" y="2259160"/>
                    <a:pt x="8978865" y="2196855"/>
                  </a:cubicBezTo>
                  <a:lnTo>
                    <a:pt x="8956694" y="2150219"/>
                  </a:lnTo>
                  <a:lnTo>
                    <a:pt x="8934176" y="2103914"/>
                  </a:lnTo>
                  <a:cubicBezTo>
                    <a:pt x="8918915" y="2073091"/>
                    <a:pt x="8903157" y="2042032"/>
                    <a:pt x="8887151" y="2011350"/>
                  </a:cubicBezTo>
                  <a:cubicBezTo>
                    <a:pt x="8854988" y="1949891"/>
                    <a:pt x="8822082" y="1888810"/>
                    <a:pt x="8787533" y="1828527"/>
                  </a:cubicBezTo>
                  <a:lnTo>
                    <a:pt x="8761485" y="1783398"/>
                  </a:lnTo>
                  <a:lnTo>
                    <a:pt x="8734791" y="1737893"/>
                  </a:lnTo>
                  <a:cubicBezTo>
                    <a:pt x="8717047" y="1707823"/>
                    <a:pt x="8699200" y="1678363"/>
                    <a:pt x="8680808" y="1648812"/>
                  </a:cubicBezTo>
                  <a:cubicBezTo>
                    <a:pt x="8644322" y="1589658"/>
                    <a:pt x="8606194" y="1531118"/>
                    <a:pt x="8567024" y="1472906"/>
                  </a:cubicBezTo>
                  <a:lnTo>
                    <a:pt x="8537446" y="1429330"/>
                  </a:lnTo>
                  <a:lnTo>
                    <a:pt x="8507423" y="1385896"/>
                  </a:lnTo>
                  <a:cubicBezTo>
                    <a:pt x="8487390" y="1357284"/>
                    <a:pt x="8467158" y="1328719"/>
                    <a:pt x="8446529" y="1300295"/>
                  </a:cubicBezTo>
                  <a:cubicBezTo>
                    <a:pt x="8405271" y="1243496"/>
                    <a:pt x="8362718" y="1187120"/>
                    <a:pt x="8319224" y="1131026"/>
                  </a:cubicBezTo>
                  <a:lnTo>
                    <a:pt x="8286366" y="1089050"/>
                  </a:lnTo>
                  <a:lnTo>
                    <a:pt x="8270161" y="1068439"/>
                  </a:lnTo>
                  <a:lnTo>
                    <a:pt x="8253856" y="1048156"/>
                  </a:lnTo>
                  <a:cubicBezTo>
                    <a:pt x="8231636" y="1020675"/>
                    <a:pt x="8209117" y="993381"/>
                    <a:pt x="8186352" y="966275"/>
                  </a:cubicBezTo>
                  <a:cubicBezTo>
                    <a:pt x="8140917" y="911922"/>
                    <a:pt x="8094240" y="858417"/>
                    <a:pt x="8046768" y="805429"/>
                  </a:cubicBezTo>
                  <a:lnTo>
                    <a:pt x="8010927" y="765853"/>
                  </a:lnTo>
                  <a:lnTo>
                    <a:pt x="7974788" y="726653"/>
                  </a:lnTo>
                  <a:cubicBezTo>
                    <a:pt x="7950382" y="700489"/>
                    <a:pt x="7925824" y="674465"/>
                    <a:pt x="7901070" y="648724"/>
                  </a:cubicBezTo>
                  <a:cubicBezTo>
                    <a:pt x="7851510" y="597289"/>
                    <a:pt x="7801404" y="546514"/>
                    <a:pt x="7750054" y="497008"/>
                  </a:cubicBezTo>
                  <a:cubicBezTo>
                    <a:pt x="7698902" y="447644"/>
                    <a:pt x="7645913" y="398938"/>
                    <a:pt x="7592277" y="351221"/>
                  </a:cubicBezTo>
                  <a:cubicBezTo>
                    <a:pt x="7484856" y="255786"/>
                    <a:pt x="7373308" y="164304"/>
                    <a:pt x="7257734" y="76964"/>
                  </a:cubicBezTo>
                  <a:close/>
                  <a:moveTo>
                    <a:pt x="1886601" y="0"/>
                  </a:moveTo>
                  <a:lnTo>
                    <a:pt x="2292926" y="0"/>
                  </a:lnTo>
                  <a:lnTo>
                    <a:pt x="2135542" y="117781"/>
                  </a:lnTo>
                  <a:cubicBezTo>
                    <a:pt x="2078998" y="162280"/>
                    <a:pt x="2023659" y="208045"/>
                    <a:pt x="1969576" y="254986"/>
                  </a:cubicBezTo>
                  <a:cubicBezTo>
                    <a:pt x="1861309" y="348820"/>
                    <a:pt x="1758064" y="447314"/>
                    <a:pt x="1659938" y="549855"/>
                  </a:cubicBezTo>
                  <a:cubicBezTo>
                    <a:pt x="1266987" y="960346"/>
                    <a:pt x="953820" y="1431495"/>
                    <a:pt x="729383" y="1936480"/>
                  </a:cubicBezTo>
                  <a:cubicBezTo>
                    <a:pt x="673260" y="2062362"/>
                    <a:pt x="622855" y="2190972"/>
                    <a:pt x="578465" y="2320807"/>
                  </a:cubicBezTo>
                  <a:cubicBezTo>
                    <a:pt x="534125" y="2450687"/>
                    <a:pt x="496147" y="2582216"/>
                    <a:pt x="465080" y="2714875"/>
                  </a:cubicBezTo>
                  <a:cubicBezTo>
                    <a:pt x="449769" y="2780991"/>
                    <a:pt x="435850" y="2848191"/>
                    <a:pt x="423820" y="2915436"/>
                  </a:cubicBezTo>
                  <a:cubicBezTo>
                    <a:pt x="411840" y="2982731"/>
                    <a:pt x="401054" y="3050260"/>
                    <a:pt x="392355" y="3118071"/>
                  </a:cubicBezTo>
                  <a:cubicBezTo>
                    <a:pt x="374509" y="3253646"/>
                    <a:pt x="363424" y="3389880"/>
                    <a:pt x="358801" y="3526915"/>
                  </a:cubicBezTo>
                  <a:cubicBezTo>
                    <a:pt x="349009" y="3800843"/>
                    <a:pt x="366357" y="4075570"/>
                    <a:pt x="410350" y="4348226"/>
                  </a:cubicBezTo>
                  <a:cubicBezTo>
                    <a:pt x="421286" y="4416132"/>
                    <a:pt x="434209" y="4483660"/>
                    <a:pt x="449022" y="4551049"/>
                  </a:cubicBezTo>
                  <a:cubicBezTo>
                    <a:pt x="463737" y="4618436"/>
                    <a:pt x="480389" y="4685588"/>
                    <a:pt x="498882" y="4752365"/>
                  </a:cubicBezTo>
                  <a:cubicBezTo>
                    <a:pt x="517373" y="4819141"/>
                    <a:pt x="537704" y="4885635"/>
                    <a:pt x="559775" y="4951657"/>
                  </a:cubicBezTo>
                  <a:cubicBezTo>
                    <a:pt x="581946" y="5017775"/>
                    <a:pt x="605358" y="5083375"/>
                    <a:pt x="631406" y="5147986"/>
                  </a:cubicBezTo>
                  <a:cubicBezTo>
                    <a:pt x="734055" y="5407608"/>
                    <a:pt x="865188" y="5658570"/>
                    <a:pt x="1023461" y="5893957"/>
                  </a:cubicBezTo>
                  <a:cubicBezTo>
                    <a:pt x="1181487" y="6129578"/>
                    <a:pt x="1367051" y="6349247"/>
                    <a:pt x="1575880" y="6547646"/>
                  </a:cubicBezTo>
                  <a:cubicBezTo>
                    <a:pt x="1680269" y="6646916"/>
                    <a:pt x="1790338" y="6740939"/>
                    <a:pt x="1905228" y="6829468"/>
                  </a:cubicBezTo>
                  <a:lnTo>
                    <a:pt x="1944230" y="6858000"/>
                  </a:lnTo>
                  <a:lnTo>
                    <a:pt x="1372541" y="6858000"/>
                  </a:lnTo>
                  <a:lnTo>
                    <a:pt x="1115251" y="6590005"/>
                  </a:lnTo>
                  <a:cubicBezTo>
                    <a:pt x="418530" y="5790792"/>
                    <a:pt x="0" y="4766182"/>
                    <a:pt x="0" y="3649031"/>
                  </a:cubicBezTo>
                  <a:cubicBezTo>
                    <a:pt x="0" y="2212695"/>
                    <a:pt x="691856" y="929334"/>
                    <a:pt x="1777294" y="81317"/>
                  </a:cubicBezTo>
                  <a:close/>
                </a:path>
              </a:pathLst>
            </a:cu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 name="Title 1">
            <a:extLst>
              <a:ext uri="{FF2B5EF4-FFF2-40B4-BE49-F238E27FC236}">
                <a16:creationId xmlns:a16="http://schemas.microsoft.com/office/drawing/2014/main" id="{2CEF5DE8-F264-4912-AF12-9D967BDD1859}"/>
              </a:ext>
            </a:extLst>
          </p:cNvPr>
          <p:cNvSpPr>
            <a:spLocks noGrp="1"/>
          </p:cNvSpPr>
          <p:nvPr>
            <p:ph type="title"/>
          </p:nvPr>
        </p:nvSpPr>
        <p:spPr>
          <a:xfrm>
            <a:off x="3215729" y="1764407"/>
            <a:ext cx="5760846" cy="2310312"/>
          </a:xfrm>
        </p:spPr>
        <p:txBody>
          <a:bodyPr vert="horz" lIns="91440" tIns="45720" rIns="91440" bIns="45720" rtlCol="0" anchor="b">
            <a:normAutofit/>
          </a:bodyPr>
          <a:lstStyle/>
          <a:p>
            <a:pPr algn="ctr"/>
            <a:r>
              <a:rPr lang="en-US" sz="4800" dirty="0">
                <a:solidFill>
                  <a:schemeClr val="tx2"/>
                </a:solidFill>
              </a:rPr>
              <a:t>Versioning a </a:t>
            </a:r>
            <a:r>
              <a:rPr lang="en-US" sz="4800" dirty="0" err="1">
                <a:solidFill>
                  <a:schemeClr val="tx2"/>
                </a:solidFill>
              </a:rPr>
              <a:t>DataFlow</a:t>
            </a:r>
            <a:r>
              <a:rPr lang="en-US" sz="4800" dirty="0">
                <a:solidFill>
                  <a:schemeClr val="tx2"/>
                </a:solidFill>
              </a:rPr>
              <a:t> </a:t>
            </a:r>
            <a:endParaRPr lang="en-US" sz="4800" kern="1200" dirty="0">
              <a:solidFill>
                <a:schemeClr val="tx2"/>
              </a:solidFill>
              <a:latin typeface="+mj-lt"/>
              <a:cs typeface="Calibri Light"/>
            </a:endParaRPr>
          </a:p>
        </p:txBody>
      </p:sp>
    </p:spTree>
    <p:extLst>
      <p:ext uri="{BB962C8B-B14F-4D97-AF65-F5344CB8AC3E}">
        <p14:creationId xmlns:p14="http://schemas.microsoft.com/office/powerpoint/2010/main" val="226247197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B854194-185D-494D-905C-7C7CB2E3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211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4F5FA0D-0104-4987-8241-EFF7C85B8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8"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2897127E-6CEF-446C-BE87-93B7C46E49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F9A4407F-96FB-4EB7-A9C6-710CB1BE881B}"/>
              </a:ext>
            </a:extLst>
          </p:cNvPr>
          <p:cNvSpPr>
            <a:spLocks noGrp="1"/>
          </p:cNvSpPr>
          <p:nvPr>
            <p:ph type="title"/>
          </p:nvPr>
        </p:nvSpPr>
        <p:spPr>
          <a:xfrm>
            <a:off x="640079" y="2053641"/>
            <a:ext cx="3669161" cy="2760098"/>
          </a:xfrm>
        </p:spPr>
        <p:txBody>
          <a:bodyPr>
            <a:normAutofit/>
          </a:bodyPr>
          <a:lstStyle/>
          <a:p>
            <a:r>
              <a:rPr lang="en-US" dirty="0" err="1">
                <a:solidFill>
                  <a:srgbClr val="FFFFFF"/>
                </a:solidFill>
                <a:cs typeface="Calibri Light"/>
              </a:rPr>
              <a:t>Nifi</a:t>
            </a:r>
            <a:r>
              <a:rPr lang="en-US" dirty="0">
                <a:solidFill>
                  <a:srgbClr val="FFFFFF"/>
                </a:solidFill>
                <a:cs typeface="Calibri Light"/>
              </a:rPr>
              <a:t> Registry</a:t>
            </a:r>
            <a:endParaRPr lang="en-US" dirty="0">
              <a:solidFill>
                <a:srgbClr val="FFFFFF"/>
              </a:solidFill>
            </a:endParaRPr>
          </a:p>
        </p:txBody>
      </p:sp>
      <p:sp>
        <p:nvSpPr>
          <p:cNvPr id="3" name="Content Placeholder 2">
            <a:extLst>
              <a:ext uri="{FF2B5EF4-FFF2-40B4-BE49-F238E27FC236}">
                <a16:creationId xmlns:a16="http://schemas.microsoft.com/office/drawing/2014/main" id="{82A759B5-7038-48E5-BE2E-0563C746F6EE}"/>
              </a:ext>
            </a:extLst>
          </p:cNvPr>
          <p:cNvSpPr>
            <a:spLocks noGrp="1"/>
          </p:cNvSpPr>
          <p:nvPr>
            <p:ph idx="1"/>
          </p:nvPr>
        </p:nvSpPr>
        <p:spPr>
          <a:xfrm>
            <a:off x="5810655" y="801866"/>
            <a:ext cx="5901447" cy="5230634"/>
          </a:xfrm>
        </p:spPr>
        <p:txBody>
          <a:bodyPr vert="horz" lIns="91440" tIns="45720" rIns="91440" bIns="45720" rtlCol="0" anchor="ctr">
            <a:normAutofit/>
          </a:bodyPr>
          <a:lstStyle/>
          <a:p>
            <a:pPr algn="r" rtl="1"/>
            <a:r>
              <a:rPr lang="en-US" sz="2200" dirty="0" err="1">
                <a:solidFill>
                  <a:srgbClr val="000000"/>
                </a:solidFill>
                <a:cs typeface="Calibri"/>
              </a:rPr>
              <a:t>Nifi</a:t>
            </a:r>
            <a:r>
              <a:rPr lang="en-US" sz="2200" dirty="0">
                <a:solidFill>
                  <a:srgbClr val="000000"/>
                </a:solidFill>
                <a:cs typeface="Calibri"/>
              </a:rPr>
              <a:t> Registry</a:t>
            </a:r>
            <a:r>
              <a:rPr lang="he-IL" sz="2200" dirty="0">
                <a:solidFill>
                  <a:srgbClr val="000000"/>
                </a:solidFill>
                <a:cs typeface="Calibri"/>
              </a:rPr>
              <a:t> הוא תת פרויקט של </a:t>
            </a:r>
            <a:r>
              <a:rPr lang="en-US" sz="2200" dirty="0">
                <a:solidFill>
                  <a:srgbClr val="000000"/>
                </a:solidFill>
                <a:cs typeface="Calibri"/>
              </a:rPr>
              <a:t>NIFI</a:t>
            </a:r>
            <a:r>
              <a:rPr lang="he-IL" sz="2200" dirty="0">
                <a:solidFill>
                  <a:srgbClr val="000000"/>
                </a:solidFill>
                <a:cs typeface="Calibri"/>
              </a:rPr>
              <a:t> לאחסון וניהול משאבים משותפים</a:t>
            </a:r>
            <a:r>
              <a:rPr lang="en-US" sz="2200" dirty="0">
                <a:solidFill>
                  <a:srgbClr val="000000"/>
                </a:solidFill>
                <a:ea typeface="+mn-lt"/>
                <a:cs typeface="+mn-lt"/>
              </a:rPr>
              <a:t>.</a:t>
            </a:r>
          </a:p>
          <a:p>
            <a:pPr algn="r" rtl="1"/>
            <a:r>
              <a:rPr lang="he-IL" sz="2200" dirty="0">
                <a:solidFill>
                  <a:srgbClr val="000000"/>
                </a:solidFill>
                <a:ea typeface="+mn-lt"/>
                <a:cs typeface="+mn-lt"/>
              </a:rPr>
              <a:t>יעדים ספציפיים לדחיפה הראשונית של ה</a:t>
            </a:r>
            <a:r>
              <a:rPr lang="en-US" sz="2200" dirty="0">
                <a:solidFill>
                  <a:srgbClr val="000000"/>
                </a:solidFill>
                <a:ea typeface="+mn-lt"/>
                <a:cs typeface="+mn-lt"/>
              </a:rPr>
              <a:t>registry</a:t>
            </a:r>
            <a:r>
              <a:rPr lang="he-IL" sz="2200" dirty="0">
                <a:solidFill>
                  <a:srgbClr val="000000"/>
                </a:solidFill>
                <a:ea typeface="+mn-lt"/>
                <a:cs typeface="+mn-lt"/>
              </a:rPr>
              <a:t> כוללים</a:t>
            </a:r>
            <a:r>
              <a:rPr lang="en-US" sz="2200" dirty="0">
                <a:solidFill>
                  <a:srgbClr val="000000"/>
                </a:solidFill>
                <a:ea typeface="+mn-lt"/>
                <a:cs typeface="+mn-lt"/>
              </a:rPr>
              <a:t>:</a:t>
            </a:r>
          </a:p>
          <a:p>
            <a:pPr lvl="1" indent="0" algn="r" rtl="1"/>
            <a:r>
              <a:rPr lang="he-IL" sz="2200" dirty="0">
                <a:solidFill>
                  <a:srgbClr val="000000"/>
                </a:solidFill>
                <a:ea typeface="+mn-lt"/>
                <a:cs typeface="+mn-lt"/>
              </a:rPr>
              <a:t>מימוש של </a:t>
            </a:r>
            <a:r>
              <a:rPr lang="en-US" sz="2200" dirty="0">
                <a:solidFill>
                  <a:srgbClr val="000000"/>
                </a:solidFill>
                <a:ea typeface="+mn-lt"/>
                <a:cs typeface="+mn-lt"/>
              </a:rPr>
              <a:t>flow registry</a:t>
            </a:r>
            <a:r>
              <a:rPr lang="he-IL" sz="2200" dirty="0">
                <a:solidFill>
                  <a:srgbClr val="000000"/>
                </a:solidFill>
                <a:ea typeface="+mn-lt"/>
                <a:cs typeface="+mn-lt"/>
              </a:rPr>
              <a:t> לאחסון וניהול גרסאות של </a:t>
            </a:r>
            <a:r>
              <a:rPr lang="en-US" sz="2200" dirty="0">
                <a:solidFill>
                  <a:srgbClr val="000000"/>
                </a:solidFill>
                <a:ea typeface="+mn-lt"/>
                <a:cs typeface="+mn-lt"/>
              </a:rPr>
              <a:t>flows</a:t>
            </a:r>
            <a:r>
              <a:rPr lang="he-IL" sz="2200" dirty="0">
                <a:solidFill>
                  <a:srgbClr val="000000"/>
                </a:solidFill>
                <a:ea typeface="+mn-lt"/>
                <a:cs typeface="+mn-lt"/>
              </a:rPr>
              <a:t>.</a:t>
            </a:r>
            <a:endParaRPr lang="en-US" sz="2200" dirty="0">
              <a:solidFill>
                <a:srgbClr val="000000"/>
              </a:solidFill>
              <a:cs typeface="Calibri"/>
            </a:endParaRPr>
          </a:p>
          <a:p>
            <a:pPr lvl="1" indent="0" algn="r" rtl="1"/>
            <a:r>
              <a:rPr lang="he-IL" sz="2200" dirty="0">
                <a:solidFill>
                  <a:srgbClr val="000000"/>
                </a:solidFill>
                <a:ea typeface="+mn-lt"/>
                <a:cs typeface="+mn-lt"/>
              </a:rPr>
              <a:t>שילוב עם </a:t>
            </a:r>
            <a:r>
              <a:rPr lang="en-US" sz="2200" dirty="0">
                <a:solidFill>
                  <a:srgbClr val="000000"/>
                </a:solidFill>
                <a:ea typeface="+mn-lt"/>
                <a:cs typeface="+mn-lt"/>
              </a:rPr>
              <a:t>NIFI</a:t>
            </a:r>
            <a:r>
              <a:rPr lang="he-IL" sz="2200" dirty="0">
                <a:solidFill>
                  <a:srgbClr val="000000"/>
                </a:solidFill>
                <a:ea typeface="+mn-lt"/>
                <a:cs typeface="+mn-lt"/>
              </a:rPr>
              <a:t> כדי לאפשר אחסון, אחזור ושדרוג </a:t>
            </a:r>
            <a:r>
              <a:rPr lang="en-US" sz="2200" dirty="0">
                <a:solidFill>
                  <a:srgbClr val="000000"/>
                </a:solidFill>
                <a:ea typeface="+mn-lt"/>
                <a:cs typeface="+mn-lt"/>
              </a:rPr>
              <a:t>versioned flows</a:t>
            </a:r>
            <a:r>
              <a:rPr lang="he-IL" sz="2200" dirty="0">
                <a:solidFill>
                  <a:srgbClr val="000000"/>
                </a:solidFill>
                <a:ea typeface="+mn-lt"/>
                <a:cs typeface="+mn-lt"/>
              </a:rPr>
              <a:t> מתוך ה</a:t>
            </a:r>
            <a:r>
              <a:rPr lang="en-US" sz="2200" dirty="0">
                <a:solidFill>
                  <a:srgbClr val="000000"/>
                </a:solidFill>
                <a:ea typeface="+mn-lt"/>
                <a:cs typeface="+mn-lt"/>
              </a:rPr>
              <a:t>flow registry</a:t>
            </a:r>
            <a:r>
              <a:rPr lang="he-IL" sz="2200" dirty="0">
                <a:solidFill>
                  <a:srgbClr val="000000"/>
                </a:solidFill>
                <a:ea typeface="+mn-lt"/>
                <a:cs typeface="+mn-lt"/>
              </a:rPr>
              <a:t>.</a:t>
            </a:r>
            <a:endParaRPr lang="en-US" sz="2200" dirty="0">
              <a:solidFill>
                <a:srgbClr val="000000"/>
              </a:solidFill>
              <a:cs typeface="Calibri"/>
            </a:endParaRPr>
          </a:p>
          <a:p>
            <a:pPr lvl="1" indent="0" algn="r" rtl="1"/>
            <a:r>
              <a:rPr lang="he-IL" sz="2200" dirty="0">
                <a:solidFill>
                  <a:srgbClr val="000000"/>
                </a:solidFill>
                <a:ea typeface="+mn-lt"/>
                <a:cs typeface="+mn-lt"/>
              </a:rPr>
              <a:t>ניהול ה</a:t>
            </a:r>
            <a:r>
              <a:rPr lang="en-US" sz="2200" dirty="0">
                <a:solidFill>
                  <a:srgbClr val="000000"/>
                </a:solidFill>
                <a:ea typeface="+mn-lt"/>
                <a:cs typeface="+mn-lt"/>
              </a:rPr>
              <a:t>registry</a:t>
            </a:r>
            <a:r>
              <a:rPr lang="he-IL" sz="2200" dirty="0">
                <a:solidFill>
                  <a:srgbClr val="000000"/>
                </a:solidFill>
                <a:ea typeface="+mn-lt"/>
                <a:cs typeface="+mn-lt"/>
              </a:rPr>
              <a:t> לפי משתמשים וקבוצות.</a:t>
            </a:r>
            <a:endParaRPr lang="en-US" sz="2200" dirty="0">
              <a:solidFill>
                <a:srgbClr val="000000"/>
              </a:solidFill>
              <a:cs typeface="Calibri"/>
            </a:endParaRPr>
          </a:p>
          <a:p>
            <a:pPr lvl="1" indent="0" algn="r" rtl="1">
              <a:buNone/>
            </a:pPr>
            <a:endParaRPr lang="en-US" sz="2200" dirty="0">
              <a:solidFill>
                <a:srgbClr val="000000"/>
              </a:solidFill>
              <a:cs typeface="Calibri"/>
            </a:endParaRPr>
          </a:p>
          <a:p>
            <a:pPr algn="r" rtl="1">
              <a:buNone/>
            </a:pPr>
            <a:r>
              <a:rPr lang="he-IL" sz="2200" dirty="0">
                <a:solidFill>
                  <a:srgbClr val="000000"/>
                </a:solidFill>
                <a:cs typeface="Calibri"/>
              </a:rPr>
              <a:t>בגדול הוא משמש כמו </a:t>
            </a:r>
            <a:r>
              <a:rPr lang="en-US" sz="2200" dirty="0">
                <a:solidFill>
                  <a:srgbClr val="000000"/>
                </a:solidFill>
                <a:cs typeface="Calibri"/>
              </a:rPr>
              <a:t>git</a:t>
            </a:r>
            <a:r>
              <a:rPr lang="he-IL" sz="2200" dirty="0">
                <a:solidFill>
                  <a:srgbClr val="000000"/>
                </a:solidFill>
                <a:cs typeface="Calibri"/>
              </a:rPr>
              <a:t> רק ל</a:t>
            </a:r>
            <a:r>
              <a:rPr lang="en-US" sz="2200" dirty="0">
                <a:solidFill>
                  <a:srgbClr val="000000"/>
                </a:solidFill>
                <a:cs typeface="Calibri"/>
              </a:rPr>
              <a:t>flows</a:t>
            </a:r>
            <a:r>
              <a:rPr lang="he-IL" sz="2200" dirty="0">
                <a:solidFill>
                  <a:srgbClr val="000000"/>
                </a:solidFill>
                <a:cs typeface="Calibri"/>
              </a:rPr>
              <a:t> ב</a:t>
            </a:r>
            <a:r>
              <a:rPr lang="en-US" sz="2200" dirty="0" err="1">
                <a:solidFill>
                  <a:srgbClr val="000000"/>
                </a:solidFill>
                <a:cs typeface="Calibri"/>
              </a:rPr>
              <a:t>nifi</a:t>
            </a:r>
            <a:r>
              <a:rPr lang="he-IL" sz="2200" dirty="0">
                <a:solidFill>
                  <a:srgbClr val="000000"/>
                </a:solidFill>
                <a:cs typeface="Calibri"/>
              </a:rPr>
              <a:t> </a:t>
            </a:r>
            <a:r>
              <a:rPr lang="en-US" sz="2200" dirty="0">
                <a:solidFill>
                  <a:srgbClr val="000000"/>
                </a:solidFill>
                <a:cs typeface="Calibri"/>
              </a:rPr>
              <a:t>.</a:t>
            </a:r>
          </a:p>
          <a:p>
            <a:pPr algn="r" rtl="1"/>
            <a:endParaRPr lang="en-US" sz="2200" dirty="0">
              <a:solidFill>
                <a:srgbClr val="000000"/>
              </a:solidFill>
              <a:cs typeface="Calibri"/>
            </a:endParaRPr>
          </a:p>
        </p:txBody>
      </p:sp>
    </p:spTree>
    <p:extLst>
      <p:ext uri="{BB962C8B-B14F-4D97-AF65-F5344CB8AC3E}">
        <p14:creationId xmlns:p14="http://schemas.microsoft.com/office/powerpoint/2010/main" val="182939660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B18A10-A7BE-4B8F-B25B-D6276B15AEBD}"/>
              </a:ext>
            </a:extLst>
          </p:cNvPr>
          <p:cNvSpPr>
            <a:spLocks noGrp="1"/>
          </p:cNvSpPr>
          <p:nvPr>
            <p:ph type="title"/>
          </p:nvPr>
        </p:nvSpPr>
        <p:spPr/>
        <p:txBody>
          <a:bodyPr/>
          <a:lstStyle/>
          <a:p>
            <a:r>
              <a:rPr lang="en-US" dirty="0">
                <a:cs typeface="Calibri Light"/>
              </a:rPr>
              <a:t>Versioning a </a:t>
            </a:r>
            <a:r>
              <a:rPr lang="en-US" dirty="0" err="1">
                <a:cs typeface="Calibri Light"/>
              </a:rPr>
              <a:t>DataFlow</a:t>
            </a:r>
          </a:p>
        </p:txBody>
      </p:sp>
      <p:sp>
        <p:nvSpPr>
          <p:cNvPr id="3" name="Content Placeholder 2">
            <a:extLst>
              <a:ext uri="{FF2B5EF4-FFF2-40B4-BE49-F238E27FC236}">
                <a16:creationId xmlns:a16="http://schemas.microsoft.com/office/drawing/2014/main" id="{6329F5C4-AC26-4ECE-AB44-CA94193C184B}"/>
              </a:ext>
            </a:extLst>
          </p:cNvPr>
          <p:cNvSpPr>
            <a:spLocks noGrp="1"/>
          </p:cNvSpPr>
          <p:nvPr>
            <p:ph idx="1"/>
          </p:nvPr>
        </p:nvSpPr>
        <p:spPr>
          <a:xfrm>
            <a:off x="235818" y="2000723"/>
            <a:ext cx="11956182" cy="4351338"/>
          </a:xfrm>
        </p:spPr>
        <p:txBody>
          <a:bodyPr vert="horz" lIns="91440" tIns="45720" rIns="91440" bIns="45720" rtlCol="0" anchor="t">
            <a:normAutofit/>
          </a:bodyPr>
          <a:lstStyle/>
          <a:p>
            <a:pPr algn="r" rtl="1"/>
            <a:r>
              <a:rPr lang="he-IL" dirty="0">
                <a:ea typeface="+mn-lt"/>
                <a:cs typeface="+mn-lt"/>
              </a:rPr>
              <a:t>שה</a:t>
            </a:r>
            <a:r>
              <a:rPr lang="en-US" dirty="0" err="1">
                <a:ea typeface="+mn-lt"/>
                <a:cs typeface="+mn-lt"/>
              </a:rPr>
              <a:t>nifi</a:t>
            </a:r>
            <a:r>
              <a:rPr lang="he-IL" dirty="0">
                <a:ea typeface="+mn-lt"/>
                <a:cs typeface="+mn-lt"/>
              </a:rPr>
              <a:t> מחובר ל</a:t>
            </a:r>
            <a:r>
              <a:rPr lang="en-US" dirty="0" err="1">
                <a:ea typeface="+mn-lt"/>
                <a:cs typeface="+mn-lt"/>
              </a:rPr>
              <a:t>nifi</a:t>
            </a:r>
            <a:r>
              <a:rPr lang="en-US" dirty="0">
                <a:ea typeface="+mn-lt"/>
                <a:cs typeface="+mn-lt"/>
              </a:rPr>
              <a:t> registry</a:t>
            </a:r>
            <a:r>
              <a:rPr lang="he-IL" dirty="0">
                <a:ea typeface="+mn-lt"/>
                <a:cs typeface="+mn-lt"/>
              </a:rPr>
              <a:t>, ניתן לשלוט בגרסאות ברמת ה</a:t>
            </a:r>
            <a:r>
              <a:rPr lang="en-US" dirty="0">
                <a:ea typeface="+mn-lt"/>
                <a:cs typeface="+mn-lt"/>
              </a:rPr>
              <a:t>process groups</a:t>
            </a:r>
            <a:r>
              <a:rPr lang="he-IL" dirty="0">
                <a:ea typeface="+mn-lt"/>
                <a:cs typeface="+mn-lt"/>
              </a:rPr>
              <a:t>.</a:t>
            </a:r>
            <a:endParaRPr lang="en-US" dirty="0">
              <a:ea typeface="+mn-lt"/>
              <a:cs typeface="+mn-lt"/>
            </a:endParaRPr>
          </a:p>
          <a:p>
            <a:pPr algn="r" rtl="1"/>
            <a:r>
              <a:rPr lang="he-IL" dirty="0"/>
              <a:t>מצבים</a:t>
            </a:r>
            <a:r>
              <a:rPr lang="en-US" dirty="0"/>
              <a:t>:</a:t>
            </a:r>
            <a:endParaRPr lang="en-US" dirty="0">
              <a:cs typeface="Calibri"/>
            </a:endParaRPr>
          </a:p>
          <a:p>
            <a:pPr lvl="1" indent="0" algn="r" rtl="1"/>
            <a:r>
              <a:rPr lang="en-US" sz="1800" dirty="0">
                <a:ea typeface="+mn-lt"/>
                <a:cs typeface="+mn-lt"/>
              </a:rPr>
              <a:t>Up to date</a:t>
            </a:r>
            <a:r>
              <a:rPr lang="he-IL" sz="1800" dirty="0">
                <a:ea typeface="+mn-lt"/>
                <a:cs typeface="+mn-lt"/>
              </a:rPr>
              <a:t>: זוהי הגרסא העכשווית והמעודכנת ביותר</a:t>
            </a:r>
            <a:r>
              <a:rPr lang="en-US" sz="1800" dirty="0">
                <a:ea typeface="+mn-lt"/>
                <a:cs typeface="+mn-lt"/>
              </a:rPr>
              <a:t>.</a:t>
            </a:r>
            <a:r>
              <a:rPr lang="he-IL" sz="1800" dirty="0">
                <a:ea typeface="+mn-lt"/>
                <a:cs typeface="+mn-lt"/>
              </a:rPr>
              <a:t> </a:t>
            </a:r>
            <a:endParaRPr lang="en-US" sz="1800" dirty="0">
              <a:cs typeface="Calibri"/>
            </a:endParaRPr>
          </a:p>
          <a:p>
            <a:pPr lvl="1" indent="0" algn="r" rtl="1"/>
            <a:r>
              <a:rPr lang="en-US" sz="1800" dirty="0">
                <a:ea typeface="+mn-lt"/>
                <a:cs typeface="+mn-lt"/>
              </a:rPr>
              <a:t>Locally modified</a:t>
            </a:r>
            <a:r>
              <a:rPr lang="he-IL" sz="1800" dirty="0">
                <a:ea typeface="+mn-lt"/>
                <a:cs typeface="+mn-lt"/>
              </a:rPr>
              <a:t>: היו שינויים לוקאליים שלא נדחפו.</a:t>
            </a:r>
          </a:p>
          <a:p>
            <a:pPr lvl="1" indent="0" algn="r" rtl="1"/>
            <a:r>
              <a:rPr lang="en-US" sz="1800" dirty="0">
                <a:ea typeface="+mn-lt"/>
                <a:cs typeface="+mn-lt"/>
              </a:rPr>
              <a:t>Stale</a:t>
            </a:r>
            <a:r>
              <a:rPr lang="he-IL" sz="1800" dirty="0">
                <a:ea typeface="+mn-lt"/>
                <a:cs typeface="+mn-lt"/>
              </a:rPr>
              <a:t>: קיימת גרסא חדשה יותר של ה</a:t>
            </a:r>
            <a:r>
              <a:rPr lang="en-US" sz="1800" dirty="0">
                <a:ea typeface="+mn-lt"/>
                <a:cs typeface="+mn-lt"/>
              </a:rPr>
              <a:t>flow</a:t>
            </a:r>
            <a:r>
              <a:rPr lang="he-IL" sz="1800" dirty="0">
                <a:ea typeface="+mn-lt"/>
                <a:cs typeface="+mn-lt"/>
              </a:rPr>
              <a:t>.</a:t>
            </a:r>
          </a:p>
          <a:p>
            <a:pPr lvl="1" indent="0" algn="r" rtl="1"/>
            <a:r>
              <a:rPr lang="en-US" sz="1800" dirty="0">
                <a:ea typeface="+mn-lt"/>
                <a:cs typeface="+mn-lt"/>
              </a:rPr>
              <a:t>Locally modified and stale</a:t>
            </a:r>
            <a:r>
              <a:rPr lang="he-IL" sz="1800" dirty="0">
                <a:ea typeface="+mn-lt"/>
                <a:cs typeface="+mn-lt"/>
              </a:rPr>
              <a:t>: היו שינויים לוקאליים וגם קיימת גרסא חדשה.</a:t>
            </a:r>
          </a:p>
          <a:p>
            <a:pPr lvl="1" indent="0" algn="r" rtl="1"/>
            <a:r>
              <a:rPr lang="en-US" sz="1800" dirty="0">
                <a:ea typeface="+mn-lt"/>
                <a:cs typeface="+mn-lt"/>
              </a:rPr>
              <a:t>Sync failure</a:t>
            </a:r>
            <a:r>
              <a:rPr lang="he-IL" sz="1800" dirty="0">
                <a:ea typeface="+mn-lt"/>
                <a:cs typeface="+mn-lt"/>
              </a:rPr>
              <a:t>: לא מצליח לסנכרן את ה</a:t>
            </a:r>
            <a:r>
              <a:rPr lang="en-US" sz="1800" dirty="0">
                <a:ea typeface="+mn-lt"/>
                <a:cs typeface="+mn-lt"/>
              </a:rPr>
              <a:t>flow</a:t>
            </a:r>
            <a:r>
              <a:rPr lang="he-IL" sz="1800" dirty="0">
                <a:ea typeface="+mn-lt"/>
                <a:cs typeface="+mn-lt"/>
              </a:rPr>
              <a:t> עם ה</a:t>
            </a:r>
            <a:r>
              <a:rPr lang="en-US" sz="1800" dirty="0">
                <a:ea typeface="+mn-lt"/>
                <a:cs typeface="+mn-lt"/>
              </a:rPr>
              <a:t>registry</a:t>
            </a:r>
            <a:r>
              <a:rPr lang="he-IL" sz="1800" dirty="0">
                <a:ea typeface="+mn-lt"/>
                <a:cs typeface="+mn-lt"/>
              </a:rPr>
              <a:t>.</a:t>
            </a:r>
            <a:endParaRPr lang="en-US" sz="1800" dirty="0">
              <a:cs typeface="Calibri"/>
            </a:endParaRPr>
          </a:p>
          <a:p>
            <a:pPr lvl="1" indent="0" algn="r" rtl="1"/>
            <a:endParaRPr lang="en-US" dirty="0">
              <a:cs typeface="Calibri"/>
            </a:endParaRPr>
          </a:p>
          <a:p>
            <a:pPr marL="0" indent="0" algn="r" rtl="1">
              <a:buNone/>
            </a:pPr>
            <a:br>
              <a:rPr lang="en-US" dirty="0"/>
            </a:br>
            <a:endParaRPr lang="en-US" dirty="0">
              <a:cs typeface="Calibri"/>
            </a:endParaRPr>
          </a:p>
          <a:p>
            <a:pPr algn="r" rtl="1"/>
            <a:endParaRPr lang="en-US" dirty="0">
              <a:cs typeface="Calibri"/>
            </a:endParaRPr>
          </a:p>
        </p:txBody>
      </p:sp>
      <p:pic>
        <p:nvPicPr>
          <p:cNvPr id="4" name="Picture 4">
            <a:extLst>
              <a:ext uri="{FF2B5EF4-FFF2-40B4-BE49-F238E27FC236}">
                <a16:creationId xmlns:a16="http://schemas.microsoft.com/office/drawing/2014/main" id="{0DD7307F-4481-45F7-8352-46B5B82611D1}"/>
              </a:ext>
            </a:extLst>
          </p:cNvPr>
          <p:cNvPicPr>
            <a:picLocks noChangeAspect="1"/>
          </p:cNvPicPr>
          <p:nvPr/>
        </p:nvPicPr>
        <p:blipFill>
          <a:blip r:embed="rId2"/>
          <a:stretch>
            <a:fillRect/>
          </a:stretch>
        </p:blipFill>
        <p:spPr>
          <a:xfrm>
            <a:off x="1186121" y="2961863"/>
            <a:ext cx="267701" cy="266700"/>
          </a:xfrm>
          <a:prstGeom prst="rect">
            <a:avLst/>
          </a:prstGeom>
        </p:spPr>
      </p:pic>
      <p:pic>
        <p:nvPicPr>
          <p:cNvPr id="5" name="Picture 5">
            <a:extLst>
              <a:ext uri="{FF2B5EF4-FFF2-40B4-BE49-F238E27FC236}">
                <a16:creationId xmlns:a16="http://schemas.microsoft.com/office/drawing/2014/main" id="{F1ADFB1B-D125-409E-B147-50B646CC0C9C}"/>
              </a:ext>
            </a:extLst>
          </p:cNvPr>
          <p:cNvPicPr>
            <a:picLocks noChangeAspect="1"/>
          </p:cNvPicPr>
          <p:nvPr/>
        </p:nvPicPr>
        <p:blipFill>
          <a:blip r:embed="rId3"/>
          <a:stretch>
            <a:fillRect/>
          </a:stretch>
        </p:blipFill>
        <p:spPr>
          <a:xfrm>
            <a:off x="1186123" y="3295650"/>
            <a:ext cx="267701" cy="266700"/>
          </a:xfrm>
          <a:prstGeom prst="rect">
            <a:avLst/>
          </a:prstGeom>
        </p:spPr>
      </p:pic>
      <p:pic>
        <p:nvPicPr>
          <p:cNvPr id="6" name="Picture 6">
            <a:extLst>
              <a:ext uri="{FF2B5EF4-FFF2-40B4-BE49-F238E27FC236}">
                <a16:creationId xmlns:a16="http://schemas.microsoft.com/office/drawing/2014/main" id="{FA312C95-DC8F-470F-8A5E-EEA88C095863}"/>
              </a:ext>
            </a:extLst>
          </p:cNvPr>
          <p:cNvPicPr>
            <a:picLocks noChangeAspect="1"/>
          </p:cNvPicPr>
          <p:nvPr/>
        </p:nvPicPr>
        <p:blipFill>
          <a:blip r:embed="rId4"/>
          <a:stretch>
            <a:fillRect/>
          </a:stretch>
        </p:blipFill>
        <p:spPr>
          <a:xfrm>
            <a:off x="1186121" y="3605685"/>
            <a:ext cx="267701" cy="266700"/>
          </a:xfrm>
          <a:prstGeom prst="rect">
            <a:avLst/>
          </a:prstGeom>
        </p:spPr>
      </p:pic>
      <p:pic>
        <p:nvPicPr>
          <p:cNvPr id="7" name="Picture 7">
            <a:extLst>
              <a:ext uri="{FF2B5EF4-FFF2-40B4-BE49-F238E27FC236}">
                <a16:creationId xmlns:a16="http://schemas.microsoft.com/office/drawing/2014/main" id="{75F4C144-FAB9-4C01-8130-13306D46D493}"/>
              </a:ext>
            </a:extLst>
          </p:cNvPr>
          <p:cNvPicPr>
            <a:picLocks noChangeAspect="1"/>
          </p:cNvPicPr>
          <p:nvPr/>
        </p:nvPicPr>
        <p:blipFill>
          <a:blip r:embed="rId5"/>
          <a:stretch>
            <a:fillRect/>
          </a:stretch>
        </p:blipFill>
        <p:spPr>
          <a:xfrm>
            <a:off x="1186122" y="3939472"/>
            <a:ext cx="267701" cy="266700"/>
          </a:xfrm>
          <a:prstGeom prst="rect">
            <a:avLst/>
          </a:prstGeom>
        </p:spPr>
      </p:pic>
      <p:pic>
        <p:nvPicPr>
          <p:cNvPr id="8" name="Picture 8">
            <a:extLst>
              <a:ext uri="{FF2B5EF4-FFF2-40B4-BE49-F238E27FC236}">
                <a16:creationId xmlns:a16="http://schemas.microsoft.com/office/drawing/2014/main" id="{A4E98DDB-461F-4633-B8E3-51F98ACE2A01}"/>
              </a:ext>
            </a:extLst>
          </p:cNvPr>
          <p:cNvPicPr>
            <a:picLocks noChangeAspect="1"/>
          </p:cNvPicPr>
          <p:nvPr/>
        </p:nvPicPr>
        <p:blipFill>
          <a:blip r:embed="rId6"/>
          <a:stretch>
            <a:fillRect/>
          </a:stretch>
        </p:blipFill>
        <p:spPr>
          <a:xfrm>
            <a:off x="1186121" y="4273259"/>
            <a:ext cx="267701" cy="266700"/>
          </a:xfrm>
          <a:prstGeom prst="rect">
            <a:avLst/>
          </a:prstGeom>
        </p:spPr>
      </p:pic>
    </p:spTree>
    <p:extLst>
      <p:ext uri="{BB962C8B-B14F-4D97-AF65-F5344CB8AC3E}">
        <p14:creationId xmlns:p14="http://schemas.microsoft.com/office/powerpoint/2010/main" val="267371663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Rectangle 8">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321732"/>
            <a:ext cx="7058307" cy="1964266"/>
          </a:xfrm>
          <a:prstGeom prst="rect">
            <a:avLst/>
          </a:prstGeom>
          <a:solidFill>
            <a:schemeClr val="accent5">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6229394-9C3F-4D2B-A538-DA6143BE776D}"/>
              </a:ext>
            </a:extLst>
          </p:cNvPr>
          <p:cNvSpPr>
            <a:spLocks noGrp="1"/>
          </p:cNvSpPr>
          <p:nvPr>
            <p:ph type="title"/>
          </p:nvPr>
        </p:nvSpPr>
        <p:spPr>
          <a:xfrm>
            <a:off x="524256" y="491260"/>
            <a:ext cx="6594189" cy="1625210"/>
          </a:xfrm>
        </p:spPr>
        <p:txBody>
          <a:bodyPr>
            <a:normAutofit/>
          </a:bodyPr>
          <a:lstStyle/>
          <a:p>
            <a:r>
              <a:rPr lang="en-US">
                <a:solidFill>
                  <a:srgbClr val="FFFFFF"/>
                </a:solidFill>
                <a:cs typeface="Calibri Light"/>
              </a:rPr>
              <a:t>Versioning a DataFlow</a:t>
            </a:r>
            <a:endParaRPr lang="en-US">
              <a:solidFill>
                <a:srgbClr val="FFFFFF"/>
              </a:solidFill>
            </a:endParaRPr>
          </a:p>
        </p:txBody>
      </p:sp>
      <p:pic>
        <p:nvPicPr>
          <p:cNvPr id="4" name="Picture 4" descr="Graphical user interface, application, table, Excel&#10;&#10;Description automatically generated">
            <a:extLst>
              <a:ext uri="{FF2B5EF4-FFF2-40B4-BE49-F238E27FC236}">
                <a16:creationId xmlns:a16="http://schemas.microsoft.com/office/drawing/2014/main" id="{CDBB5254-02A8-4B01-B210-FC2000F6D79D}"/>
              </a:ext>
            </a:extLst>
          </p:cNvPr>
          <p:cNvPicPr>
            <a:picLocks noChangeAspect="1"/>
          </p:cNvPicPr>
          <p:nvPr/>
        </p:nvPicPr>
        <p:blipFill rotWithShape="1">
          <a:blip r:embed="rId2"/>
          <a:srcRect r="1" b="2022"/>
          <a:stretch/>
        </p:blipFill>
        <p:spPr>
          <a:xfrm>
            <a:off x="327547" y="2454903"/>
            <a:ext cx="7058306" cy="4080254"/>
          </a:xfrm>
          <a:prstGeom prst="rect">
            <a:avLst/>
          </a:prstGeom>
        </p:spPr>
      </p:pic>
      <p:sp>
        <p:nvSpPr>
          <p:cNvPr id="7" name="Rectangle 10">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6975" y="321732"/>
            <a:ext cx="4313293" cy="6214534"/>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6876B416-9FAC-4260-B23F-F82265664215}"/>
              </a:ext>
            </a:extLst>
          </p:cNvPr>
          <p:cNvSpPr>
            <a:spLocks noGrp="1"/>
          </p:cNvSpPr>
          <p:nvPr>
            <p:ph idx="1"/>
          </p:nvPr>
        </p:nvSpPr>
        <p:spPr>
          <a:xfrm>
            <a:off x="7697821" y="917725"/>
            <a:ext cx="4033736" cy="4852362"/>
          </a:xfrm>
        </p:spPr>
        <p:txBody>
          <a:bodyPr vert="horz" lIns="91440" tIns="45720" rIns="91440" bIns="45720" rtlCol="0" anchor="ctr">
            <a:normAutofit/>
          </a:bodyPr>
          <a:lstStyle/>
          <a:p>
            <a:pPr algn="r" rtl="1"/>
            <a:r>
              <a:rPr lang="he-IL" sz="2200" dirty="0">
                <a:solidFill>
                  <a:srgbClr val="FFFFFF"/>
                </a:solidFill>
                <a:ea typeface="+mn-lt"/>
                <a:cs typeface="+mn-lt"/>
              </a:rPr>
              <a:t>לצד השם של ה</a:t>
            </a:r>
            <a:r>
              <a:rPr lang="en-US" sz="2200" dirty="0">
                <a:solidFill>
                  <a:srgbClr val="FFFFFF"/>
                </a:solidFill>
                <a:ea typeface="+mn-lt"/>
                <a:cs typeface="+mn-lt"/>
              </a:rPr>
              <a:t>process group</a:t>
            </a:r>
            <a:r>
              <a:rPr lang="he-IL" sz="2200" dirty="0">
                <a:solidFill>
                  <a:srgbClr val="FFFFFF"/>
                </a:solidFill>
                <a:ea typeface="+mn-lt"/>
                <a:cs typeface="+mn-lt"/>
              </a:rPr>
              <a:t>, יש את הסימון של המצב של ה</a:t>
            </a:r>
            <a:r>
              <a:rPr lang="en-US" sz="2200" dirty="0">
                <a:solidFill>
                  <a:srgbClr val="FFFFFF"/>
                </a:solidFill>
                <a:ea typeface="+mn-lt"/>
                <a:cs typeface="+mn-lt"/>
              </a:rPr>
              <a:t>version</a:t>
            </a:r>
            <a:r>
              <a:rPr lang="he-IL" sz="2200" dirty="0">
                <a:solidFill>
                  <a:srgbClr val="FFFFFF"/>
                </a:solidFill>
                <a:ea typeface="+mn-lt"/>
                <a:cs typeface="+mn-lt"/>
              </a:rPr>
              <a:t>. אם שמים עליו את העכבר מקבלים עוד מידע.</a:t>
            </a:r>
          </a:p>
          <a:p>
            <a:pPr algn="r" rtl="1"/>
            <a:endParaRPr lang="en-US" sz="2200" dirty="0">
              <a:solidFill>
                <a:srgbClr val="FFFFFF"/>
              </a:solidFill>
              <a:cs typeface="Calibri" panose="020F0502020204030204"/>
            </a:endParaRPr>
          </a:p>
          <a:p>
            <a:pPr algn="r" rtl="1"/>
            <a:r>
              <a:rPr lang="he-IL" sz="2200" dirty="0">
                <a:solidFill>
                  <a:srgbClr val="FFFFFF"/>
                </a:solidFill>
                <a:ea typeface="+mn-lt"/>
                <a:cs typeface="+mn-lt"/>
              </a:rPr>
              <a:t>עבור </a:t>
            </a:r>
            <a:r>
              <a:rPr lang="en-US" sz="2200" dirty="0">
                <a:solidFill>
                  <a:srgbClr val="FFFFFF"/>
                </a:solidFill>
                <a:ea typeface="+mn-lt"/>
                <a:cs typeface="+mn-lt"/>
              </a:rPr>
              <a:t>process groups</a:t>
            </a:r>
            <a:r>
              <a:rPr lang="he-IL" sz="2200" dirty="0">
                <a:solidFill>
                  <a:srgbClr val="FFFFFF"/>
                </a:solidFill>
                <a:ea typeface="+mn-lt"/>
                <a:cs typeface="+mn-lt"/>
              </a:rPr>
              <a:t> שמכילים מספר </a:t>
            </a:r>
            <a:r>
              <a:rPr lang="en-US" sz="2200" dirty="0">
                <a:solidFill>
                  <a:srgbClr val="FFFFFF"/>
                </a:solidFill>
                <a:ea typeface="+mn-lt"/>
                <a:cs typeface="+mn-lt"/>
              </a:rPr>
              <a:t>versioned process groups</a:t>
            </a:r>
            <a:r>
              <a:rPr lang="he-IL" sz="2200" dirty="0">
                <a:solidFill>
                  <a:srgbClr val="FFFFFF"/>
                </a:solidFill>
                <a:ea typeface="+mn-lt"/>
                <a:cs typeface="+mn-lt"/>
              </a:rPr>
              <a:t> המידע יופיע למטה.</a:t>
            </a:r>
            <a:endParaRPr lang="en-US" sz="2200" dirty="0">
              <a:solidFill>
                <a:srgbClr val="FFFFFF"/>
              </a:solidFill>
            </a:endParaRPr>
          </a:p>
        </p:txBody>
      </p:sp>
    </p:spTree>
    <p:extLst>
      <p:ext uri="{BB962C8B-B14F-4D97-AF65-F5344CB8AC3E}">
        <p14:creationId xmlns:p14="http://schemas.microsoft.com/office/powerpoint/2010/main" val="51561426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058" y="450222"/>
            <a:ext cx="5242262" cy="2781866"/>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774541A7-2A8E-4071-B4DE-3FB9E6E848CD}"/>
              </a:ext>
            </a:extLst>
          </p:cNvPr>
          <p:cNvSpPr>
            <a:spLocks noGrp="1"/>
          </p:cNvSpPr>
          <p:nvPr>
            <p:ph type="title"/>
          </p:nvPr>
        </p:nvSpPr>
        <p:spPr>
          <a:xfrm>
            <a:off x="774699" y="762000"/>
            <a:ext cx="4646387" cy="2144162"/>
          </a:xfrm>
        </p:spPr>
        <p:txBody>
          <a:bodyPr>
            <a:normAutofit/>
          </a:bodyPr>
          <a:lstStyle/>
          <a:p>
            <a:r>
              <a:rPr lang="en-US" sz="4000">
                <a:solidFill>
                  <a:srgbClr val="FFFFFF"/>
                </a:solidFill>
                <a:cs typeface="Calibri Light"/>
              </a:rPr>
              <a:t>Import a versioned flow</a:t>
            </a:r>
            <a:endParaRPr lang="en-US" sz="4000">
              <a:solidFill>
                <a:srgbClr val="FFFFFF"/>
              </a:solidFill>
            </a:endParaRPr>
          </a:p>
        </p:txBody>
      </p:sp>
      <p:sp>
        <p:nvSpPr>
          <p:cNvPr id="12" name="Rectangle 11">
            <a:extLst>
              <a:ext uri="{FF2B5EF4-FFF2-40B4-BE49-F238E27FC236}">
                <a16:creationId xmlns:a16="http://schemas.microsoft.com/office/drawing/2014/main" id="{2A8B9026-04DF-499B-A388-67FCB7435E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74405" y="459771"/>
            <a:ext cx="1294599" cy="1296997"/>
          </a:xfrm>
          <a:prstGeom prst="rect">
            <a:avLst/>
          </a:prstGeom>
          <a:solidFill>
            <a:srgbClr val="7F9EBF"/>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4" name="Rectangle 13">
            <a:extLst>
              <a:ext uri="{FF2B5EF4-FFF2-40B4-BE49-F238E27FC236}">
                <a16:creationId xmlns:a16="http://schemas.microsoft.com/office/drawing/2014/main" id="{05CC4153-3F0D-4F4C-8F12-E8FC3FA40A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68955" y="1935089"/>
            <a:ext cx="1294599" cy="1296998"/>
          </a:xfrm>
          <a:prstGeom prst="rect">
            <a:avLst/>
          </a:prstGeom>
          <a:solidFill>
            <a:schemeClr val="accent5">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pic>
        <p:nvPicPr>
          <p:cNvPr id="5" name="Picture 5" descr="Graphical user interface, application, table&#10;&#10;Description automatically generated">
            <a:extLst>
              <a:ext uri="{FF2B5EF4-FFF2-40B4-BE49-F238E27FC236}">
                <a16:creationId xmlns:a16="http://schemas.microsoft.com/office/drawing/2014/main" id="{EAFD5E26-CFF1-4464-910E-570D759CCE2C}"/>
              </a:ext>
            </a:extLst>
          </p:cNvPr>
          <p:cNvPicPr>
            <a:picLocks noChangeAspect="1"/>
          </p:cNvPicPr>
          <p:nvPr/>
        </p:nvPicPr>
        <p:blipFill rotWithShape="1">
          <a:blip r:embed="rId2"/>
          <a:srcRect t="7691" r="2" b="6025"/>
          <a:stretch/>
        </p:blipFill>
        <p:spPr>
          <a:xfrm>
            <a:off x="7332345" y="3397071"/>
            <a:ext cx="4371502" cy="3004395"/>
          </a:xfrm>
          <a:prstGeom prst="rect">
            <a:avLst/>
          </a:prstGeom>
        </p:spPr>
      </p:pic>
      <p:sp>
        <p:nvSpPr>
          <p:cNvPr id="16" name="Rectangle 15">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058" y="3395974"/>
            <a:ext cx="6706946" cy="3006661"/>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F16320B2-A6C6-4CBA-BB1B-FA07F59D4467}"/>
              </a:ext>
            </a:extLst>
          </p:cNvPr>
          <p:cNvSpPr>
            <a:spLocks noGrp="1"/>
          </p:cNvSpPr>
          <p:nvPr>
            <p:ph idx="1"/>
          </p:nvPr>
        </p:nvSpPr>
        <p:spPr>
          <a:xfrm>
            <a:off x="551234" y="3648548"/>
            <a:ext cx="6504562" cy="2481864"/>
          </a:xfrm>
        </p:spPr>
        <p:txBody>
          <a:bodyPr vert="horz" lIns="91440" tIns="45720" rIns="91440" bIns="45720" rtlCol="0" anchor="ctr">
            <a:normAutofit/>
          </a:bodyPr>
          <a:lstStyle/>
          <a:p>
            <a:pPr algn="r" rtl="1"/>
            <a:r>
              <a:rPr lang="he-IL" sz="2200" dirty="0">
                <a:ea typeface="+mn-lt"/>
                <a:cs typeface="+mn-lt"/>
              </a:rPr>
              <a:t>שה</a:t>
            </a:r>
            <a:r>
              <a:rPr lang="en-US" sz="2200" dirty="0">
                <a:ea typeface="+mn-lt"/>
                <a:cs typeface="+mn-lt"/>
              </a:rPr>
              <a:t>NIFI</a:t>
            </a:r>
            <a:r>
              <a:rPr lang="he-IL" sz="2200" dirty="0">
                <a:ea typeface="+mn-lt"/>
                <a:cs typeface="+mn-lt"/>
              </a:rPr>
              <a:t> מחובר ל</a:t>
            </a:r>
            <a:r>
              <a:rPr lang="en-US" sz="2200" dirty="0">
                <a:ea typeface="+mn-lt"/>
                <a:cs typeface="+mn-lt"/>
              </a:rPr>
              <a:t>registry</a:t>
            </a:r>
            <a:r>
              <a:rPr lang="he-IL" sz="2200" dirty="0">
                <a:ea typeface="+mn-lt"/>
                <a:cs typeface="+mn-lt"/>
              </a:rPr>
              <a:t>, קיימת אופציית </a:t>
            </a:r>
            <a:r>
              <a:rPr lang="en-US" sz="2200" dirty="0">
                <a:ea typeface="+mn-lt"/>
                <a:cs typeface="+mn-lt"/>
              </a:rPr>
              <a:t>import</a:t>
            </a:r>
            <a:r>
              <a:rPr lang="he-IL" sz="2200" dirty="0">
                <a:ea typeface="+mn-lt"/>
                <a:cs typeface="+mn-lt"/>
              </a:rPr>
              <a:t> כשגוררים </a:t>
            </a:r>
            <a:r>
              <a:rPr lang="en-US" sz="2200" dirty="0">
                <a:ea typeface="+mn-lt"/>
                <a:cs typeface="+mn-lt"/>
              </a:rPr>
              <a:t>process group</a:t>
            </a:r>
            <a:r>
              <a:rPr lang="he-IL" sz="2200" dirty="0">
                <a:ea typeface="+mn-lt"/>
                <a:cs typeface="+mn-lt"/>
              </a:rPr>
              <a:t>.</a:t>
            </a:r>
          </a:p>
          <a:p>
            <a:pPr algn="r" rtl="1"/>
            <a:endParaRPr lang="he-IL" sz="2200" dirty="0">
              <a:ea typeface="+mn-lt"/>
              <a:cs typeface="+mn-lt"/>
            </a:endParaRPr>
          </a:p>
          <a:p>
            <a:pPr algn="r" rtl="1"/>
            <a:r>
              <a:rPr lang="he-IL" sz="2200" dirty="0">
                <a:ea typeface="+mn-lt"/>
                <a:cs typeface="+mn-lt"/>
              </a:rPr>
              <a:t>לחיצה על הלינק תפתח את הבחירה של איזה </a:t>
            </a:r>
            <a:r>
              <a:rPr lang="en-US" sz="2200" dirty="0">
                <a:ea typeface="+mn-lt"/>
                <a:cs typeface="+mn-lt"/>
              </a:rPr>
              <a:t>flow</a:t>
            </a:r>
            <a:r>
              <a:rPr lang="he-IL" sz="2200" dirty="0">
                <a:ea typeface="+mn-lt"/>
                <a:cs typeface="+mn-lt"/>
              </a:rPr>
              <a:t> להביא.</a:t>
            </a:r>
            <a:endParaRPr lang="en-US" sz="2200" dirty="0">
              <a:ea typeface="+mn-lt"/>
              <a:cs typeface="+mn-lt"/>
            </a:endParaRPr>
          </a:p>
        </p:txBody>
      </p:sp>
      <p:pic>
        <p:nvPicPr>
          <p:cNvPr id="4" name="Picture 4" descr="Graphical user interface, text, application, chat or text message&#10;&#10;Description automatically generated">
            <a:extLst>
              <a:ext uri="{FF2B5EF4-FFF2-40B4-BE49-F238E27FC236}">
                <a16:creationId xmlns:a16="http://schemas.microsoft.com/office/drawing/2014/main" id="{E90F3DFD-7E5C-4E23-A3DD-1BB3314B214B}"/>
              </a:ext>
            </a:extLst>
          </p:cNvPr>
          <p:cNvPicPr>
            <a:picLocks noChangeAspect="1"/>
          </p:cNvPicPr>
          <p:nvPr/>
        </p:nvPicPr>
        <p:blipFill rotWithShape="1">
          <a:blip r:embed="rId3"/>
          <a:srcRect t="6643" r="-1" b="5402"/>
          <a:stretch/>
        </p:blipFill>
        <p:spPr>
          <a:xfrm>
            <a:off x="7329145" y="462611"/>
            <a:ext cx="4374702" cy="2784131"/>
          </a:xfrm>
          <a:prstGeom prst="rect">
            <a:avLst/>
          </a:prstGeom>
        </p:spPr>
      </p:pic>
    </p:spTree>
    <p:extLst>
      <p:ext uri="{BB962C8B-B14F-4D97-AF65-F5344CB8AC3E}">
        <p14:creationId xmlns:p14="http://schemas.microsoft.com/office/powerpoint/2010/main" val="341321250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448056"/>
            <a:ext cx="3282288" cy="3393741"/>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C64B7959-6A2A-4292-894F-9AA5D13FA455}"/>
              </a:ext>
            </a:extLst>
          </p:cNvPr>
          <p:cNvSpPr>
            <a:spLocks noGrp="1"/>
          </p:cNvSpPr>
          <p:nvPr>
            <p:ph type="title"/>
          </p:nvPr>
        </p:nvSpPr>
        <p:spPr>
          <a:xfrm>
            <a:off x="777240" y="731519"/>
            <a:ext cx="2693748" cy="2860767"/>
          </a:xfrm>
        </p:spPr>
        <p:txBody>
          <a:bodyPr vert="horz" lIns="91440" tIns="45720" rIns="91440" bIns="45720" rtlCol="0" anchor="ctr">
            <a:normAutofit/>
          </a:bodyPr>
          <a:lstStyle/>
          <a:p>
            <a:r>
              <a:rPr lang="en-US" sz="3600" kern="1200">
                <a:solidFill>
                  <a:srgbClr val="FFFFFF"/>
                </a:solidFill>
                <a:latin typeface="+mj-lt"/>
                <a:ea typeface="+mj-ea"/>
                <a:cs typeface="+mj-cs"/>
              </a:rPr>
              <a:t>Start version control</a:t>
            </a:r>
          </a:p>
        </p:txBody>
      </p:sp>
      <p:sp>
        <p:nvSpPr>
          <p:cNvPr id="25" name="Rectangle 24">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19054" y="453981"/>
            <a:ext cx="7814023" cy="3393742"/>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6F54FB92-D999-41B2-A2C3-5AB06E6F2E93}"/>
              </a:ext>
            </a:extLst>
          </p:cNvPr>
          <p:cNvSpPr txBox="1"/>
          <p:nvPr/>
        </p:nvSpPr>
        <p:spPr>
          <a:xfrm>
            <a:off x="4264789" y="703578"/>
            <a:ext cx="7152511" cy="2916647"/>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indent="-228600" algn="r" rtl="1">
              <a:lnSpc>
                <a:spcPct val="90000"/>
              </a:lnSpc>
              <a:spcAft>
                <a:spcPts val="600"/>
              </a:spcAft>
              <a:buFont typeface="Arial" panose="020B0604020202020204" pitchFamily="34" charset="0"/>
              <a:buChar char="•"/>
            </a:pPr>
            <a:r>
              <a:rPr lang="he-IL" sz="2200" dirty="0"/>
              <a:t>בשביל להעלות </a:t>
            </a:r>
            <a:r>
              <a:rPr lang="en-US" sz="2200" dirty="0"/>
              <a:t>flow</a:t>
            </a:r>
            <a:r>
              <a:rPr lang="he-IL" sz="2200" dirty="0"/>
              <a:t> ל</a:t>
            </a:r>
            <a:r>
              <a:rPr lang="en-US" sz="2200" dirty="0"/>
              <a:t>registry</a:t>
            </a:r>
            <a:r>
              <a:rPr lang="he-IL" sz="2200" dirty="0"/>
              <a:t>, לחצו מקש ימני על ה</a:t>
            </a:r>
            <a:r>
              <a:rPr lang="en-US" sz="2200" dirty="0"/>
              <a:t>process group</a:t>
            </a:r>
            <a:r>
              <a:rPr lang="he-IL" sz="2200" dirty="0"/>
              <a:t> ואז </a:t>
            </a:r>
            <a:r>
              <a:rPr lang="en-US" sz="2200" dirty="0"/>
              <a:t>version</a:t>
            </a:r>
            <a:r>
              <a:rPr lang="he-IL" sz="2200" dirty="0"/>
              <a:t> ואז </a:t>
            </a:r>
            <a:r>
              <a:rPr lang="en-US" sz="2200" dirty="0"/>
              <a:t>start version control</a:t>
            </a:r>
            <a:r>
              <a:rPr lang="he-IL" sz="2200" dirty="0"/>
              <a:t>, לאחן מכן תבחרו את ה</a:t>
            </a:r>
            <a:r>
              <a:rPr lang="en-US" sz="2200" dirty="0"/>
              <a:t>bucket</a:t>
            </a:r>
            <a:r>
              <a:rPr lang="he-IL" sz="2200" dirty="0"/>
              <a:t> ואת השם של ה</a:t>
            </a:r>
            <a:r>
              <a:rPr lang="en-US" sz="2200" dirty="0"/>
              <a:t>flow</a:t>
            </a:r>
            <a:r>
              <a:rPr lang="he-IL" sz="2200" dirty="0"/>
              <a:t>.</a:t>
            </a:r>
            <a:endParaRPr lang="en-US" sz="2200" dirty="0"/>
          </a:p>
        </p:txBody>
      </p:sp>
      <p:sp>
        <p:nvSpPr>
          <p:cNvPr id="27" name="Rectangle 26">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4014216"/>
            <a:ext cx="3282696" cy="2386584"/>
          </a:xfrm>
          <a:prstGeom prst="rect">
            <a:avLst/>
          </a:prstGeom>
          <a:solidFill>
            <a:schemeClr val="accent5">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pic>
        <p:nvPicPr>
          <p:cNvPr id="4" name="Picture 4" descr="Graphical user interface, table, Excel&#10;&#10;Description automatically generated">
            <a:extLst>
              <a:ext uri="{FF2B5EF4-FFF2-40B4-BE49-F238E27FC236}">
                <a16:creationId xmlns:a16="http://schemas.microsoft.com/office/drawing/2014/main" id="{A033FB85-BB92-4A1D-92C5-059D095BE979}"/>
              </a:ext>
            </a:extLst>
          </p:cNvPr>
          <p:cNvPicPr>
            <a:picLocks noGrp="1" noChangeAspect="1"/>
          </p:cNvPicPr>
          <p:nvPr>
            <p:ph idx="1"/>
          </p:nvPr>
        </p:nvPicPr>
        <p:blipFill rotWithShape="1">
          <a:blip r:embed="rId2"/>
          <a:srcRect r="3" b="5433"/>
          <a:stretch/>
        </p:blipFill>
        <p:spPr>
          <a:xfrm>
            <a:off x="3919054" y="4011610"/>
            <a:ext cx="3825067" cy="2387467"/>
          </a:xfrm>
          <a:prstGeom prst="rect">
            <a:avLst/>
          </a:prstGeom>
        </p:spPr>
      </p:pic>
      <p:pic>
        <p:nvPicPr>
          <p:cNvPr id="7" name="Picture 7" descr="Graphical user interface, application, table&#10;&#10;Description automatically generated">
            <a:extLst>
              <a:ext uri="{FF2B5EF4-FFF2-40B4-BE49-F238E27FC236}">
                <a16:creationId xmlns:a16="http://schemas.microsoft.com/office/drawing/2014/main" id="{85D0B17E-3823-43B3-A25A-C185D4074B2E}"/>
              </a:ext>
            </a:extLst>
          </p:cNvPr>
          <p:cNvPicPr>
            <a:picLocks noChangeAspect="1"/>
          </p:cNvPicPr>
          <p:nvPr/>
        </p:nvPicPr>
        <p:blipFill rotWithShape="1">
          <a:blip r:embed="rId3"/>
          <a:srcRect t="1196" b="14115"/>
          <a:stretch/>
        </p:blipFill>
        <p:spPr>
          <a:xfrm>
            <a:off x="7908008" y="4011610"/>
            <a:ext cx="3825183" cy="2389136"/>
          </a:xfrm>
          <a:prstGeom prst="rect">
            <a:avLst/>
          </a:prstGeom>
        </p:spPr>
      </p:pic>
    </p:spTree>
    <p:extLst>
      <p:ext uri="{BB962C8B-B14F-4D97-AF65-F5344CB8AC3E}">
        <p14:creationId xmlns:p14="http://schemas.microsoft.com/office/powerpoint/2010/main" val="21807626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A82435-A0EF-4E03-8D06-460222AA0636}"/>
              </a:ext>
            </a:extLst>
          </p:cNvPr>
          <p:cNvSpPr>
            <a:spLocks noGrp="1"/>
          </p:cNvSpPr>
          <p:nvPr>
            <p:ph type="title"/>
          </p:nvPr>
        </p:nvSpPr>
        <p:spPr/>
        <p:txBody>
          <a:bodyPr/>
          <a:lstStyle/>
          <a:p>
            <a:r>
              <a:rPr lang="en-US">
                <a:cs typeface="Calibri Light"/>
              </a:rPr>
              <a:t>The </a:t>
            </a:r>
            <a:r>
              <a:rPr lang="en-US" err="1">
                <a:cs typeface="Calibri Light"/>
              </a:rPr>
              <a:t>nifi</a:t>
            </a:r>
            <a:r>
              <a:rPr lang="en-US">
                <a:cs typeface="Calibri Light"/>
              </a:rPr>
              <a:t> UI is up. Now What ?</a:t>
            </a:r>
            <a:endParaRPr lang="en-US"/>
          </a:p>
        </p:txBody>
      </p:sp>
      <p:sp>
        <p:nvSpPr>
          <p:cNvPr id="3" name="Content Placeholder 2">
            <a:extLst>
              <a:ext uri="{FF2B5EF4-FFF2-40B4-BE49-F238E27FC236}">
                <a16:creationId xmlns:a16="http://schemas.microsoft.com/office/drawing/2014/main" id="{16CF6E23-FEB3-4020-9185-F537513842F2}"/>
              </a:ext>
            </a:extLst>
          </p:cNvPr>
          <p:cNvSpPr>
            <a:spLocks noGrp="1"/>
          </p:cNvSpPr>
          <p:nvPr>
            <p:ph idx="1"/>
          </p:nvPr>
        </p:nvSpPr>
        <p:spPr>
          <a:xfrm>
            <a:off x="1331609" y="1570141"/>
            <a:ext cx="10515600" cy="998538"/>
          </a:xfrm>
        </p:spPr>
        <p:txBody>
          <a:bodyPr vert="horz" lIns="91440" tIns="45720" rIns="91440" bIns="45720" rtlCol="0" anchor="t">
            <a:normAutofit/>
          </a:bodyPr>
          <a:lstStyle/>
          <a:p>
            <a:pPr marL="0" indent="0" algn="r" rtl="1">
              <a:buNone/>
            </a:pPr>
            <a:r>
              <a:rPr lang="he-IL" sz="2200" dirty="0">
                <a:ea typeface="+mn-lt"/>
                <a:cs typeface="+mn-lt"/>
              </a:rPr>
              <a:t>אתם יכולים להרים את ה</a:t>
            </a:r>
            <a:r>
              <a:rPr lang="en-US" sz="2200" dirty="0">
                <a:ea typeface="+mn-lt"/>
                <a:cs typeface="+mn-lt"/>
              </a:rPr>
              <a:t>UI</a:t>
            </a:r>
            <a:r>
              <a:rPr lang="he-IL" sz="2200" dirty="0">
                <a:ea typeface="+mn-lt"/>
                <a:cs typeface="+mn-lt"/>
              </a:rPr>
              <a:t> כדי לראות את ה</a:t>
            </a:r>
            <a:r>
              <a:rPr lang="en-US" sz="2200" dirty="0">
                <a:ea typeface="+mn-lt"/>
                <a:cs typeface="+mn-lt"/>
              </a:rPr>
              <a:t>flow</a:t>
            </a:r>
            <a:r>
              <a:rPr lang="he-IL" sz="2200" dirty="0">
                <a:ea typeface="+mn-lt"/>
                <a:cs typeface="+mn-lt"/>
              </a:rPr>
              <a:t>ים שיש לנו ואת המידע שזורם.</a:t>
            </a:r>
            <a:endParaRPr lang="en-US" sz="2200" dirty="0">
              <a:ea typeface="+mn-lt"/>
              <a:cs typeface="+mn-lt"/>
            </a:endParaRPr>
          </a:p>
          <a:p>
            <a:pPr marL="0" indent="0" algn="r" rtl="1">
              <a:buNone/>
            </a:pPr>
            <a:r>
              <a:rPr lang="he-IL" sz="2200" dirty="0">
                <a:ea typeface="+mn-lt"/>
                <a:cs typeface="+mn-lt"/>
              </a:rPr>
              <a:t>הכתובת בדרך כלל היא </a:t>
            </a:r>
            <a:r>
              <a:rPr lang="en-US" sz="2200" dirty="0">
                <a:ea typeface="+mn-lt"/>
                <a:cs typeface="+mn-lt"/>
              </a:rPr>
              <a:t> </a:t>
            </a:r>
            <a:r>
              <a:rPr lang="en-US" sz="2200" u="sng" dirty="0">
                <a:latin typeface="Consolas"/>
                <a:hlinkClick r:id="rId2"/>
              </a:rPr>
              <a:t>http://&lt;nifi_host&gt;:8080/nifi</a:t>
            </a:r>
            <a:endParaRPr lang="en-US" sz="2200" u="sng" dirty="0">
              <a:latin typeface="Consolas"/>
            </a:endParaRPr>
          </a:p>
        </p:txBody>
      </p:sp>
      <p:pic>
        <p:nvPicPr>
          <p:cNvPr id="5" name="Picture 5" descr="Graphical user interface, application, table, Excel&#10;&#10;Description automatically generated">
            <a:extLst>
              <a:ext uri="{FF2B5EF4-FFF2-40B4-BE49-F238E27FC236}">
                <a16:creationId xmlns:a16="http://schemas.microsoft.com/office/drawing/2014/main" id="{88A6250F-B79E-4E42-A841-6839349D647B}"/>
              </a:ext>
            </a:extLst>
          </p:cNvPr>
          <p:cNvPicPr>
            <a:picLocks noChangeAspect="1"/>
          </p:cNvPicPr>
          <p:nvPr/>
        </p:nvPicPr>
        <p:blipFill>
          <a:blip r:embed="rId3"/>
          <a:stretch>
            <a:fillRect/>
          </a:stretch>
        </p:blipFill>
        <p:spPr>
          <a:xfrm>
            <a:off x="206183" y="2689735"/>
            <a:ext cx="7914701" cy="3686390"/>
          </a:xfrm>
          <a:prstGeom prst="rect">
            <a:avLst/>
          </a:prstGeom>
        </p:spPr>
      </p:pic>
      <p:pic>
        <p:nvPicPr>
          <p:cNvPr id="4" name="Picture 5" descr="Graphical user interface, application&#10;&#10;Description automatically generated">
            <a:extLst>
              <a:ext uri="{FF2B5EF4-FFF2-40B4-BE49-F238E27FC236}">
                <a16:creationId xmlns:a16="http://schemas.microsoft.com/office/drawing/2014/main" id="{5B28179A-1F60-41FD-8F24-768A38B511C3}"/>
              </a:ext>
            </a:extLst>
          </p:cNvPr>
          <p:cNvPicPr>
            <a:picLocks noChangeAspect="1"/>
          </p:cNvPicPr>
          <p:nvPr/>
        </p:nvPicPr>
        <p:blipFill>
          <a:blip r:embed="rId4"/>
          <a:stretch>
            <a:fillRect/>
          </a:stretch>
        </p:blipFill>
        <p:spPr>
          <a:xfrm>
            <a:off x="9398520" y="2689927"/>
            <a:ext cx="2066925" cy="3352800"/>
          </a:xfrm>
          <a:prstGeom prst="rect">
            <a:avLst/>
          </a:prstGeom>
        </p:spPr>
      </p:pic>
      <p:cxnSp>
        <p:nvCxnSpPr>
          <p:cNvPr id="6" name="Connector: Elbow 5">
            <a:extLst>
              <a:ext uri="{FF2B5EF4-FFF2-40B4-BE49-F238E27FC236}">
                <a16:creationId xmlns:a16="http://schemas.microsoft.com/office/drawing/2014/main" id="{ED9A1591-D222-4CB2-BF49-F38C837C3832}"/>
              </a:ext>
            </a:extLst>
          </p:cNvPr>
          <p:cNvCxnSpPr/>
          <p:nvPr/>
        </p:nvCxnSpPr>
        <p:spPr>
          <a:xfrm>
            <a:off x="8201278" y="2931339"/>
            <a:ext cx="1096469" cy="954859"/>
          </a:xfrm>
          <a:prstGeom prst="bentConnector3">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6923911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058" y="450222"/>
            <a:ext cx="6711020" cy="2781866"/>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5C3BA2C8-4C7A-4C6F-82FD-8DCE41256347}"/>
              </a:ext>
            </a:extLst>
          </p:cNvPr>
          <p:cNvSpPr>
            <a:spLocks noGrp="1"/>
          </p:cNvSpPr>
          <p:nvPr>
            <p:ph type="title"/>
          </p:nvPr>
        </p:nvSpPr>
        <p:spPr>
          <a:xfrm>
            <a:off x="774698" y="762000"/>
            <a:ext cx="6108725" cy="2144162"/>
          </a:xfrm>
        </p:spPr>
        <p:txBody>
          <a:bodyPr>
            <a:normAutofit/>
          </a:bodyPr>
          <a:lstStyle/>
          <a:p>
            <a:r>
              <a:rPr lang="en-US">
                <a:solidFill>
                  <a:srgbClr val="FFFFFF"/>
                </a:solidFill>
                <a:cs typeface="Calibri Light"/>
              </a:rPr>
              <a:t>Managing local changes</a:t>
            </a:r>
          </a:p>
        </p:txBody>
      </p:sp>
      <p:pic>
        <p:nvPicPr>
          <p:cNvPr id="4" name="Picture 4" descr="Graphical user interface, table, Excel&#10;&#10;Description automatically generated">
            <a:extLst>
              <a:ext uri="{FF2B5EF4-FFF2-40B4-BE49-F238E27FC236}">
                <a16:creationId xmlns:a16="http://schemas.microsoft.com/office/drawing/2014/main" id="{18694D8D-5ECC-472D-B984-59E6F7140377}"/>
              </a:ext>
            </a:extLst>
          </p:cNvPr>
          <p:cNvPicPr>
            <a:picLocks noChangeAspect="1"/>
          </p:cNvPicPr>
          <p:nvPr/>
        </p:nvPicPr>
        <p:blipFill rotWithShape="1">
          <a:blip r:embed="rId2"/>
          <a:srcRect r="2" b="3583"/>
          <a:stretch/>
        </p:blipFill>
        <p:spPr>
          <a:xfrm>
            <a:off x="7298629" y="3397071"/>
            <a:ext cx="4371502" cy="3031369"/>
          </a:xfrm>
          <a:prstGeom prst="rect">
            <a:avLst/>
          </a:prstGeom>
        </p:spPr>
      </p:pic>
      <p:sp>
        <p:nvSpPr>
          <p:cNvPr id="12" name="Rectangle 11">
            <a:extLst>
              <a:ext uri="{FF2B5EF4-FFF2-40B4-BE49-F238E27FC236}">
                <a16:creationId xmlns:a16="http://schemas.microsoft.com/office/drawing/2014/main" id="{2A8B9026-04DF-499B-A388-67FCB7435E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7505" y="3395972"/>
            <a:ext cx="1332806" cy="1417320"/>
          </a:xfrm>
          <a:prstGeom prst="rect">
            <a:avLst/>
          </a:prstGeom>
          <a:solidFill>
            <a:srgbClr val="0083FF">
              <a:alpha val="95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4" name="Rectangle 13">
            <a:extLst>
              <a:ext uri="{FF2B5EF4-FFF2-40B4-BE49-F238E27FC236}">
                <a16:creationId xmlns:a16="http://schemas.microsoft.com/office/drawing/2014/main" id="{05CC4153-3F0D-4F4C-8F12-E8FC3FA40A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054" y="4965192"/>
            <a:ext cx="1338257" cy="1417320"/>
          </a:xfrm>
          <a:prstGeom prst="rect">
            <a:avLst/>
          </a:prstGeom>
          <a:solidFill>
            <a:srgbClr val="A5A5A5"/>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6" name="Rectangle 15">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75100" y="3395974"/>
            <a:ext cx="5193903" cy="3006661"/>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86C843D4-0664-43AE-B70E-52A93E66B38E}"/>
              </a:ext>
            </a:extLst>
          </p:cNvPr>
          <p:cNvSpPr>
            <a:spLocks noGrp="1"/>
          </p:cNvSpPr>
          <p:nvPr>
            <p:ph idx="1"/>
          </p:nvPr>
        </p:nvSpPr>
        <p:spPr>
          <a:xfrm>
            <a:off x="1975100" y="3648548"/>
            <a:ext cx="5193903" cy="2481864"/>
          </a:xfrm>
        </p:spPr>
        <p:txBody>
          <a:bodyPr vert="horz" lIns="91440" tIns="45720" rIns="91440" bIns="45720" rtlCol="0" anchor="ctr">
            <a:noAutofit/>
          </a:bodyPr>
          <a:lstStyle/>
          <a:p>
            <a:pPr algn="r" rtl="1"/>
            <a:r>
              <a:rPr lang="he-IL" sz="2000" dirty="0">
                <a:ea typeface="+mn-lt"/>
                <a:cs typeface="+mn-lt"/>
              </a:rPr>
              <a:t>כשנעשו שינויים שלא </a:t>
            </a:r>
            <a:r>
              <a:rPr lang="en-US" sz="2000" dirty="0">
                <a:ea typeface="+mn-lt"/>
                <a:cs typeface="+mn-lt"/>
              </a:rPr>
              <a:t>committed</a:t>
            </a:r>
            <a:r>
              <a:rPr lang="he-IL" sz="2000" dirty="0">
                <a:ea typeface="+mn-lt"/>
                <a:cs typeface="+mn-lt"/>
              </a:rPr>
              <a:t> המצב של ה</a:t>
            </a:r>
            <a:r>
              <a:rPr lang="en-US" sz="2000" dirty="0">
                <a:ea typeface="+mn-lt"/>
                <a:cs typeface="+mn-lt"/>
              </a:rPr>
              <a:t>process group</a:t>
            </a:r>
            <a:r>
              <a:rPr lang="he-IL" sz="2000" dirty="0">
                <a:ea typeface="+mn-lt"/>
                <a:cs typeface="+mn-lt"/>
              </a:rPr>
              <a:t> יהיה </a:t>
            </a:r>
            <a:r>
              <a:rPr lang="en-US" sz="2000" dirty="0">
                <a:ea typeface="+mn-lt"/>
                <a:cs typeface="+mn-lt"/>
              </a:rPr>
              <a:t>locally changed</a:t>
            </a:r>
            <a:r>
              <a:rPr lang="he-IL" sz="2000" dirty="0">
                <a:ea typeface="+mn-lt"/>
                <a:cs typeface="+mn-lt"/>
              </a:rPr>
              <a:t>.</a:t>
            </a:r>
            <a:endParaRPr lang="en-US" sz="2000" dirty="0">
              <a:ea typeface="+mn-lt"/>
              <a:cs typeface="+mn-lt"/>
            </a:endParaRPr>
          </a:p>
          <a:p>
            <a:pPr algn="r" rtl="1"/>
            <a:r>
              <a:rPr lang="he-IL" sz="2000" dirty="0">
                <a:ea typeface="+mn-lt"/>
                <a:cs typeface="+mn-lt"/>
              </a:rPr>
              <a:t>אתם יכולים להציג, לבטל או להעלות את השינויים הלוקאליים.</a:t>
            </a:r>
            <a:endParaRPr lang="en-US" sz="2000" dirty="0">
              <a:ea typeface="+mn-lt"/>
              <a:cs typeface="+mn-lt"/>
            </a:endParaRPr>
          </a:p>
          <a:p>
            <a:pPr algn="r" rtl="1"/>
            <a:r>
              <a:rPr lang="he-IL" sz="2000" dirty="0">
                <a:cs typeface="Calibri"/>
              </a:rPr>
              <a:t>לאחר שהעלתם את הישנויים המקומיים אתם תוכלו למשוך אותם במופע אחר של ה</a:t>
            </a:r>
            <a:r>
              <a:rPr lang="en-US" sz="2000" dirty="0">
                <a:cs typeface="Calibri"/>
              </a:rPr>
              <a:t>flow</a:t>
            </a:r>
            <a:r>
              <a:rPr lang="he-IL" sz="2000" dirty="0">
                <a:cs typeface="Calibri"/>
              </a:rPr>
              <a:t>.</a:t>
            </a:r>
            <a:endParaRPr lang="en-US" sz="2000" dirty="0">
              <a:cs typeface="Calibri"/>
            </a:endParaRPr>
          </a:p>
          <a:p>
            <a:pPr algn="r" rtl="1"/>
            <a:r>
              <a:rPr lang="he-IL" sz="2000" dirty="0">
                <a:cs typeface="Calibri"/>
              </a:rPr>
              <a:t>אתם יכולים כם לעצור את הגרסאות ל</a:t>
            </a:r>
            <a:r>
              <a:rPr lang="en-US" sz="2000" dirty="0">
                <a:cs typeface="Calibri"/>
              </a:rPr>
              <a:t>flow</a:t>
            </a:r>
            <a:r>
              <a:rPr lang="he-IL" sz="2000" dirty="0">
                <a:cs typeface="Calibri"/>
              </a:rPr>
              <a:t> הזה.</a:t>
            </a:r>
            <a:endParaRPr lang="en-US" sz="2000" dirty="0">
              <a:cs typeface="Calibri"/>
            </a:endParaRPr>
          </a:p>
        </p:txBody>
      </p:sp>
      <p:pic>
        <p:nvPicPr>
          <p:cNvPr id="5" name="Picture 5" descr="Graphical user interface, table, Excel&#10;&#10;Description automatically generated">
            <a:extLst>
              <a:ext uri="{FF2B5EF4-FFF2-40B4-BE49-F238E27FC236}">
                <a16:creationId xmlns:a16="http://schemas.microsoft.com/office/drawing/2014/main" id="{A54F822B-FDCC-4164-9584-729E972B34E5}"/>
              </a:ext>
            </a:extLst>
          </p:cNvPr>
          <p:cNvPicPr>
            <a:picLocks noChangeAspect="1"/>
          </p:cNvPicPr>
          <p:nvPr/>
        </p:nvPicPr>
        <p:blipFill rotWithShape="1">
          <a:blip r:embed="rId3"/>
          <a:srcRect r="4041" b="1"/>
          <a:stretch/>
        </p:blipFill>
        <p:spPr>
          <a:xfrm>
            <a:off x="7295428" y="449124"/>
            <a:ext cx="4378243" cy="2770644"/>
          </a:xfrm>
          <a:prstGeom prst="rect">
            <a:avLst/>
          </a:prstGeom>
        </p:spPr>
      </p:pic>
    </p:spTree>
    <p:extLst>
      <p:ext uri="{BB962C8B-B14F-4D97-AF65-F5344CB8AC3E}">
        <p14:creationId xmlns:p14="http://schemas.microsoft.com/office/powerpoint/2010/main" val="233064797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A8DB9CD9-59B1-4D73-BC4C-98796A48EF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874A6A9-41FF-4E33-AFA8-F9F81436A5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gradFill flip="none" rotWithShape="1">
            <a:gsLst>
              <a:gs pos="16000">
                <a:schemeClr val="accent6">
                  <a:alpha val="20000"/>
                </a:schemeClr>
              </a:gs>
              <a:gs pos="85000">
                <a:schemeClr val="accent1">
                  <a:alpha val="4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721D730E-1F97-4071-B143-B05E6D2599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03402" y="3985"/>
            <a:ext cx="9772765" cy="6858000"/>
            <a:chOff x="1303402" y="3985"/>
            <a:chExt cx="9772765" cy="6858000"/>
          </a:xfrm>
        </p:grpSpPr>
        <p:sp>
          <p:nvSpPr>
            <p:cNvPr id="12" name="Freeform: Shape 11">
              <a:extLst>
                <a:ext uri="{FF2B5EF4-FFF2-40B4-BE49-F238E27FC236}">
                  <a16:creationId xmlns:a16="http://schemas.microsoft.com/office/drawing/2014/main" id="{B3849C6A-9EE5-4604-8EAE-DD4796B79D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60551" y="3985"/>
              <a:ext cx="9313016" cy="6858000"/>
            </a:xfrm>
            <a:custGeom>
              <a:avLst/>
              <a:gdLst>
                <a:gd name="connsiteX0" fmla="*/ 6993556 w 9313016"/>
                <a:gd name="connsiteY0" fmla="*/ 0 h 6858000"/>
                <a:gd name="connsiteX1" fmla="*/ 7358516 w 9313016"/>
                <a:gd name="connsiteY1" fmla="*/ 0 h 6858000"/>
                <a:gd name="connsiteX2" fmla="*/ 7475006 w 9313016"/>
                <a:gd name="connsiteY2" fmla="*/ 82722 h 6858000"/>
                <a:gd name="connsiteX3" fmla="*/ 7816357 w 9313016"/>
                <a:gd name="connsiteY3" fmla="*/ 358482 h 6858000"/>
                <a:gd name="connsiteX4" fmla="*/ 8421752 w 9313016"/>
                <a:gd name="connsiteY4" fmla="*/ 995405 h 6858000"/>
                <a:gd name="connsiteX5" fmla="*/ 8897059 w 9313016"/>
                <a:gd name="connsiteY5" fmla="*/ 1737211 h 6858000"/>
                <a:gd name="connsiteX6" fmla="*/ 9206633 w 9313016"/>
                <a:gd name="connsiteY6" fmla="*/ 2564460 h 6858000"/>
                <a:gd name="connsiteX7" fmla="*/ 9286787 w 9313016"/>
                <a:gd name="connsiteY7" fmla="*/ 3000164 h 6858000"/>
                <a:gd name="connsiteX8" fmla="*/ 9312914 w 9313016"/>
                <a:gd name="connsiteY8" fmla="*/ 3442493 h 6858000"/>
                <a:gd name="connsiteX9" fmla="*/ 9190562 w 9313016"/>
                <a:gd name="connsiteY9" fmla="*/ 4316686 h 6858000"/>
                <a:gd name="connsiteX10" fmla="*/ 9043416 w 9313016"/>
                <a:gd name="connsiteY10" fmla="*/ 4734917 h 6858000"/>
                <a:gd name="connsiteX11" fmla="*/ 8809657 w 9313016"/>
                <a:gd name="connsiteY11" fmla="*/ 5128718 h 6858000"/>
                <a:gd name="connsiteX12" fmla="*/ 8645997 w 9313016"/>
                <a:gd name="connsiteY12" fmla="*/ 5297441 h 6858000"/>
                <a:gd name="connsiteX13" fmla="*/ 8457787 w 9313016"/>
                <a:gd name="connsiteY13" fmla="*/ 5433763 h 6858000"/>
                <a:gd name="connsiteX14" fmla="*/ 8260803 w 9313016"/>
                <a:gd name="connsiteY14" fmla="*/ 5541237 h 6858000"/>
                <a:gd name="connsiteX15" fmla="*/ 8066136 w 9313016"/>
                <a:gd name="connsiteY15" fmla="*/ 5635704 h 6858000"/>
                <a:gd name="connsiteX16" fmla="*/ 7698638 w 9313016"/>
                <a:gd name="connsiteY16" fmla="*/ 5837163 h 6858000"/>
                <a:gd name="connsiteX17" fmla="*/ 7370135 w 9313016"/>
                <a:gd name="connsiteY17" fmla="*/ 6090081 h 6858000"/>
                <a:gd name="connsiteX18" fmla="*/ 7218897 w 9313016"/>
                <a:gd name="connsiteY18" fmla="*/ 6235860 h 6858000"/>
                <a:gd name="connsiteX19" fmla="*/ 7070665 w 9313016"/>
                <a:gd name="connsiteY19" fmla="*/ 6387205 h 6858000"/>
                <a:gd name="connsiteX20" fmla="*/ 6779035 w 9313016"/>
                <a:gd name="connsiteY20" fmla="*/ 6697100 h 6858000"/>
                <a:gd name="connsiteX21" fmla="*/ 6631837 w 9313016"/>
                <a:gd name="connsiteY21" fmla="*/ 6852239 h 6858000"/>
                <a:gd name="connsiteX22" fmla="*/ 6626221 w 9313016"/>
                <a:gd name="connsiteY22" fmla="*/ 6858000 h 6858000"/>
                <a:gd name="connsiteX23" fmla="*/ 6424725 w 9313016"/>
                <a:gd name="connsiteY23" fmla="*/ 6858000 h 6858000"/>
                <a:gd name="connsiteX24" fmla="*/ 6527382 w 9313016"/>
                <a:gd name="connsiteY24" fmla="*/ 6756333 h 6858000"/>
                <a:gd name="connsiteX25" fmla="*/ 6674233 w 9313016"/>
                <a:gd name="connsiteY25" fmla="*/ 6603450 h 6858000"/>
                <a:gd name="connsiteX26" fmla="*/ 6965813 w 9313016"/>
                <a:gd name="connsiteY26" fmla="*/ 6292932 h 6858000"/>
                <a:gd name="connsiteX27" fmla="*/ 7112961 w 9313016"/>
                <a:gd name="connsiteY27" fmla="*/ 6137505 h 6858000"/>
                <a:gd name="connsiteX28" fmla="*/ 7264790 w 9313016"/>
                <a:gd name="connsiteY28" fmla="*/ 5983710 h 6858000"/>
                <a:gd name="connsiteX29" fmla="*/ 7974595 w 9313016"/>
                <a:gd name="connsiteY29" fmla="*/ 5470773 h 6858000"/>
                <a:gd name="connsiteX30" fmla="*/ 8331591 w 9313016"/>
                <a:gd name="connsiteY30" fmla="*/ 5254048 h 6858000"/>
                <a:gd name="connsiteX31" fmla="*/ 8599807 w 9313016"/>
                <a:gd name="connsiteY31" fmla="*/ 4980010 h 6858000"/>
                <a:gd name="connsiteX32" fmla="*/ 8766474 w 9313016"/>
                <a:gd name="connsiteY32" fmla="*/ 4631524 h 6858000"/>
                <a:gd name="connsiteX33" fmla="*/ 8865755 w 9313016"/>
                <a:gd name="connsiteY33" fmla="*/ 4244445 h 6858000"/>
                <a:gd name="connsiteX34" fmla="*/ 8882911 w 9313016"/>
                <a:gd name="connsiteY34" fmla="*/ 4145659 h 6858000"/>
                <a:gd name="connsiteX35" fmla="*/ 8897403 w 9313016"/>
                <a:gd name="connsiteY35" fmla="*/ 4046633 h 6858000"/>
                <a:gd name="connsiteX36" fmla="*/ 8908298 w 9313016"/>
                <a:gd name="connsiteY36" fmla="*/ 3947271 h 6858000"/>
                <a:gd name="connsiteX37" fmla="*/ 8916184 w 9313016"/>
                <a:gd name="connsiteY37" fmla="*/ 3847765 h 6858000"/>
                <a:gd name="connsiteX38" fmla="*/ 8920670 w 9313016"/>
                <a:gd name="connsiteY38" fmla="*/ 3449597 h 6858000"/>
                <a:gd name="connsiteX39" fmla="*/ 8914607 w 9313016"/>
                <a:gd name="connsiteY39" fmla="*/ 3350283 h 6858000"/>
                <a:gd name="connsiteX40" fmla="*/ 8905340 w 9313016"/>
                <a:gd name="connsiteY40" fmla="*/ 3251209 h 6858000"/>
                <a:gd name="connsiteX41" fmla="*/ 8893854 w 9313016"/>
                <a:gd name="connsiteY41" fmla="*/ 3152376 h 6858000"/>
                <a:gd name="connsiteX42" fmla="*/ 8879706 w 9313016"/>
                <a:gd name="connsiteY42" fmla="*/ 3053878 h 6858000"/>
                <a:gd name="connsiteX43" fmla="*/ 8797531 w 9313016"/>
                <a:gd name="connsiteY43" fmla="*/ 2663966 h 6858000"/>
                <a:gd name="connsiteX44" fmla="*/ 8520442 w 9313016"/>
                <a:gd name="connsiteY44" fmla="*/ 1911983 h 6858000"/>
                <a:gd name="connsiteX45" fmla="*/ 8332626 w 9313016"/>
                <a:gd name="connsiteY45" fmla="*/ 1553608 h 6858000"/>
                <a:gd name="connsiteX46" fmla="*/ 8116317 w 9313016"/>
                <a:gd name="connsiteY46" fmla="*/ 1208529 h 6858000"/>
                <a:gd name="connsiteX47" fmla="*/ 7873293 w 9313016"/>
                <a:gd name="connsiteY47" fmla="*/ 878284 h 6858000"/>
                <a:gd name="connsiteX48" fmla="*/ 7604337 w 9313016"/>
                <a:gd name="connsiteY48" fmla="*/ 565125 h 6858000"/>
                <a:gd name="connsiteX49" fmla="*/ 7311128 w 9313016"/>
                <a:gd name="connsiteY49" fmla="*/ 270591 h 6858000"/>
                <a:gd name="connsiteX50" fmla="*/ 1752019 w 9313016"/>
                <a:gd name="connsiteY50" fmla="*/ 0 h 6858000"/>
                <a:gd name="connsiteX51" fmla="*/ 2155804 w 9313016"/>
                <a:gd name="connsiteY51" fmla="*/ 0 h 6858000"/>
                <a:gd name="connsiteX52" fmla="*/ 2103975 w 9313016"/>
                <a:gd name="connsiteY52" fmla="*/ 40789 h 6858000"/>
                <a:gd name="connsiteX53" fmla="*/ 1656310 w 9313016"/>
                <a:gd name="connsiteY53" fmla="*/ 470035 h 6858000"/>
                <a:gd name="connsiteX54" fmla="*/ 806013 w 9313016"/>
                <a:gd name="connsiteY54" fmla="*/ 1841133 h 6858000"/>
                <a:gd name="connsiteX55" fmla="*/ 580685 w 9313016"/>
                <a:gd name="connsiteY55" fmla="*/ 2606364 h 6858000"/>
                <a:gd name="connsiteX56" fmla="*/ 503489 w 9313016"/>
                <a:gd name="connsiteY56" fmla="*/ 3397276 h 6858000"/>
                <a:gd name="connsiteX57" fmla="*/ 570135 w 9313016"/>
                <a:gd name="connsiteY57" fmla="*/ 4188235 h 6858000"/>
                <a:gd name="connsiteX58" fmla="*/ 783387 w 9313016"/>
                <a:gd name="connsiteY58" fmla="*/ 4953850 h 6858000"/>
                <a:gd name="connsiteX59" fmla="*/ 1628014 w 9313016"/>
                <a:gd name="connsiteY59" fmla="*/ 6308245 h 6858000"/>
                <a:gd name="connsiteX60" fmla="*/ 2235998 w 9313016"/>
                <a:gd name="connsiteY60" fmla="*/ 6844829 h 6858000"/>
                <a:gd name="connsiteX61" fmla="*/ 2255028 w 9313016"/>
                <a:gd name="connsiteY61" fmla="*/ 6858000 h 6858000"/>
                <a:gd name="connsiteX62" fmla="*/ 1578787 w 9313016"/>
                <a:gd name="connsiteY62" fmla="*/ 6858000 h 6858000"/>
                <a:gd name="connsiteX63" fmla="*/ 1465153 w 9313016"/>
                <a:gd name="connsiteY63" fmla="*/ 6759050 h 6858000"/>
                <a:gd name="connsiteX64" fmla="*/ 1303650 w 9313016"/>
                <a:gd name="connsiteY64" fmla="*/ 6604267 h 6858000"/>
                <a:gd name="connsiteX65" fmla="*/ 323708 w 9313016"/>
                <a:gd name="connsiteY65" fmla="*/ 5126365 h 6858000"/>
                <a:gd name="connsiteX66" fmla="*/ 872 w 9313016"/>
                <a:gd name="connsiteY66" fmla="*/ 3391228 h 6858000"/>
                <a:gd name="connsiteX67" fmla="*/ 105428 w 9313016"/>
                <a:gd name="connsiteY67" fmla="*/ 2511899 h 6858000"/>
                <a:gd name="connsiteX68" fmla="*/ 384933 w 9313016"/>
                <a:gd name="connsiteY68" fmla="*/ 1670971 h 6858000"/>
                <a:gd name="connsiteX69" fmla="*/ 1433593 w 9313016"/>
                <a:gd name="connsiteY69" fmla="*/ 256095 h 6858000"/>
                <a:gd name="connsiteX70" fmla="*/ 1602664 w 9313016"/>
                <a:gd name="connsiteY70" fmla="*/ 1137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9313016" h="6858000">
                  <a:moveTo>
                    <a:pt x="6993556" y="0"/>
                  </a:moveTo>
                  <a:lnTo>
                    <a:pt x="7358516" y="0"/>
                  </a:lnTo>
                  <a:lnTo>
                    <a:pt x="7475006" y="82722"/>
                  </a:lnTo>
                  <a:cubicBezTo>
                    <a:pt x="7592423" y="169778"/>
                    <a:pt x="7706366" y="261748"/>
                    <a:pt x="7816357" y="358482"/>
                  </a:cubicBezTo>
                  <a:cubicBezTo>
                    <a:pt x="8036559" y="551589"/>
                    <a:pt x="8239655" y="764905"/>
                    <a:pt x="8421752" y="995405"/>
                  </a:cubicBezTo>
                  <a:cubicBezTo>
                    <a:pt x="8604736" y="1225282"/>
                    <a:pt x="8763567" y="1474646"/>
                    <a:pt x="8897059" y="1737211"/>
                  </a:cubicBezTo>
                  <a:cubicBezTo>
                    <a:pt x="9029909" y="2000162"/>
                    <a:pt x="9134317" y="2277990"/>
                    <a:pt x="9206633" y="2564460"/>
                  </a:cubicBezTo>
                  <a:cubicBezTo>
                    <a:pt x="9242322" y="2707791"/>
                    <a:pt x="9269041" y="2853474"/>
                    <a:pt x="9286787" y="3000164"/>
                  </a:cubicBezTo>
                  <a:cubicBezTo>
                    <a:pt x="9304977" y="3146856"/>
                    <a:pt x="9314097" y="3294698"/>
                    <a:pt x="9312914" y="3442493"/>
                  </a:cubicBezTo>
                  <a:cubicBezTo>
                    <a:pt x="9309906" y="3737987"/>
                    <a:pt x="9270717" y="4033288"/>
                    <a:pt x="9190562" y="4316686"/>
                  </a:cubicBezTo>
                  <a:cubicBezTo>
                    <a:pt x="9150486" y="4458240"/>
                    <a:pt x="9103951" y="4597587"/>
                    <a:pt x="9043416" y="4734917"/>
                  </a:cubicBezTo>
                  <a:cubicBezTo>
                    <a:pt x="8982980" y="4871817"/>
                    <a:pt x="8908740" y="5007131"/>
                    <a:pt x="8809657" y="5128718"/>
                  </a:cubicBezTo>
                  <a:cubicBezTo>
                    <a:pt x="8760312" y="5189247"/>
                    <a:pt x="8706137" y="5246945"/>
                    <a:pt x="8645997" y="5297441"/>
                  </a:cubicBezTo>
                  <a:cubicBezTo>
                    <a:pt x="8586252" y="5348274"/>
                    <a:pt x="8522809" y="5393730"/>
                    <a:pt x="8457787" y="5433763"/>
                  </a:cubicBezTo>
                  <a:cubicBezTo>
                    <a:pt x="8392816" y="5474132"/>
                    <a:pt x="8326219" y="5508213"/>
                    <a:pt x="8260803" y="5541237"/>
                  </a:cubicBezTo>
                  <a:cubicBezTo>
                    <a:pt x="8195289" y="5574071"/>
                    <a:pt x="8130023" y="5604838"/>
                    <a:pt x="8066136" y="5635704"/>
                  </a:cubicBezTo>
                  <a:cubicBezTo>
                    <a:pt x="7938313" y="5697433"/>
                    <a:pt x="7815222" y="5762186"/>
                    <a:pt x="7698638" y="5837163"/>
                  </a:cubicBezTo>
                  <a:cubicBezTo>
                    <a:pt x="7582449" y="5912381"/>
                    <a:pt x="7471881" y="5996094"/>
                    <a:pt x="7370135" y="6090081"/>
                  </a:cubicBezTo>
                  <a:cubicBezTo>
                    <a:pt x="7319460" y="6136593"/>
                    <a:pt x="7268881" y="6186082"/>
                    <a:pt x="7218897" y="6235860"/>
                  </a:cubicBezTo>
                  <a:cubicBezTo>
                    <a:pt x="7168763" y="6285493"/>
                    <a:pt x="7119665" y="6336229"/>
                    <a:pt x="7070665" y="6387205"/>
                  </a:cubicBezTo>
                  <a:cubicBezTo>
                    <a:pt x="6972715" y="6489208"/>
                    <a:pt x="6876195" y="6593131"/>
                    <a:pt x="6779035" y="6697100"/>
                  </a:cubicBezTo>
                  <a:cubicBezTo>
                    <a:pt x="6730379" y="6748989"/>
                    <a:pt x="6681528" y="6800878"/>
                    <a:pt x="6631837" y="6852239"/>
                  </a:cubicBezTo>
                  <a:lnTo>
                    <a:pt x="6626221" y="6858000"/>
                  </a:lnTo>
                  <a:lnTo>
                    <a:pt x="6424725" y="6858000"/>
                  </a:lnTo>
                  <a:lnTo>
                    <a:pt x="6527382" y="6756333"/>
                  </a:lnTo>
                  <a:cubicBezTo>
                    <a:pt x="6576726" y="6705932"/>
                    <a:pt x="6625480" y="6654811"/>
                    <a:pt x="6674233" y="6603450"/>
                  </a:cubicBezTo>
                  <a:cubicBezTo>
                    <a:pt x="6771788" y="6500920"/>
                    <a:pt x="6868309" y="6396757"/>
                    <a:pt x="6965813" y="6292932"/>
                  </a:cubicBezTo>
                  <a:lnTo>
                    <a:pt x="7112961" y="6137505"/>
                  </a:lnTo>
                  <a:cubicBezTo>
                    <a:pt x="7162354" y="6085808"/>
                    <a:pt x="7211945" y="6034640"/>
                    <a:pt x="7264790" y="5983710"/>
                  </a:cubicBezTo>
                  <a:cubicBezTo>
                    <a:pt x="7472373" y="5779130"/>
                    <a:pt x="7721610" y="5610648"/>
                    <a:pt x="7974595" y="5470773"/>
                  </a:cubicBezTo>
                  <a:cubicBezTo>
                    <a:pt x="8099903" y="5399395"/>
                    <a:pt x="8224127" y="5332529"/>
                    <a:pt x="8331591" y="5254048"/>
                  </a:cubicBezTo>
                  <a:cubicBezTo>
                    <a:pt x="8439351" y="5176047"/>
                    <a:pt x="8529660" y="5085949"/>
                    <a:pt x="8599807" y="4980010"/>
                  </a:cubicBezTo>
                  <a:cubicBezTo>
                    <a:pt x="8671187" y="4875128"/>
                    <a:pt x="8723982" y="4756086"/>
                    <a:pt x="8766474" y="4631524"/>
                  </a:cubicBezTo>
                  <a:cubicBezTo>
                    <a:pt x="8808968" y="4507010"/>
                    <a:pt x="8840615" y="4375872"/>
                    <a:pt x="8865755" y="4244445"/>
                  </a:cubicBezTo>
                  <a:cubicBezTo>
                    <a:pt x="8871375" y="4211468"/>
                    <a:pt x="8878129" y="4178731"/>
                    <a:pt x="8882911" y="4145659"/>
                  </a:cubicBezTo>
                  <a:lnTo>
                    <a:pt x="8897403" y="4046633"/>
                  </a:lnTo>
                  <a:lnTo>
                    <a:pt x="8908298" y="3947271"/>
                  </a:lnTo>
                  <a:cubicBezTo>
                    <a:pt x="8912389" y="3914247"/>
                    <a:pt x="8913425" y="3880886"/>
                    <a:pt x="8916184" y="3847765"/>
                  </a:cubicBezTo>
                  <a:cubicBezTo>
                    <a:pt x="8925797" y="3715091"/>
                    <a:pt x="8925945" y="3582127"/>
                    <a:pt x="8920670" y="3449597"/>
                  </a:cubicBezTo>
                  <a:lnTo>
                    <a:pt x="8914607" y="3350283"/>
                  </a:lnTo>
                  <a:cubicBezTo>
                    <a:pt x="8911995" y="3317211"/>
                    <a:pt x="8908348" y="3284233"/>
                    <a:pt x="8905340" y="3251209"/>
                  </a:cubicBezTo>
                  <a:cubicBezTo>
                    <a:pt x="8902628" y="3218185"/>
                    <a:pt x="8897551" y="3185305"/>
                    <a:pt x="8893854" y="3152376"/>
                  </a:cubicBezTo>
                  <a:cubicBezTo>
                    <a:pt x="8890305" y="3119399"/>
                    <a:pt x="8884932" y="3086662"/>
                    <a:pt x="8879706" y="3053878"/>
                  </a:cubicBezTo>
                  <a:cubicBezTo>
                    <a:pt x="8858707" y="2922835"/>
                    <a:pt x="8831249" y="2792705"/>
                    <a:pt x="8797531" y="2663966"/>
                  </a:cubicBezTo>
                  <a:cubicBezTo>
                    <a:pt x="8728616" y="2406777"/>
                    <a:pt x="8635497" y="2155109"/>
                    <a:pt x="8520442" y="1911983"/>
                  </a:cubicBezTo>
                  <a:cubicBezTo>
                    <a:pt x="8462667" y="1790541"/>
                    <a:pt x="8400112" y="1670923"/>
                    <a:pt x="8332626" y="1553608"/>
                  </a:cubicBezTo>
                  <a:cubicBezTo>
                    <a:pt x="8265683" y="1436006"/>
                    <a:pt x="8192973" y="1321188"/>
                    <a:pt x="8116317" y="1208529"/>
                  </a:cubicBezTo>
                  <a:cubicBezTo>
                    <a:pt x="8039811" y="1095776"/>
                    <a:pt x="7958079" y="986094"/>
                    <a:pt x="7873293" y="878284"/>
                  </a:cubicBezTo>
                  <a:cubicBezTo>
                    <a:pt x="7787814" y="771002"/>
                    <a:pt x="7697999" y="666551"/>
                    <a:pt x="7604337" y="565125"/>
                  </a:cubicBezTo>
                  <a:cubicBezTo>
                    <a:pt x="7510479" y="463891"/>
                    <a:pt x="7413367" y="364818"/>
                    <a:pt x="7311128" y="270591"/>
                  </a:cubicBezTo>
                  <a:close/>
                  <a:moveTo>
                    <a:pt x="1752019" y="0"/>
                  </a:moveTo>
                  <a:lnTo>
                    <a:pt x="2155804" y="0"/>
                  </a:lnTo>
                  <a:lnTo>
                    <a:pt x="2103975" y="40789"/>
                  </a:lnTo>
                  <a:cubicBezTo>
                    <a:pt x="1943592" y="173585"/>
                    <a:pt x="1793955" y="317500"/>
                    <a:pt x="1656310" y="470035"/>
                  </a:cubicBezTo>
                  <a:cubicBezTo>
                    <a:pt x="1288172" y="876939"/>
                    <a:pt x="1002998" y="1344708"/>
                    <a:pt x="806013" y="1841133"/>
                  </a:cubicBezTo>
                  <a:cubicBezTo>
                    <a:pt x="707818" y="2089538"/>
                    <a:pt x="630868" y="2345480"/>
                    <a:pt x="580685" y="2606364"/>
                  </a:cubicBezTo>
                  <a:cubicBezTo>
                    <a:pt x="530749" y="2867250"/>
                    <a:pt x="504868" y="3132119"/>
                    <a:pt x="503489" y="3397276"/>
                  </a:cubicBezTo>
                  <a:cubicBezTo>
                    <a:pt x="501467" y="3662434"/>
                    <a:pt x="524093" y="3927351"/>
                    <a:pt x="570135" y="4188235"/>
                  </a:cubicBezTo>
                  <a:cubicBezTo>
                    <a:pt x="615734" y="4449264"/>
                    <a:pt x="688642" y="4705493"/>
                    <a:pt x="783387" y="4953850"/>
                  </a:cubicBezTo>
                  <a:cubicBezTo>
                    <a:pt x="974357" y="5449796"/>
                    <a:pt x="1259630" y="5913773"/>
                    <a:pt x="1628014" y="6308245"/>
                  </a:cubicBezTo>
                  <a:cubicBezTo>
                    <a:pt x="1812182" y="6505481"/>
                    <a:pt x="2016215" y="6685052"/>
                    <a:pt x="2235998" y="6844829"/>
                  </a:cubicBezTo>
                  <a:lnTo>
                    <a:pt x="2255028" y="6858000"/>
                  </a:lnTo>
                  <a:lnTo>
                    <a:pt x="1578787" y="6858000"/>
                  </a:lnTo>
                  <a:lnTo>
                    <a:pt x="1465153" y="6759050"/>
                  </a:lnTo>
                  <a:cubicBezTo>
                    <a:pt x="1410086" y="6708726"/>
                    <a:pt x="1356236" y="6657104"/>
                    <a:pt x="1303650" y="6604267"/>
                  </a:cubicBezTo>
                  <a:cubicBezTo>
                    <a:pt x="883506" y="6181043"/>
                    <a:pt x="548150" y="5676072"/>
                    <a:pt x="323708" y="5126365"/>
                  </a:cubicBezTo>
                  <a:cubicBezTo>
                    <a:pt x="97737" y="4577139"/>
                    <a:pt x="-10958" y="3981927"/>
                    <a:pt x="872" y="3391228"/>
                  </a:cubicBezTo>
                  <a:cubicBezTo>
                    <a:pt x="5951" y="3095783"/>
                    <a:pt x="40506" y="2800528"/>
                    <a:pt x="105428" y="2511899"/>
                  </a:cubicBezTo>
                  <a:cubicBezTo>
                    <a:pt x="170104" y="2223317"/>
                    <a:pt x="262089" y="1940399"/>
                    <a:pt x="384933" y="1670971"/>
                  </a:cubicBezTo>
                  <a:cubicBezTo>
                    <a:pt x="629092" y="1131344"/>
                    <a:pt x="991955" y="646919"/>
                    <a:pt x="1433593" y="256095"/>
                  </a:cubicBezTo>
                  <a:cubicBezTo>
                    <a:pt x="1488791" y="207206"/>
                    <a:pt x="1545179" y="159733"/>
                    <a:pt x="1602664" y="113704"/>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Freeform: Shape 12">
              <a:extLst>
                <a:ext uri="{FF2B5EF4-FFF2-40B4-BE49-F238E27FC236}">
                  <a16:creationId xmlns:a16="http://schemas.microsoft.com/office/drawing/2014/main" id="{308677BE-069B-4A4D-8732-E26B6EF567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59468" y="3985"/>
              <a:ext cx="9065550" cy="6858000"/>
            </a:xfrm>
            <a:custGeom>
              <a:avLst/>
              <a:gdLst>
                <a:gd name="connsiteX0" fmla="*/ 1839951 w 9065550"/>
                <a:gd name="connsiteY0" fmla="*/ 0 h 6858000"/>
                <a:gd name="connsiteX1" fmla="*/ 6979427 w 9065550"/>
                <a:gd name="connsiteY1" fmla="*/ 0 h 6858000"/>
                <a:gd name="connsiteX2" fmla="*/ 6989586 w 9065550"/>
                <a:gd name="connsiteY2" fmla="*/ 6825 h 6858000"/>
                <a:gd name="connsiteX3" fmla="*/ 8932062 w 9065550"/>
                <a:gd name="connsiteY3" fmla="*/ 4580835 h 6858000"/>
                <a:gd name="connsiteX4" fmla="*/ 7166294 w 9065550"/>
                <a:gd name="connsiteY4" fmla="*/ 6259703 h 6858000"/>
                <a:gd name="connsiteX5" fmla="*/ 6868878 w 9065550"/>
                <a:gd name="connsiteY5" fmla="*/ 6564765 h 6858000"/>
                <a:gd name="connsiteX6" fmla="*/ 6591881 w 9065550"/>
                <a:gd name="connsiteY6" fmla="*/ 6858000 h 6858000"/>
                <a:gd name="connsiteX7" fmla="*/ 5184648 w 9065550"/>
                <a:gd name="connsiteY7" fmla="*/ 6858000 h 6858000"/>
                <a:gd name="connsiteX8" fmla="*/ 5244877 w 9065550"/>
                <a:gd name="connsiteY8" fmla="*/ 6817615 h 6858000"/>
                <a:gd name="connsiteX9" fmla="*/ 6033853 w 9065550"/>
                <a:gd name="connsiteY9" fmla="*/ 6069135 h 6858000"/>
                <a:gd name="connsiteX10" fmla="*/ 6480248 w 9065550"/>
                <a:gd name="connsiteY10" fmla="*/ 5607082 h 6858000"/>
                <a:gd name="connsiteX11" fmla="*/ 7551502 w 9065550"/>
                <a:gd name="connsiteY11" fmla="*/ 4859004 h 6858000"/>
                <a:gd name="connsiteX12" fmla="*/ 7844227 w 9065550"/>
                <a:gd name="connsiteY12" fmla="*/ 4683074 h 6858000"/>
                <a:gd name="connsiteX13" fmla="*/ 8005810 w 9065550"/>
                <a:gd name="connsiteY13" fmla="*/ 4330239 h 6858000"/>
                <a:gd name="connsiteX14" fmla="*/ 8016191 w 9065550"/>
                <a:gd name="connsiteY14" fmla="*/ 2956574 h 6858000"/>
                <a:gd name="connsiteX15" fmla="*/ 7346424 w 9065550"/>
                <a:gd name="connsiteY15" fmla="*/ 1636739 h 6858000"/>
                <a:gd name="connsiteX16" fmla="*/ 5995751 w 9065550"/>
                <a:gd name="connsiteY16" fmla="*/ 493319 h 6858000"/>
                <a:gd name="connsiteX17" fmla="*/ 4494836 w 9065550"/>
                <a:gd name="connsiteY17" fmla="*/ 75383 h 6858000"/>
                <a:gd name="connsiteX18" fmla="*/ 2002499 w 9065550"/>
                <a:gd name="connsiteY18" fmla="*/ 1094261 h 6858000"/>
                <a:gd name="connsiteX19" fmla="*/ 1241306 w 9065550"/>
                <a:gd name="connsiteY19" fmla="*/ 2206935 h 6858000"/>
                <a:gd name="connsiteX20" fmla="*/ 961736 w 9065550"/>
                <a:gd name="connsiteY20" fmla="*/ 3573719 h 6858000"/>
                <a:gd name="connsiteX21" fmla="*/ 1193878 w 9065550"/>
                <a:gd name="connsiteY21" fmla="*/ 4824208 h 6858000"/>
                <a:gd name="connsiteX22" fmla="*/ 1832096 w 9065550"/>
                <a:gd name="connsiteY22" fmla="*/ 5873050 h 6858000"/>
                <a:gd name="connsiteX23" fmla="*/ 3010752 w 9065550"/>
                <a:gd name="connsiteY23" fmla="*/ 6749475 h 6858000"/>
                <a:gd name="connsiteX24" fmla="*/ 3187037 w 9065550"/>
                <a:gd name="connsiteY24" fmla="*/ 6824756 h 6858000"/>
                <a:gd name="connsiteX25" fmla="*/ 3278211 w 9065550"/>
                <a:gd name="connsiteY25" fmla="*/ 6858000 h 6858000"/>
                <a:gd name="connsiteX26" fmla="*/ 1480830 w 9065550"/>
                <a:gd name="connsiteY26" fmla="*/ 6858000 h 6858000"/>
                <a:gd name="connsiteX27" fmla="*/ 1427607 w 9065550"/>
                <a:gd name="connsiteY27" fmla="*/ 6811515 h 6858000"/>
                <a:gd name="connsiteX28" fmla="*/ 1100739 w 9065550"/>
                <a:gd name="connsiteY28" fmla="*/ 6477651 h 6858000"/>
                <a:gd name="connsiteX29" fmla="*/ 0 w 9065550"/>
                <a:gd name="connsiteY29" fmla="*/ 3573620 h 6858000"/>
                <a:gd name="connsiteX30" fmla="*/ 1805513 w 9065550"/>
                <a:gd name="connsiteY30"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065550" h="6858000">
                  <a:moveTo>
                    <a:pt x="1839951" y="0"/>
                  </a:moveTo>
                  <a:lnTo>
                    <a:pt x="6979427" y="0"/>
                  </a:lnTo>
                  <a:lnTo>
                    <a:pt x="6989586" y="6825"/>
                  </a:lnTo>
                  <a:cubicBezTo>
                    <a:pt x="8438828" y="1031353"/>
                    <a:pt x="9439169" y="2823601"/>
                    <a:pt x="8932062" y="4580835"/>
                  </a:cubicBezTo>
                  <a:cubicBezTo>
                    <a:pt x="8592517" y="5757293"/>
                    <a:pt x="7979652" y="5458140"/>
                    <a:pt x="7166294" y="6259703"/>
                  </a:cubicBezTo>
                  <a:cubicBezTo>
                    <a:pt x="7064618" y="6359905"/>
                    <a:pt x="6966014" y="6462297"/>
                    <a:pt x="6868878" y="6564765"/>
                  </a:cubicBezTo>
                  <a:lnTo>
                    <a:pt x="6591881" y="6858000"/>
                  </a:lnTo>
                  <a:lnTo>
                    <a:pt x="5184648" y="6858000"/>
                  </a:lnTo>
                  <a:lnTo>
                    <a:pt x="5244877" y="6817615"/>
                  </a:lnTo>
                  <a:cubicBezTo>
                    <a:pt x="5481027" y="6649287"/>
                    <a:pt x="5723665" y="6398593"/>
                    <a:pt x="6033853" y="6069135"/>
                  </a:cubicBezTo>
                  <a:cubicBezTo>
                    <a:pt x="6175680" y="5918484"/>
                    <a:pt x="6322395" y="5762660"/>
                    <a:pt x="6480248" y="5607082"/>
                  </a:cubicBezTo>
                  <a:cubicBezTo>
                    <a:pt x="6893276" y="5200077"/>
                    <a:pt x="7273697" y="5002920"/>
                    <a:pt x="7551502" y="4859004"/>
                  </a:cubicBezTo>
                  <a:cubicBezTo>
                    <a:pt x="7687884" y="4788339"/>
                    <a:pt x="7795540" y="4732559"/>
                    <a:pt x="7844227" y="4683074"/>
                  </a:cubicBezTo>
                  <a:cubicBezTo>
                    <a:pt x="7898759" y="4627636"/>
                    <a:pt x="7956165" y="4502313"/>
                    <a:pt x="8005810" y="4330239"/>
                  </a:cubicBezTo>
                  <a:cubicBezTo>
                    <a:pt x="8132968" y="3889611"/>
                    <a:pt x="8136446" y="3427460"/>
                    <a:pt x="8016191" y="2956574"/>
                  </a:cubicBezTo>
                  <a:cubicBezTo>
                    <a:pt x="7900876" y="2505064"/>
                    <a:pt x="7669287" y="2048671"/>
                    <a:pt x="7346424" y="1636739"/>
                  </a:cubicBezTo>
                  <a:cubicBezTo>
                    <a:pt x="6979764" y="1168830"/>
                    <a:pt x="6512706" y="773489"/>
                    <a:pt x="5995751" y="493319"/>
                  </a:cubicBezTo>
                  <a:cubicBezTo>
                    <a:pt x="5491195" y="219884"/>
                    <a:pt x="4972174" y="75383"/>
                    <a:pt x="4494836" y="75383"/>
                  </a:cubicBezTo>
                  <a:cubicBezTo>
                    <a:pt x="3554318" y="75383"/>
                    <a:pt x="2669191" y="437197"/>
                    <a:pt x="2002499" y="1094261"/>
                  </a:cubicBezTo>
                  <a:cubicBezTo>
                    <a:pt x="1676360" y="1415667"/>
                    <a:pt x="1420225" y="1790023"/>
                    <a:pt x="1241306" y="2206935"/>
                  </a:cubicBezTo>
                  <a:cubicBezTo>
                    <a:pt x="1055782" y="2639169"/>
                    <a:pt x="961736" y="3099027"/>
                    <a:pt x="961736" y="3573719"/>
                  </a:cubicBezTo>
                  <a:cubicBezTo>
                    <a:pt x="961736" y="4005124"/>
                    <a:pt x="1039805" y="4425841"/>
                    <a:pt x="1193878" y="4824208"/>
                  </a:cubicBezTo>
                  <a:cubicBezTo>
                    <a:pt x="1342457" y="5208423"/>
                    <a:pt x="1557214" y="5561306"/>
                    <a:pt x="1832096" y="5873050"/>
                  </a:cubicBezTo>
                  <a:cubicBezTo>
                    <a:pt x="2157126" y="6241599"/>
                    <a:pt x="2564661" y="6544656"/>
                    <a:pt x="3010752" y="6749475"/>
                  </a:cubicBezTo>
                  <a:cubicBezTo>
                    <a:pt x="3069003" y="6776219"/>
                    <a:pt x="3127773" y="6801314"/>
                    <a:pt x="3187037" y="6824756"/>
                  </a:cubicBezTo>
                  <a:lnTo>
                    <a:pt x="3278211" y="6858000"/>
                  </a:lnTo>
                  <a:lnTo>
                    <a:pt x="1480830" y="6858000"/>
                  </a:lnTo>
                  <a:lnTo>
                    <a:pt x="1427607" y="6811515"/>
                  </a:lnTo>
                  <a:cubicBezTo>
                    <a:pt x="1312870" y="6705919"/>
                    <a:pt x="1203751" y="6594470"/>
                    <a:pt x="1100739" y="6477651"/>
                  </a:cubicBezTo>
                  <a:cubicBezTo>
                    <a:pt x="415045" y="5700097"/>
                    <a:pt x="0" y="4684635"/>
                    <a:pt x="0" y="3573620"/>
                  </a:cubicBezTo>
                  <a:cubicBezTo>
                    <a:pt x="0" y="2121118"/>
                    <a:pt x="709459" y="831902"/>
                    <a:pt x="1805513" y="24133"/>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Shape 13">
              <a:extLst>
                <a:ext uri="{FF2B5EF4-FFF2-40B4-BE49-F238E27FC236}">
                  <a16:creationId xmlns:a16="http://schemas.microsoft.com/office/drawing/2014/main" id="{9A9A575B-DD07-4388-963B-0AF3FDDCF3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48217" y="3985"/>
              <a:ext cx="9088051" cy="6858000"/>
            </a:xfrm>
            <a:custGeom>
              <a:avLst/>
              <a:gdLst>
                <a:gd name="connsiteX0" fmla="*/ 5158786 w 9088051"/>
                <a:gd name="connsiteY0" fmla="*/ 0 h 6858000"/>
                <a:gd name="connsiteX1" fmla="*/ 6996771 w 9088051"/>
                <a:gd name="connsiteY1" fmla="*/ 0 h 6858000"/>
                <a:gd name="connsiteX2" fmla="*/ 7006955 w 9088051"/>
                <a:gd name="connsiteY2" fmla="*/ 6825 h 6858000"/>
                <a:gd name="connsiteX3" fmla="*/ 8954230 w 9088051"/>
                <a:gd name="connsiteY3" fmla="*/ 4580835 h 6858000"/>
                <a:gd name="connsiteX4" fmla="*/ 7184080 w 9088051"/>
                <a:gd name="connsiteY4" fmla="*/ 6259703 h 6858000"/>
                <a:gd name="connsiteX5" fmla="*/ 6885926 w 9088051"/>
                <a:gd name="connsiteY5" fmla="*/ 6564765 h 6858000"/>
                <a:gd name="connsiteX6" fmla="*/ 6608241 w 9088051"/>
                <a:gd name="connsiteY6" fmla="*/ 6858000 h 6858000"/>
                <a:gd name="connsiteX7" fmla="*/ 5462870 w 9088051"/>
                <a:gd name="connsiteY7" fmla="*/ 6858000 h 6858000"/>
                <a:gd name="connsiteX8" fmla="*/ 5529056 w 9088051"/>
                <a:gd name="connsiteY8" fmla="*/ 6804645 h 6858000"/>
                <a:gd name="connsiteX9" fmla="*/ 6167613 w 9088051"/>
                <a:gd name="connsiteY9" fmla="*/ 6173667 h 6858000"/>
                <a:gd name="connsiteX10" fmla="*/ 6610973 w 9088051"/>
                <a:gd name="connsiteY10" fmla="*/ 5715860 h 6858000"/>
                <a:gd name="connsiteX11" fmla="*/ 7646083 w 9088051"/>
                <a:gd name="connsiteY11" fmla="*/ 4995842 h 6858000"/>
                <a:gd name="connsiteX12" fmla="*/ 7980054 w 9088051"/>
                <a:gd name="connsiteY12" fmla="*/ 4790095 h 6858000"/>
                <a:gd name="connsiteX13" fmla="*/ 8180437 w 9088051"/>
                <a:gd name="connsiteY13" fmla="*/ 4371964 h 6858000"/>
                <a:gd name="connsiteX14" fmla="*/ 8192058 w 9088051"/>
                <a:gd name="connsiteY14" fmla="*/ 2919242 h 6858000"/>
                <a:gd name="connsiteX15" fmla="*/ 7492638 w 9088051"/>
                <a:gd name="connsiteY15" fmla="*/ 1542845 h 6858000"/>
                <a:gd name="connsiteX16" fmla="*/ 6089097 w 9088051"/>
                <a:gd name="connsiteY16" fmla="*/ 357847 h 6858000"/>
                <a:gd name="connsiteX17" fmla="*/ 5288639 w 9088051"/>
                <a:gd name="connsiteY17" fmla="*/ 31627 h 6858000"/>
                <a:gd name="connsiteX18" fmla="*/ 1844517 w 9088051"/>
                <a:gd name="connsiteY18" fmla="*/ 0 h 6858000"/>
                <a:gd name="connsiteX19" fmla="*/ 3734467 w 9088051"/>
                <a:gd name="connsiteY19" fmla="*/ 0 h 6858000"/>
                <a:gd name="connsiteX20" fmla="*/ 3603618 w 9088051"/>
                <a:gd name="connsiteY20" fmla="*/ 28853 h 6858000"/>
                <a:gd name="connsiteX21" fmla="*/ 1892878 w 9088051"/>
                <a:gd name="connsiteY21" fmla="*/ 985434 h 6858000"/>
                <a:gd name="connsiteX22" fmla="*/ 1096045 w 9088051"/>
                <a:gd name="connsiteY22" fmla="*/ 2147349 h 6858000"/>
                <a:gd name="connsiteX23" fmla="*/ 803453 w 9088051"/>
                <a:gd name="connsiteY23" fmla="*/ 3573669 h 6858000"/>
                <a:gd name="connsiteX24" fmla="*/ 1046377 w 9088051"/>
                <a:gd name="connsiteY24" fmla="*/ 4878573 h 6858000"/>
                <a:gd name="connsiteX25" fmla="*/ 1714473 w 9088051"/>
                <a:gd name="connsiteY25" fmla="*/ 5973776 h 6858000"/>
                <a:gd name="connsiteX26" fmla="*/ 2776083 w 9088051"/>
                <a:gd name="connsiteY26" fmla="*/ 6804641 h 6858000"/>
                <a:gd name="connsiteX27" fmla="*/ 2884836 w 9088051"/>
                <a:gd name="connsiteY27" fmla="*/ 6858000 h 6858000"/>
                <a:gd name="connsiteX28" fmla="*/ 1484505 w 9088051"/>
                <a:gd name="connsiteY28" fmla="*/ 6858000 h 6858000"/>
                <a:gd name="connsiteX29" fmla="*/ 1431151 w 9088051"/>
                <a:gd name="connsiteY29" fmla="*/ 6811515 h 6858000"/>
                <a:gd name="connsiteX30" fmla="*/ 1103471 w 9088051"/>
                <a:gd name="connsiteY30" fmla="*/ 6477651 h 6858000"/>
                <a:gd name="connsiteX31" fmla="*/ 0 w 9088051"/>
                <a:gd name="connsiteY31" fmla="*/ 3573620 h 6858000"/>
                <a:gd name="connsiteX32" fmla="*/ 1809994 w 9088051"/>
                <a:gd name="connsiteY32"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088051" h="6858000">
                  <a:moveTo>
                    <a:pt x="5158786" y="0"/>
                  </a:moveTo>
                  <a:lnTo>
                    <a:pt x="6996771" y="0"/>
                  </a:lnTo>
                  <a:lnTo>
                    <a:pt x="7006955" y="6825"/>
                  </a:lnTo>
                  <a:cubicBezTo>
                    <a:pt x="8459794" y="1031353"/>
                    <a:pt x="9462596" y="2823601"/>
                    <a:pt x="8954230" y="4580835"/>
                  </a:cubicBezTo>
                  <a:cubicBezTo>
                    <a:pt x="8613842" y="5757293"/>
                    <a:pt x="7999457" y="5458140"/>
                    <a:pt x="7184080" y="6259703"/>
                  </a:cubicBezTo>
                  <a:cubicBezTo>
                    <a:pt x="7082152" y="6359905"/>
                    <a:pt x="6983303" y="6462297"/>
                    <a:pt x="6885926" y="6564765"/>
                  </a:cubicBezTo>
                  <a:lnTo>
                    <a:pt x="6608241" y="6858000"/>
                  </a:lnTo>
                  <a:lnTo>
                    <a:pt x="5462870" y="6858000"/>
                  </a:lnTo>
                  <a:lnTo>
                    <a:pt x="5529056" y="6804645"/>
                  </a:lnTo>
                  <a:cubicBezTo>
                    <a:pt x="5740217" y="6626505"/>
                    <a:pt x="5949382" y="6404876"/>
                    <a:pt x="6167613" y="6173667"/>
                  </a:cubicBezTo>
                  <a:cubicBezTo>
                    <a:pt x="6308782" y="6024091"/>
                    <a:pt x="6454799" y="5869390"/>
                    <a:pt x="6610973" y="5715860"/>
                  </a:cubicBezTo>
                  <a:cubicBezTo>
                    <a:pt x="7007847" y="5325741"/>
                    <a:pt x="7376733" y="5135074"/>
                    <a:pt x="7646083" y="4995842"/>
                  </a:cubicBezTo>
                  <a:cubicBezTo>
                    <a:pt x="7816858" y="4907561"/>
                    <a:pt x="7916545" y="4854514"/>
                    <a:pt x="7980054" y="4790095"/>
                  </a:cubicBezTo>
                  <a:cubicBezTo>
                    <a:pt x="8054629" y="4714405"/>
                    <a:pt x="8122031" y="4573758"/>
                    <a:pt x="8180437" y="4371964"/>
                  </a:cubicBezTo>
                  <a:cubicBezTo>
                    <a:pt x="8315441" y="3905228"/>
                    <a:pt x="8319381" y="3416431"/>
                    <a:pt x="8192058" y="2919242"/>
                  </a:cubicBezTo>
                  <a:cubicBezTo>
                    <a:pt x="8071251" y="2447381"/>
                    <a:pt x="7829388" y="1971467"/>
                    <a:pt x="7492638" y="1542845"/>
                  </a:cubicBezTo>
                  <a:cubicBezTo>
                    <a:pt x="7111829" y="1058099"/>
                    <a:pt x="6626484" y="648361"/>
                    <a:pt x="6089097" y="357847"/>
                  </a:cubicBezTo>
                  <a:cubicBezTo>
                    <a:pt x="5824244" y="214687"/>
                    <a:pt x="5554957" y="105262"/>
                    <a:pt x="5288639" y="31627"/>
                  </a:cubicBezTo>
                  <a:close/>
                  <a:moveTo>
                    <a:pt x="1844517" y="0"/>
                  </a:moveTo>
                  <a:lnTo>
                    <a:pt x="3734467" y="0"/>
                  </a:lnTo>
                  <a:lnTo>
                    <a:pt x="3603618" y="28853"/>
                  </a:lnTo>
                  <a:cubicBezTo>
                    <a:pt x="2962049" y="186733"/>
                    <a:pt x="2373277" y="513136"/>
                    <a:pt x="1892878" y="985434"/>
                  </a:cubicBezTo>
                  <a:cubicBezTo>
                    <a:pt x="1551428" y="1321091"/>
                    <a:pt x="1283341" y="1711990"/>
                    <a:pt x="1096045" y="2147349"/>
                  </a:cubicBezTo>
                  <a:cubicBezTo>
                    <a:pt x="901876" y="2598519"/>
                    <a:pt x="803453" y="3078432"/>
                    <a:pt x="803453" y="3573669"/>
                  </a:cubicBezTo>
                  <a:cubicBezTo>
                    <a:pt x="803453" y="4023717"/>
                    <a:pt x="885151" y="4462735"/>
                    <a:pt x="1046377" y="4878573"/>
                  </a:cubicBezTo>
                  <a:cubicBezTo>
                    <a:pt x="1201945" y="5279770"/>
                    <a:pt x="1426681" y="5648221"/>
                    <a:pt x="1714473" y="5973776"/>
                  </a:cubicBezTo>
                  <a:cubicBezTo>
                    <a:pt x="2012357" y="6310732"/>
                    <a:pt x="2376505" y="6595304"/>
                    <a:pt x="2776083" y="6804641"/>
                  </a:cubicBezTo>
                  <a:lnTo>
                    <a:pt x="2884836" y="6858000"/>
                  </a:lnTo>
                  <a:lnTo>
                    <a:pt x="1484505" y="6858000"/>
                  </a:lnTo>
                  <a:lnTo>
                    <a:pt x="1431151" y="6811515"/>
                  </a:lnTo>
                  <a:cubicBezTo>
                    <a:pt x="1316128" y="6705919"/>
                    <a:pt x="1206738" y="6594470"/>
                    <a:pt x="1103471" y="6477651"/>
                  </a:cubicBezTo>
                  <a:cubicBezTo>
                    <a:pt x="416075" y="5700097"/>
                    <a:pt x="0" y="4684635"/>
                    <a:pt x="0" y="3573620"/>
                  </a:cubicBezTo>
                  <a:cubicBezTo>
                    <a:pt x="0" y="2121118"/>
                    <a:pt x="711220" y="831902"/>
                    <a:pt x="1809994" y="24133"/>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 name="Freeform: Shape 14">
              <a:extLst>
                <a:ext uri="{FF2B5EF4-FFF2-40B4-BE49-F238E27FC236}">
                  <a16:creationId xmlns:a16="http://schemas.microsoft.com/office/drawing/2014/main" id="{D55285E4-21EB-4EC1-AB8E-36E881E899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29061" y="3985"/>
              <a:ext cx="9107210" cy="6858000"/>
            </a:xfrm>
            <a:custGeom>
              <a:avLst/>
              <a:gdLst>
                <a:gd name="connsiteX0" fmla="*/ 6184722 w 9107210"/>
                <a:gd name="connsiteY0" fmla="*/ 0 h 6858000"/>
                <a:gd name="connsiteX1" fmla="*/ 6985680 w 9107210"/>
                <a:gd name="connsiteY1" fmla="*/ 0 h 6858000"/>
                <a:gd name="connsiteX2" fmla="*/ 7324323 w 9107210"/>
                <a:gd name="connsiteY2" fmla="*/ 247136 h 6858000"/>
                <a:gd name="connsiteX3" fmla="*/ 7652712 w 9107210"/>
                <a:gd name="connsiteY3" fmla="*/ 528495 h 6858000"/>
                <a:gd name="connsiteX4" fmla="*/ 8236677 w 9107210"/>
                <a:gd name="connsiteY4" fmla="*/ 1166289 h 6858000"/>
                <a:gd name="connsiteX5" fmla="*/ 8704298 w 9107210"/>
                <a:gd name="connsiteY5" fmla="*/ 1897038 h 6858000"/>
                <a:gd name="connsiteX6" fmla="*/ 8885160 w 9107210"/>
                <a:gd name="connsiteY6" fmla="*/ 2294087 h 6858000"/>
                <a:gd name="connsiteX7" fmla="*/ 8924247 w 9107210"/>
                <a:gd name="connsiteY7" fmla="*/ 2396286 h 6858000"/>
                <a:gd name="connsiteX8" fmla="*/ 8960022 w 9107210"/>
                <a:gd name="connsiteY8" fmla="*/ 2499767 h 6858000"/>
                <a:gd name="connsiteX9" fmla="*/ 8991720 w 9107210"/>
                <a:gd name="connsiteY9" fmla="*/ 2604671 h 6858000"/>
                <a:gd name="connsiteX10" fmla="*/ 9019646 w 9107210"/>
                <a:gd name="connsiteY10" fmla="*/ 2710708 h 6858000"/>
                <a:gd name="connsiteX11" fmla="*/ 9105822 w 9107210"/>
                <a:gd name="connsiteY11" fmla="*/ 3582266 h 6858000"/>
                <a:gd name="connsiteX12" fmla="*/ 9057716 w 9107210"/>
                <a:gd name="connsiteY12" fmla="*/ 4017873 h 6858000"/>
                <a:gd name="connsiteX13" fmla="*/ 8945600 w 9107210"/>
                <a:gd name="connsiteY13" fmla="*/ 4439659 h 6858000"/>
                <a:gd name="connsiteX14" fmla="*/ 8796080 w 9107210"/>
                <a:gd name="connsiteY14" fmla="*/ 4847428 h 6858000"/>
                <a:gd name="connsiteX15" fmla="*/ 8702056 w 9107210"/>
                <a:gd name="connsiteY15" fmla="*/ 5050108 h 6858000"/>
                <a:gd name="connsiteX16" fmla="*/ 8581125 w 9107210"/>
                <a:gd name="connsiteY16" fmla="*/ 5247525 h 6858000"/>
                <a:gd name="connsiteX17" fmla="*/ 8426254 w 9107210"/>
                <a:gd name="connsiteY17" fmla="*/ 5429647 h 6858000"/>
                <a:gd name="connsiteX18" fmla="*/ 8337174 w 9107210"/>
                <a:gd name="connsiteY18" fmla="*/ 5510552 h 6858000"/>
                <a:gd name="connsiteX19" fmla="*/ 8243200 w 9107210"/>
                <a:gd name="connsiteY19" fmla="*/ 5582948 h 6858000"/>
                <a:gd name="connsiteX20" fmla="*/ 7868330 w 9107210"/>
                <a:gd name="connsiteY20" fmla="*/ 5811104 h 6858000"/>
                <a:gd name="connsiteX21" fmla="*/ 7538916 w 9107210"/>
                <a:gd name="connsiteY21" fmla="*/ 6018899 h 6858000"/>
                <a:gd name="connsiteX22" fmla="*/ 7391280 w 9107210"/>
                <a:gd name="connsiteY22" fmla="*/ 6134132 h 6858000"/>
                <a:gd name="connsiteX23" fmla="*/ 7252511 w 9107210"/>
                <a:gd name="connsiteY23" fmla="*/ 6259105 h 6858000"/>
                <a:gd name="connsiteX24" fmla="*/ 7185601 w 9107210"/>
                <a:gd name="connsiteY24" fmla="*/ 6325894 h 6858000"/>
                <a:gd name="connsiteX25" fmla="*/ 7116651 w 9107210"/>
                <a:gd name="connsiteY25" fmla="*/ 6397010 h 6858000"/>
                <a:gd name="connsiteX26" fmla="*/ 6978545 w 9107210"/>
                <a:gd name="connsiteY26" fmla="*/ 6541607 h 6858000"/>
                <a:gd name="connsiteX27" fmla="*/ 6693009 w 9107210"/>
                <a:gd name="connsiteY27" fmla="*/ 6832716 h 6858000"/>
                <a:gd name="connsiteX28" fmla="*/ 6667488 w 9107210"/>
                <a:gd name="connsiteY28" fmla="*/ 6858000 h 6858000"/>
                <a:gd name="connsiteX29" fmla="*/ 6056793 w 9107210"/>
                <a:gd name="connsiteY29" fmla="*/ 6858000 h 6858000"/>
                <a:gd name="connsiteX30" fmla="*/ 6077345 w 9107210"/>
                <a:gd name="connsiteY30" fmla="*/ 6835420 h 6858000"/>
                <a:gd name="connsiteX31" fmla="*/ 6208519 w 9107210"/>
                <a:gd name="connsiteY31" fmla="*/ 6683989 h 6858000"/>
                <a:gd name="connsiteX32" fmla="*/ 6340001 w 9107210"/>
                <a:gd name="connsiteY32" fmla="*/ 6529852 h 6858000"/>
                <a:gd name="connsiteX33" fmla="*/ 6611419 w 9107210"/>
                <a:gd name="connsiteY33" fmla="*/ 6219317 h 6858000"/>
                <a:gd name="connsiteX34" fmla="*/ 6757678 w 9107210"/>
                <a:gd name="connsiteY34" fmla="*/ 6068228 h 6858000"/>
                <a:gd name="connsiteX35" fmla="*/ 6833713 w 9107210"/>
                <a:gd name="connsiteY35" fmla="*/ 5994061 h 6858000"/>
                <a:gd name="connsiteX36" fmla="*/ 6915148 w 9107210"/>
                <a:gd name="connsiteY36" fmla="*/ 5918812 h 6858000"/>
                <a:gd name="connsiteX37" fmla="*/ 7276311 w 9107210"/>
                <a:gd name="connsiteY37" fmla="*/ 5650229 h 6858000"/>
                <a:gd name="connsiteX38" fmla="*/ 7664942 w 9107210"/>
                <a:gd name="connsiteY38" fmla="*/ 5445681 h 6858000"/>
                <a:gd name="connsiteX39" fmla="*/ 7848505 w 9107210"/>
                <a:gd name="connsiteY39" fmla="*/ 5358333 h 6858000"/>
                <a:gd name="connsiteX40" fmla="*/ 8011785 w 9107210"/>
                <a:gd name="connsiteY40" fmla="*/ 5267788 h 6858000"/>
                <a:gd name="connsiteX41" fmla="*/ 8260273 w 9107210"/>
                <a:gd name="connsiteY41" fmla="*/ 5034370 h 6858000"/>
                <a:gd name="connsiteX42" fmla="*/ 8417589 w 9107210"/>
                <a:gd name="connsiteY42" fmla="*/ 4714488 h 6858000"/>
                <a:gd name="connsiteX43" fmla="*/ 8495000 w 9107210"/>
                <a:gd name="connsiteY43" fmla="*/ 4346409 h 6858000"/>
                <a:gd name="connsiteX44" fmla="*/ 8508556 w 9107210"/>
                <a:gd name="connsiteY44" fmla="*/ 3971101 h 6858000"/>
                <a:gd name="connsiteX45" fmla="*/ 8483330 w 9107210"/>
                <a:gd name="connsiteY45" fmla="*/ 3600710 h 6858000"/>
                <a:gd name="connsiteX46" fmla="*/ 8425336 w 9107210"/>
                <a:gd name="connsiteY46" fmla="*/ 3236121 h 6858000"/>
                <a:gd name="connsiteX47" fmla="*/ 8334575 w 9107210"/>
                <a:gd name="connsiteY47" fmla="*/ 2877977 h 6858000"/>
                <a:gd name="connsiteX48" fmla="*/ 8087513 w 9107210"/>
                <a:gd name="connsiteY48" fmla="*/ 2174622 h 6858000"/>
                <a:gd name="connsiteX49" fmla="*/ 7723650 w 9107210"/>
                <a:gd name="connsiteY49" fmla="*/ 1507613 h 6858000"/>
                <a:gd name="connsiteX50" fmla="*/ 7501815 w 9107210"/>
                <a:gd name="connsiteY50" fmla="*/ 1192947 h 6858000"/>
                <a:gd name="connsiteX51" fmla="*/ 7254399 w 9107210"/>
                <a:gd name="connsiteY51" fmla="*/ 894361 h 6858000"/>
                <a:gd name="connsiteX52" fmla="*/ 6689339 w 9107210"/>
                <a:gd name="connsiteY52" fmla="*/ 354046 h 6858000"/>
                <a:gd name="connsiteX53" fmla="*/ 6206651 w 9107210"/>
                <a:gd name="connsiteY53" fmla="*/ 12626 h 6858000"/>
                <a:gd name="connsiteX54" fmla="*/ 1827105 w 9107210"/>
                <a:gd name="connsiteY54" fmla="*/ 0 h 6858000"/>
                <a:gd name="connsiteX55" fmla="*/ 2807607 w 9107210"/>
                <a:gd name="connsiteY55" fmla="*/ 0 h 6858000"/>
                <a:gd name="connsiteX56" fmla="*/ 2667958 w 9107210"/>
                <a:gd name="connsiteY56" fmla="*/ 88235 h 6858000"/>
                <a:gd name="connsiteX57" fmla="*/ 2354723 w 9107210"/>
                <a:gd name="connsiteY57" fmla="*/ 314947 h 6858000"/>
                <a:gd name="connsiteX58" fmla="*/ 2059963 w 9107210"/>
                <a:gd name="connsiteY58" fmla="*/ 561545 h 6858000"/>
                <a:gd name="connsiteX59" fmla="*/ 1780798 w 9107210"/>
                <a:gd name="connsiteY59" fmla="*/ 824425 h 6858000"/>
                <a:gd name="connsiteX60" fmla="*/ 954714 w 9107210"/>
                <a:gd name="connsiteY60" fmla="*/ 2094309 h 6858000"/>
                <a:gd name="connsiteX61" fmla="*/ 732676 w 9107210"/>
                <a:gd name="connsiteY61" fmla="*/ 2813646 h 6858000"/>
                <a:gd name="connsiteX62" fmla="*/ 673867 w 9107210"/>
                <a:gd name="connsiteY62" fmla="*/ 3183989 h 6858000"/>
                <a:gd name="connsiteX63" fmla="*/ 647621 w 9107210"/>
                <a:gd name="connsiteY63" fmla="*/ 3557281 h 6858000"/>
                <a:gd name="connsiteX64" fmla="*/ 653381 w 9107210"/>
                <a:gd name="connsiteY64" fmla="*/ 3931214 h 6858000"/>
                <a:gd name="connsiteX65" fmla="*/ 690428 w 9107210"/>
                <a:gd name="connsiteY65" fmla="*/ 4303719 h 6858000"/>
                <a:gd name="connsiteX66" fmla="*/ 871801 w 9107210"/>
                <a:gd name="connsiteY66" fmla="*/ 5033041 h 6858000"/>
                <a:gd name="connsiteX67" fmla="*/ 1197749 w 9107210"/>
                <a:gd name="connsiteY67" fmla="*/ 5718494 h 6858000"/>
                <a:gd name="connsiteX68" fmla="*/ 1411480 w 9107210"/>
                <a:gd name="connsiteY68" fmla="*/ 6036703 h 6858000"/>
                <a:gd name="connsiteX69" fmla="*/ 1530170 w 9107210"/>
                <a:gd name="connsiteY69" fmla="*/ 6188430 h 6858000"/>
                <a:gd name="connsiteX70" fmla="*/ 1657165 w 9107210"/>
                <a:gd name="connsiteY70" fmla="*/ 6335385 h 6858000"/>
                <a:gd name="connsiteX71" fmla="*/ 1931343 w 9107210"/>
                <a:gd name="connsiteY71" fmla="*/ 6612896 h 6858000"/>
                <a:gd name="connsiteX72" fmla="*/ 2220133 w 9107210"/>
                <a:gd name="connsiteY72" fmla="*/ 6858000 h 6858000"/>
                <a:gd name="connsiteX73" fmla="*/ 1539862 w 9107210"/>
                <a:gd name="connsiteY73" fmla="*/ 6858000 h 6858000"/>
                <a:gd name="connsiteX74" fmla="*/ 1307111 w 9107210"/>
                <a:gd name="connsiteY74" fmla="*/ 6648873 h 6858000"/>
                <a:gd name="connsiteX75" fmla="*/ 750258 w 9107210"/>
                <a:gd name="connsiteY75" fmla="*/ 5987570 h 6858000"/>
                <a:gd name="connsiteX76" fmla="*/ 335382 w 9107210"/>
                <a:gd name="connsiteY76" fmla="*/ 5229279 h 6858000"/>
                <a:gd name="connsiteX77" fmla="*/ 79351 w 9107210"/>
                <a:gd name="connsiteY77" fmla="*/ 4403854 h 6858000"/>
                <a:gd name="connsiteX78" fmla="*/ 16007 w 9107210"/>
                <a:gd name="connsiteY78" fmla="*/ 3975723 h 6858000"/>
                <a:gd name="connsiteX79" fmla="*/ 871 w 9107210"/>
                <a:gd name="connsiteY79" fmla="*/ 3543362 h 6858000"/>
                <a:gd name="connsiteX80" fmla="*/ 32519 w 9107210"/>
                <a:gd name="connsiteY80" fmla="*/ 3112085 h 6858000"/>
                <a:gd name="connsiteX81" fmla="*/ 108502 w 9107210"/>
                <a:gd name="connsiteY81" fmla="*/ 2686511 h 6858000"/>
                <a:gd name="connsiteX82" fmla="*/ 378239 w 9107210"/>
                <a:gd name="connsiteY82" fmla="*/ 1865955 h 6858000"/>
                <a:gd name="connsiteX83" fmla="*/ 1343701 w 9107210"/>
                <a:gd name="connsiteY83" fmla="*/ 431508 h 6858000"/>
                <a:gd name="connsiteX84" fmla="*/ 1661853 w 9107210"/>
                <a:gd name="connsiteY84" fmla="*/ 1302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9107210" h="6858000">
                  <a:moveTo>
                    <a:pt x="6184722" y="0"/>
                  </a:moveTo>
                  <a:lnTo>
                    <a:pt x="6985680" y="0"/>
                  </a:lnTo>
                  <a:lnTo>
                    <a:pt x="7324323" y="247136"/>
                  </a:lnTo>
                  <a:cubicBezTo>
                    <a:pt x="7437502" y="336500"/>
                    <a:pt x="7547171" y="430254"/>
                    <a:pt x="7652712" y="528495"/>
                  </a:cubicBezTo>
                  <a:cubicBezTo>
                    <a:pt x="7863743" y="724929"/>
                    <a:pt x="8060097" y="937593"/>
                    <a:pt x="8236677" y="1166289"/>
                  </a:cubicBezTo>
                  <a:cubicBezTo>
                    <a:pt x="8413818" y="1394594"/>
                    <a:pt x="8570168" y="1639471"/>
                    <a:pt x="8704298" y="1897038"/>
                  </a:cubicBezTo>
                  <a:cubicBezTo>
                    <a:pt x="8770803" y="2026141"/>
                    <a:pt x="8830836" y="2158786"/>
                    <a:pt x="8885160" y="2294087"/>
                  </a:cubicBezTo>
                  <a:cubicBezTo>
                    <a:pt x="8898360" y="2328071"/>
                    <a:pt x="8912169" y="2361810"/>
                    <a:pt x="8924247" y="2396286"/>
                  </a:cubicBezTo>
                  <a:lnTo>
                    <a:pt x="8960022" y="2499767"/>
                  </a:lnTo>
                  <a:lnTo>
                    <a:pt x="8991720" y="2604671"/>
                  </a:lnTo>
                  <a:cubicBezTo>
                    <a:pt x="9002116" y="2639690"/>
                    <a:pt x="9010474" y="2675346"/>
                    <a:pt x="9019646" y="2710708"/>
                  </a:cubicBezTo>
                  <a:cubicBezTo>
                    <a:pt x="9089055" y="2995079"/>
                    <a:pt x="9113620" y="3289927"/>
                    <a:pt x="9105822" y="3582266"/>
                  </a:cubicBezTo>
                  <a:cubicBezTo>
                    <a:pt x="9101796" y="3728484"/>
                    <a:pt x="9085744" y="3874458"/>
                    <a:pt x="9057716" y="4017873"/>
                  </a:cubicBezTo>
                  <a:cubicBezTo>
                    <a:pt x="9029534" y="4161336"/>
                    <a:pt x="8990497" y="4302046"/>
                    <a:pt x="8945600" y="4439659"/>
                  </a:cubicBezTo>
                  <a:cubicBezTo>
                    <a:pt x="8900857" y="4577566"/>
                    <a:pt x="8852901" y="4711784"/>
                    <a:pt x="8796080" y="4847428"/>
                  </a:cubicBezTo>
                  <a:cubicBezTo>
                    <a:pt x="8767695" y="4915152"/>
                    <a:pt x="8737016" y="4982926"/>
                    <a:pt x="8702056" y="5050108"/>
                  </a:cubicBezTo>
                  <a:cubicBezTo>
                    <a:pt x="8666485" y="5116997"/>
                    <a:pt x="8627347" y="5183687"/>
                    <a:pt x="8581125" y="5247525"/>
                  </a:cubicBezTo>
                  <a:cubicBezTo>
                    <a:pt x="8535565" y="5311660"/>
                    <a:pt x="8483534" y="5373185"/>
                    <a:pt x="8426254" y="5429647"/>
                  </a:cubicBezTo>
                  <a:cubicBezTo>
                    <a:pt x="8397512" y="5457779"/>
                    <a:pt x="8367801" y="5484879"/>
                    <a:pt x="8337174" y="5510552"/>
                  </a:cubicBezTo>
                  <a:cubicBezTo>
                    <a:pt x="8306444" y="5536077"/>
                    <a:pt x="8274899" y="5560029"/>
                    <a:pt x="8243200" y="5582948"/>
                  </a:cubicBezTo>
                  <a:cubicBezTo>
                    <a:pt x="8115543" y="5674574"/>
                    <a:pt x="7986203" y="5743233"/>
                    <a:pt x="7868330" y="5811104"/>
                  </a:cubicBezTo>
                  <a:cubicBezTo>
                    <a:pt x="7749844" y="5878385"/>
                    <a:pt x="7640685" y="5945126"/>
                    <a:pt x="7538916" y="6018899"/>
                  </a:cubicBezTo>
                  <a:cubicBezTo>
                    <a:pt x="7487749" y="6055392"/>
                    <a:pt x="7438777" y="6093950"/>
                    <a:pt x="7391280" y="6134132"/>
                  </a:cubicBezTo>
                  <a:cubicBezTo>
                    <a:pt x="7343427" y="6173921"/>
                    <a:pt x="7297511" y="6215922"/>
                    <a:pt x="7252511" y="6259105"/>
                  </a:cubicBezTo>
                  <a:cubicBezTo>
                    <a:pt x="7229784" y="6280990"/>
                    <a:pt x="7208635" y="6302433"/>
                    <a:pt x="7185601" y="6325894"/>
                  </a:cubicBezTo>
                  <a:lnTo>
                    <a:pt x="7116651" y="6397010"/>
                  </a:lnTo>
                  <a:lnTo>
                    <a:pt x="6978545" y="6541607"/>
                  </a:lnTo>
                  <a:cubicBezTo>
                    <a:pt x="6885693" y="6638397"/>
                    <a:pt x="6789885" y="6734943"/>
                    <a:pt x="6693009" y="6832716"/>
                  </a:cubicBezTo>
                  <a:lnTo>
                    <a:pt x="6667488" y="6858000"/>
                  </a:lnTo>
                  <a:lnTo>
                    <a:pt x="6056793" y="6858000"/>
                  </a:lnTo>
                  <a:lnTo>
                    <a:pt x="6077345" y="6835420"/>
                  </a:lnTo>
                  <a:cubicBezTo>
                    <a:pt x="6121427" y="6785747"/>
                    <a:pt x="6164948" y="6735090"/>
                    <a:pt x="6208519" y="6683989"/>
                  </a:cubicBezTo>
                  <a:lnTo>
                    <a:pt x="6340001" y="6529852"/>
                  </a:lnTo>
                  <a:cubicBezTo>
                    <a:pt x="6428315" y="6426667"/>
                    <a:pt x="6516733" y="6321417"/>
                    <a:pt x="6611419" y="6219317"/>
                  </a:cubicBezTo>
                  <a:cubicBezTo>
                    <a:pt x="6658864" y="6168363"/>
                    <a:pt x="6707584" y="6117950"/>
                    <a:pt x="6757678" y="6068228"/>
                  </a:cubicBezTo>
                  <a:lnTo>
                    <a:pt x="6833713" y="5994061"/>
                  </a:lnTo>
                  <a:cubicBezTo>
                    <a:pt x="6859346" y="5969422"/>
                    <a:pt x="6887579" y="5943404"/>
                    <a:pt x="6915148" y="5918812"/>
                  </a:cubicBezTo>
                  <a:cubicBezTo>
                    <a:pt x="7026295" y="5819219"/>
                    <a:pt x="7148602" y="5729117"/>
                    <a:pt x="7276311" y="5650229"/>
                  </a:cubicBezTo>
                  <a:cubicBezTo>
                    <a:pt x="7403918" y="5571046"/>
                    <a:pt x="7537794" y="5505190"/>
                    <a:pt x="7664942" y="5445681"/>
                  </a:cubicBezTo>
                  <a:cubicBezTo>
                    <a:pt x="7728491" y="5416024"/>
                    <a:pt x="7790410" y="5387449"/>
                    <a:pt x="7848505" y="5358333"/>
                  </a:cubicBezTo>
                  <a:cubicBezTo>
                    <a:pt x="7906805" y="5329315"/>
                    <a:pt x="7961843" y="5300101"/>
                    <a:pt x="8011785" y="5267788"/>
                  </a:cubicBezTo>
                  <a:cubicBezTo>
                    <a:pt x="8112281" y="5203950"/>
                    <a:pt x="8193615" y="5128111"/>
                    <a:pt x="8260273" y="5034370"/>
                  </a:cubicBezTo>
                  <a:cubicBezTo>
                    <a:pt x="8326370" y="4940776"/>
                    <a:pt x="8378657" y="4831640"/>
                    <a:pt x="8417589" y="4714488"/>
                  </a:cubicBezTo>
                  <a:cubicBezTo>
                    <a:pt x="8456372" y="4597485"/>
                    <a:pt x="8481140" y="4471332"/>
                    <a:pt x="8495000" y="4346409"/>
                  </a:cubicBezTo>
                  <a:cubicBezTo>
                    <a:pt x="8508404" y="4221044"/>
                    <a:pt x="8511359" y="4095482"/>
                    <a:pt x="8508556" y="3971101"/>
                  </a:cubicBezTo>
                  <a:cubicBezTo>
                    <a:pt x="8504530" y="3846571"/>
                    <a:pt x="8495663" y="3723222"/>
                    <a:pt x="8483330" y="3600710"/>
                  </a:cubicBezTo>
                  <a:cubicBezTo>
                    <a:pt x="8470793" y="3478148"/>
                    <a:pt x="8451888" y="3356421"/>
                    <a:pt x="8425336" y="3236121"/>
                  </a:cubicBezTo>
                  <a:cubicBezTo>
                    <a:pt x="8399091" y="3115774"/>
                    <a:pt x="8367801" y="2996655"/>
                    <a:pt x="8334575" y="2877977"/>
                  </a:cubicBezTo>
                  <a:cubicBezTo>
                    <a:pt x="8268222" y="2640772"/>
                    <a:pt x="8190100" y="2404057"/>
                    <a:pt x="8087513" y="2174622"/>
                  </a:cubicBezTo>
                  <a:cubicBezTo>
                    <a:pt x="7985081" y="1945237"/>
                    <a:pt x="7863233" y="1721900"/>
                    <a:pt x="7723650" y="1507613"/>
                  </a:cubicBezTo>
                  <a:cubicBezTo>
                    <a:pt x="7653527" y="1400692"/>
                    <a:pt x="7579684" y="1295589"/>
                    <a:pt x="7501815" y="1192947"/>
                  </a:cubicBezTo>
                  <a:cubicBezTo>
                    <a:pt x="7423844" y="1090353"/>
                    <a:pt x="7340778" y="991103"/>
                    <a:pt x="7254399" y="894361"/>
                  </a:cubicBezTo>
                  <a:cubicBezTo>
                    <a:pt x="7082047" y="700485"/>
                    <a:pt x="6893083" y="519052"/>
                    <a:pt x="6689339" y="354046"/>
                  </a:cubicBezTo>
                  <a:cubicBezTo>
                    <a:pt x="6536914" y="229775"/>
                    <a:pt x="6375602" y="115325"/>
                    <a:pt x="6206651" y="12626"/>
                  </a:cubicBezTo>
                  <a:close/>
                  <a:moveTo>
                    <a:pt x="1827105" y="0"/>
                  </a:moveTo>
                  <a:lnTo>
                    <a:pt x="2807607" y="0"/>
                  </a:lnTo>
                  <a:lnTo>
                    <a:pt x="2667958" y="88235"/>
                  </a:lnTo>
                  <a:cubicBezTo>
                    <a:pt x="2560098" y="159777"/>
                    <a:pt x="2455754" y="235690"/>
                    <a:pt x="2354723" y="314947"/>
                  </a:cubicBezTo>
                  <a:cubicBezTo>
                    <a:pt x="2253464" y="394030"/>
                    <a:pt x="2156943" y="478181"/>
                    <a:pt x="2059963" y="561545"/>
                  </a:cubicBezTo>
                  <a:cubicBezTo>
                    <a:pt x="1962831" y="644811"/>
                    <a:pt x="1868297" y="731322"/>
                    <a:pt x="1780798" y="824425"/>
                  </a:cubicBezTo>
                  <a:cubicBezTo>
                    <a:pt x="1429010" y="1195013"/>
                    <a:pt x="1148011" y="1628455"/>
                    <a:pt x="954714" y="2094309"/>
                  </a:cubicBezTo>
                  <a:cubicBezTo>
                    <a:pt x="857938" y="2327186"/>
                    <a:pt x="783229" y="2568326"/>
                    <a:pt x="732676" y="2813646"/>
                  </a:cubicBezTo>
                  <a:cubicBezTo>
                    <a:pt x="707552" y="2936307"/>
                    <a:pt x="688085" y="3059952"/>
                    <a:pt x="673867" y="3183989"/>
                  </a:cubicBezTo>
                  <a:cubicBezTo>
                    <a:pt x="660056" y="3308075"/>
                    <a:pt x="651341" y="3432605"/>
                    <a:pt x="647621" y="3557281"/>
                  </a:cubicBezTo>
                  <a:cubicBezTo>
                    <a:pt x="644411" y="3681958"/>
                    <a:pt x="645329" y="3806733"/>
                    <a:pt x="653381" y="3931214"/>
                  </a:cubicBezTo>
                  <a:cubicBezTo>
                    <a:pt x="659852" y="4055792"/>
                    <a:pt x="672949" y="4179977"/>
                    <a:pt x="690428" y="4303719"/>
                  </a:cubicBezTo>
                  <a:cubicBezTo>
                    <a:pt x="726408" y="4551057"/>
                    <a:pt x="786440" y="4795835"/>
                    <a:pt x="871801" y="5033041"/>
                  </a:cubicBezTo>
                  <a:cubicBezTo>
                    <a:pt x="957007" y="5270247"/>
                    <a:pt x="1065962" y="5500322"/>
                    <a:pt x="1197749" y="5718494"/>
                  </a:cubicBezTo>
                  <a:cubicBezTo>
                    <a:pt x="1263846" y="5827433"/>
                    <a:pt x="1334937" y="5933813"/>
                    <a:pt x="1411480" y="6036703"/>
                  </a:cubicBezTo>
                  <a:cubicBezTo>
                    <a:pt x="1449548" y="6088295"/>
                    <a:pt x="1489451" y="6138609"/>
                    <a:pt x="1530170" y="6188430"/>
                  </a:cubicBezTo>
                  <a:cubicBezTo>
                    <a:pt x="1571447" y="6238055"/>
                    <a:pt x="1613644" y="6287336"/>
                    <a:pt x="1657165" y="6335385"/>
                  </a:cubicBezTo>
                  <a:cubicBezTo>
                    <a:pt x="1744079" y="6431708"/>
                    <a:pt x="1835644" y="6524282"/>
                    <a:pt x="1931343" y="6612896"/>
                  </a:cubicBezTo>
                  <a:lnTo>
                    <a:pt x="2220133" y="6858000"/>
                  </a:lnTo>
                  <a:lnTo>
                    <a:pt x="1539862" y="6858000"/>
                  </a:lnTo>
                  <a:lnTo>
                    <a:pt x="1307111" y="6648873"/>
                  </a:lnTo>
                  <a:cubicBezTo>
                    <a:pt x="1101839" y="6448063"/>
                    <a:pt x="913180" y="6225465"/>
                    <a:pt x="750258" y="5987570"/>
                  </a:cubicBezTo>
                  <a:cubicBezTo>
                    <a:pt x="587232" y="5749281"/>
                    <a:pt x="448261" y="5494813"/>
                    <a:pt x="335382" y="5229279"/>
                  </a:cubicBezTo>
                  <a:cubicBezTo>
                    <a:pt x="222298" y="4963793"/>
                    <a:pt x="137040" y="4686652"/>
                    <a:pt x="79351" y="4403854"/>
                  </a:cubicBezTo>
                  <a:cubicBezTo>
                    <a:pt x="50150" y="4262456"/>
                    <a:pt x="29767" y="4119385"/>
                    <a:pt x="16007" y="3975723"/>
                  </a:cubicBezTo>
                  <a:cubicBezTo>
                    <a:pt x="3930" y="3831964"/>
                    <a:pt x="-2441" y="3687614"/>
                    <a:pt x="871" y="3543362"/>
                  </a:cubicBezTo>
                  <a:cubicBezTo>
                    <a:pt x="3522" y="3399160"/>
                    <a:pt x="14172" y="3255105"/>
                    <a:pt x="32519" y="3112085"/>
                  </a:cubicBezTo>
                  <a:cubicBezTo>
                    <a:pt x="50508" y="2969014"/>
                    <a:pt x="76090" y="2826925"/>
                    <a:pt x="108502" y="2686511"/>
                  </a:cubicBezTo>
                  <a:cubicBezTo>
                    <a:pt x="173019" y="2405533"/>
                    <a:pt x="263474" y="2130703"/>
                    <a:pt x="378239" y="1865955"/>
                  </a:cubicBezTo>
                  <a:cubicBezTo>
                    <a:pt x="607922" y="1336607"/>
                    <a:pt x="935706" y="848228"/>
                    <a:pt x="1343701" y="431508"/>
                  </a:cubicBezTo>
                  <a:cubicBezTo>
                    <a:pt x="1446133" y="327783"/>
                    <a:pt x="1550910" y="225926"/>
                    <a:pt x="1661853" y="130268"/>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Shape 15">
              <a:extLst>
                <a:ext uri="{FF2B5EF4-FFF2-40B4-BE49-F238E27FC236}">
                  <a16:creationId xmlns:a16="http://schemas.microsoft.com/office/drawing/2014/main" id="{6A0C77B5-3FAA-4D4F-9555-89D7516088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3402" y="3985"/>
              <a:ext cx="9767847" cy="6858000"/>
            </a:xfrm>
            <a:custGeom>
              <a:avLst/>
              <a:gdLst>
                <a:gd name="connsiteX0" fmla="*/ 7145704 w 9767847"/>
                <a:gd name="connsiteY0" fmla="*/ 0 h 6858000"/>
                <a:gd name="connsiteX1" fmla="*/ 7875738 w 9767847"/>
                <a:gd name="connsiteY1" fmla="*/ 0 h 6858000"/>
                <a:gd name="connsiteX2" fmla="*/ 7990553 w 9767847"/>
                <a:gd name="connsiteY2" fmla="*/ 85415 h 6858000"/>
                <a:gd name="connsiteX3" fmla="*/ 9767847 w 9767847"/>
                <a:gd name="connsiteY3" fmla="*/ 3653129 h 6858000"/>
                <a:gd name="connsiteX4" fmla="*/ 8652597 w 9767847"/>
                <a:gd name="connsiteY4" fmla="*/ 6594103 h 6858000"/>
                <a:gd name="connsiteX5" fmla="*/ 8399240 w 9767847"/>
                <a:gd name="connsiteY5" fmla="*/ 6858000 h 6858000"/>
                <a:gd name="connsiteX6" fmla="*/ 6766926 w 9767847"/>
                <a:gd name="connsiteY6" fmla="*/ 6858000 h 6858000"/>
                <a:gd name="connsiteX7" fmla="*/ 6804586 w 9767847"/>
                <a:gd name="connsiteY7" fmla="*/ 6821201 h 6858000"/>
                <a:gd name="connsiteX8" fmla="*/ 6881735 w 9767847"/>
                <a:gd name="connsiteY8" fmla="*/ 6745295 h 6858000"/>
                <a:gd name="connsiteX9" fmla="*/ 6958883 w 9767847"/>
                <a:gd name="connsiteY9" fmla="*/ 6668920 h 6858000"/>
                <a:gd name="connsiteX10" fmla="*/ 7267925 w 9767847"/>
                <a:gd name="connsiteY10" fmla="*/ 6359792 h 6858000"/>
                <a:gd name="connsiteX11" fmla="*/ 7424360 w 9767847"/>
                <a:gd name="connsiteY11" fmla="*/ 6204783 h 6858000"/>
                <a:gd name="connsiteX12" fmla="*/ 7504938 w 9767847"/>
                <a:gd name="connsiteY12" fmla="*/ 6126806 h 6858000"/>
                <a:gd name="connsiteX13" fmla="*/ 7546396 w 9767847"/>
                <a:gd name="connsiteY13" fmla="*/ 6087795 h 6858000"/>
                <a:gd name="connsiteX14" fmla="*/ 7588002 w 9767847"/>
                <a:gd name="connsiteY14" fmla="*/ 6049630 h 6858000"/>
                <a:gd name="connsiteX15" fmla="*/ 7631000 w 9767847"/>
                <a:gd name="connsiteY15" fmla="*/ 6010807 h 6858000"/>
                <a:gd name="connsiteX16" fmla="*/ 7675440 w 9767847"/>
                <a:gd name="connsiteY16" fmla="*/ 5972407 h 6858000"/>
                <a:gd name="connsiteX17" fmla="*/ 7720626 w 9767847"/>
                <a:gd name="connsiteY17" fmla="*/ 5934949 h 6858000"/>
                <a:gd name="connsiteX18" fmla="*/ 7766458 w 9767847"/>
                <a:gd name="connsiteY18" fmla="*/ 5898432 h 6858000"/>
                <a:gd name="connsiteX19" fmla="*/ 7955254 w 9767847"/>
                <a:gd name="connsiteY19" fmla="*/ 5760926 h 6858000"/>
                <a:gd name="connsiteX20" fmla="*/ 8352678 w 9767847"/>
                <a:gd name="connsiteY20" fmla="*/ 5521728 h 6858000"/>
                <a:gd name="connsiteX21" fmla="*/ 8451350 w 9767847"/>
                <a:gd name="connsiteY21" fmla="*/ 5469352 h 6858000"/>
                <a:gd name="connsiteX22" fmla="*/ 8548532 w 9767847"/>
                <a:gd name="connsiteY22" fmla="*/ 5417493 h 6858000"/>
                <a:gd name="connsiteX23" fmla="*/ 8729473 w 9767847"/>
                <a:gd name="connsiteY23" fmla="*/ 5314059 h 6858000"/>
                <a:gd name="connsiteX24" fmla="*/ 8770781 w 9767847"/>
                <a:gd name="connsiteY24" fmla="*/ 5287330 h 6858000"/>
                <a:gd name="connsiteX25" fmla="*/ 8790964 w 9767847"/>
                <a:gd name="connsiteY25" fmla="*/ 5273590 h 6858000"/>
                <a:gd name="connsiteX26" fmla="*/ 8810499 w 9767847"/>
                <a:gd name="connsiteY26" fmla="*/ 5259801 h 6858000"/>
                <a:gd name="connsiteX27" fmla="*/ 8883571 w 9767847"/>
                <a:gd name="connsiteY27" fmla="*/ 5202577 h 6858000"/>
                <a:gd name="connsiteX28" fmla="*/ 9006651 w 9767847"/>
                <a:gd name="connsiteY28" fmla="*/ 5074625 h 6858000"/>
                <a:gd name="connsiteX29" fmla="*/ 9033494 w 9767847"/>
                <a:gd name="connsiteY29" fmla="*/ 5038203 h 6858000"/>
                <a:gd name="connsiteX30" fmla="*/ 9040305 w 9767847"/>
                <a:gd name="connsiteY30" fmla="*/ 5028649 h 6858000"/>
                <a:gd name="connsiteX31" fmla="*/ 9046568 w 9767847"/>
                <a:gd name="connsiteY31" fmla="*/ 5019379 h 6858000"/>
                <a:gd name="connsiteX32" fmla="*/ 9058846 w 9767847"/>
                <a:gd name="connsiteY32" fmla="*/ 5000743 h 6858000"/>
                <a:gd name="connsiteX33" fmla="*/ 9104529 w 9767847"/>
                <a:gd name="connsiteY33" fmla="*/ 4922203 h 6858000"/>
                <a:gd name="connsiteX34" fmla="*/ 9181081 w 9767847"/>
                <a:gd name="connsiteY34" fmla="*/ 4748792 h 6858000"/>
                <a:gd name="connsiteX35" fmla="*/ 9240731 w 9767847"/>
                <a:gd name="connsiteY35" fmla="*/ 4561970 h 6858000"/>
                <a:gd name="connsiteX36" fmla="*/ 9265388 w 9767847"/>
                <a:gd name="connsiteY36" fmla="*/ 4465171 h 6858000"/>
                <a:gd name="connsiteX37" fmla="*/ 9276571 w 9767847"/>
                <a:gd name="connsiteY37" fmla="*/ 4416041 h 6858000"/>
                <a:gd name="connsiteX38" fmla="*/ 9281841 w 9767847"/>
                <a:gd name="connsiteY38" fmla="*/ 4391477 h 6858000"/>
                <a:gd name="connsiteX39" fmla="*/ 9286513 w 9767847"/>
                <a:gd name="connsiteY39" fmla="*/ 4368936 h 6858000"/>
                <a:gd name="connsiteX40" fmla="*/ 9296754 w 9767847"/>
                <a:gd name="connsiteY40" fmla="*/ 4316136 h 6858000"/>
                <a:gd name="connsiteX41" fmla="*/ 9301029 w 9767847"/>
                <a:gd name="connsiteY41" fmla="*/ 4293172 h 6858000"/>
                <a:gd name="connsiteX42" fmla="*/ 9302818 w 9767847"/>
                <a:gd name="connsiteY42" fmla="*/ 4282679 h 6858000"/>
                <a:gd name="connsiteX43" fmla="*/ 9304658 w 9767847"/>
                <a:gd name="connsiteY43" fmla="*/ 4270914 h 6858000"/>
                <a:gd name="connsiteX44" fmla="*/ 9312810 w 9767847"/>
                <a:gd name="connsiteY44" fmla="*/ 4220043 h 6858000"/>
                <a:gd name="connsiteX45" fmla="*/ 9316887 w 9767847"/>
                <a:gd name="connsiteY45" fmla="*/ 4194584 h 6858000"/>
                <a:gd name="connsiteX46" fmla="*/ 9318923 w 9767847"/>
                <a:gd name="connsiteY46" fmla="*/ 4181878 h 6858000"/>
                <a:gd name="connsiteX47" fmla="*/ 9320515 w 9767847"/>
                <a:gd name="connsiteY47" fmla="*/ 4168984 h 6858000"/>
                <a:gd name="connsiteX48" fmla="*/ 9332445 w 9767847"/>
                <a:gd name="connsiteY48" fmla="*/ 4069079 h 6858000"/>
                <a:gd name="connsiteX49" fmla="*/ 9336173 w 9767847"/>
                <a:gd name="connsiteY49" fmla="*/ 4022774 h 6858000"/>
                <a:gd name="connsiteX50" fmla="*/ 9340199 w 9767847"/>
                <a:gd name="connsiteY50" fmla="*/ 3969269 h 6858000"/>
                <a:gd name="connsiteX51" fmla="*/ 9347557 w 9767847"/>
                <a:gd name="connsiteY51" fmla="*/ 3770070 h 6858000"/>
                <a:gd name="connsiteX52" fmla="*/ 9346364 w 9767847"/>
                <a:gd name="connsiteY52" fmla="*/ 3669036 h 6858000"/>
                <a:gd name="connsiteX53" fmla="*/ 9344921 w 9767847"/>
                <a:gd name="connsiteY53" fmla="*/ 3619341 h 6858000"/>
                <a:gd name="connsiteX54" fmla="*/ 9344524 w 9767847"/>
                <a:gd name="connsiteY54" fmla="*/ 3607624 h 6858000"/>
                <a:gd name="connsiteX55" fmla="*/ 9343728 w 9767847"/>
                <a:gd name="connsiteY55" fmla="*/ 3594872 h 6858000"/>
                <a:gd name="connsiteX56" fmla="*/ 9342188 w 9767847"/>
                <a:gd name="connsiteY56" fmla="*/ 3569366 h 6858000"/>
                <a:gd name="connsiteX57" fmla="*/ 9339056 w 9767847"/>
                <a:gd name="connsiteY57" fmla="*/ 3518354 h 6858000"/>
                <a:gd name="connsiteX58" fmla="*/ 9334334 w 9767847"/>
                <a:gd name="connsiteY58" fmla="*/ 3467155 h 6858000"/>
                <a:gd name="connsiteX59" fmla="*/ 9329363 w 9767847"/>
                <a:gd name="connsiteY59" fmla="*/ 3415908 h 6858000"/>
                <a:gd name="connsiteX60" fmla="*/ 9328319 w 9767847"/>
                <a:gd name="connsiteY60" fmla="*/ 3404755 h 6858000"/>
                <a:gd name="connsiteX61" fmla="*/ 9327177 w 9767847"/>
                <a:gd name="connsiteY61" fmla="*/ 3394214 h 6858000"/>
                <a:gd name="connsiteX62" fmla="*/ 9324293 w 9767847"/>
                <a:gd name="connsiteY62" fmla="*/ 3370872 h 6858000"/>
                <a:gd name="connsiteX63" fmla="*/ 9320763 w 9767847"/>
                <a:gd name="connsiteY63" fmla="*/ 3344427 h 6858000"/>
                <a:gd name="connsiteX64" fmla="*/ 9317184 w 9767847"/>
                <a:gd name="connsiteY64" fmla="*/ 3315343 h 6858000"/>
                <a:gd name="connsiteX65" fmla="*/ 9311021 w 9767847"/>
                <a:gd name="connsiteY65" fmla="*/ 3270309 h 6858000"/>
                <a:gd name="connsiteX66" fmla="*/ 9302719 w 9767847"/>
                <a:gd name="connsiteY66" fmla="*/ 3219815 h 6858000"/>
                <a:gd name="connsiteX67" fmla="*/ 9293970 w 9767847"/>
                <a:gd name="connsiteY67" fmla="*/ 3169887 h 6858000"/>
                <a:gd name="connsiteX68" fmla="*/ 9252065 w 9767847"/>
                <a:gd name="connsiteY68" fmla="*/ 2971205 h 6858000"/>
                <a:gd name="connsiteX69" fmla="*/ 9227211 w 9767847"/>
                <a:gd name="connsiteY69" fmla="*/ 2872571 h 6858000"/>
                <a:gd name="connsiteX70" fmla="*/ 9220699 w 9767847"/>
                <a:gd name="connsiteY70" fmla="*/ 2848524 h 6858000"/>
                <a:gd name="connsiteX71" fmla="*/ 9213740 w 9767847"/>
                <a:gd name="connsiteY71" fmla="*/ 2824289 h 6858000"/>
                <a:gd name="connsiteX72" fmla="*/ 9199374 w 9767847"/>
                <a:gd name="connsiteY72" fmla="*/ 2775536 h 6858000"/>
                <a:gd name="connsiteX73" fmla="*/ 9061829 w 9767847"/>
                <a:gd name="connsiteY73" fmla="*/ 2389515 h 6858000"/>
                <a:gd name="connsiteX74" fmla="*/ 8978865 w 9767847"/>
                <a:gd name="connsiteY74" fmla="*/ 2200953 h 6858000"/>
                <a:gd name="connsiteX75" fmla="*/ 8956694 w 9767847"/>
                <a:gd name="connsiteY75" fmla="*/ 2154317 h 6858000"/>
                <a:gd name="connsiteX76" fmla="*/ 8934176 w 9767847"/>
                <a:gd name="connsiteY76" fmla="*/ 2108012 h 6858000"/>
                <a:gd name="connsiteX77" fmla="*/ 8887151 w 9767847"/>
                <a:gd name="connsiteY77" fmla="*/ 2015448 h 6858000"/>
                <a:gd name="connsiteX78" fmla="*/ 8787533 w 9767847"/>
                <a:gd name="connsiteY78" fmla="*/ 1832625 h 6858000"/>
                <a:gd name="connsiteX79" fmla="*/ 8761485 w 9767847"/>
                <a:gd name="connsiteY79" fmla="*/ 1787496 h 6858000"/>
                <a:gd name="connsiteX80" fmla="*/ 8734791 w 9767847"/>
                <a:gd name="connsiteY80" fmla="*/ 1741991 h 6858000"/>
                <a:gd name="connsiteX81" fmla="*/ 8680808 w 9767847"/>
                <a:gd name="connsiteY81" fmla="*/ 1652910 h 6858000"/>
                <a:gd name="connsiteX82" fmla="*/ 8567024 w 9767847"/>
                <a:gd name="connsiteY82" fmla="*/ 1477004 h 6858000"/>
                <a:gd name="connsiteX83" fmla="*/ 8537446 w 9767847"/>
                <a:gd name="connsiteY83" fmla="*/ 1433428 h 6858000"/>
                <a:gd name="connsiteX84" fmla="*/ 8507423 w 9767847"/>
                <a:gd name="connsiteY84" fmla="*/ 1389994 h 6858000"/>
                <a:gd name="connsiteX85" fmla="*/ 8446529 w 9767847"/>
                <a:gd name="connsiteY85" fmla="*/ 1304393 h 6858000"/>
                <a:gd name="connsiteX86" fmla="*/ 8319224 w 9767847"/>
                <a:gd name="connsiteY86" fmla="*/ 1135124 h 6858000"/>
                <a:gd name="connsiteX87" fmla="*/ 8286366 w 9767847"/>
                <a:gd name="connsiteY87" fmla="*/ 1093148 h 6858000"/>
                <a:gd name="connsiteX88" fmla="*/ 8270161 w 9767847"/>
                <a:gd name="connsiteY88" fmla="*/ 1072538 h 6858000"/>
                <a:gd name="connsiteX89" fmla="*/ 8253856 w 9767847"/>
                <a:gd name="connsiteY89" fmla="*/ 1052254 h 6858000"/>
                <a:gd name="connsiteX90" fmla="*/ 8186352 w 9767847"/>
                <a:gd name="connsiteY90" fmla="*/ 970373 h 6858000"/>
                <a:gd name="connsiteX91" fmla="*/ 8046768 w 9767847"/>
                <a:gd name="connsiteY91" fmla="*/ 809527 h 6858000"/>
                <a:gd name="connsiteX92" fmla="*/ 8010927 w 9767847"/>
                <a:gd name="connsiteY92" fmla="*/ 769951 h 6858000"/>
                <a:gd name="connsiteX93" fmla="*/ 7974788 w 9767847"/>
                <a:gd name="connsiteY93" fmla="*/ 730751 h 6858000"/>
                <a:gd name="connsiteX94" fmla="*/ 7901070 w 9767847"/>
                <a:gd name="connsiteY94" fmla="*/ 652823 h 6858000"/>
                <a:gd name="connsiteX95" fmla="*/ 7750054 w 9767847"/>
                <a:gd name="connsiteY95" fmla="*/ 501106 h 6858000"/>
                <a:gd name="connsiteX96" fmla="*/ 7592277 w 9767847"/>
                <a:gd name="connsiteY96" fmla="*/ 355319 h 6858000"/>
                <a:gd name="connsiteX97" fmla="*/ 7257734 w 9767847"/>
                <a:gd name="connsiteY97" fmla="*/ 81062 h 6858000"/>
                <a:gd name="connsiteX98" fmla="*/ 1892109 w 9767847"/>
                <a:gd name="connsiteY98" fmla="*/ 0 h 6858000"/>
                <a:gd name="connsiteX99" fmla="*/ 2298402 w 9767847"/>
                <a:gd name="connsiteY99" fmla="*/ 0 h 6858000"/>
                <a:gd name="connsiteX100" fmla="*/ 2135542 w 9767847"/>
                <a:gd name="connsiteY100" fmla="*/ 121879 h 6858000"/>
                <a:gd name="connsiteX101" fmla="*/ 1969576 w 9767847"/>
                <a:gd name="connsiteY101" fmla="*/ 259084 h 6858000"/>
                <a:gd name="connsiteX102" fmla="*/ 1659938 w 9767847"/>
                <a:gd name="connsiteY102" fmla="*/ 553953 h 6858000"/>
                <a:gd name="connsiteX103" fmla="*/ 729383 w 9767847"/>
                <a:gd name="connsiteY103" fmla="*/ 1940578 h 6858000"/>
                <a:gd name="connsiteX104" fmla="*/ 578465 w 9767847"/>
                <a:gd name="connsiteY104" fmla="*/ 2324905 h 6858000"/>
                <a:gd name="connsiteX105" fmla="*/ 465080 w 9767847"/>
                <a:gd name="connsiteY105" fmla="*/ 2718973 h 6858000"/>
                <a:gd name="connsiteX106" fmla="*/ 423820 w 9767847"/>
                <a:gd name="connsiteY106" fmla="*/ 2919535 h 6858000"/>
                <a:gd name="connsiteX107" fmla="*/ 392355 w 9767847"/>
                <a:gd name="connsiteY107" fmla="*/ 3122169 h 6858000"/>
                <a:gd name="connsiteX108" fmla="*/ 358801 w 9767847"/>
                <a:gd name="connsiteY108" fmla="*/ 3531013 h 6858000"/>
                <a:gd name="connsiteX109" fmla="*/ 410350 w 9767847"/>
                <a:gd name="connsiteY109" fmla="*/ 4352324 h 6858000"/>
                <a:gd name="connsiteX110" fmla="*/ 449022 w 9767847"/>
                <a:gd name="connsiteY110" fmla="*/ 4555147 h 6858000"/>
                <a:gd name="connsiteX111" fmla="*/ 498882 w 9767847"/>
                <a:gd name="connsiteY111" fmla="*/ 4756463 h 6858000"/>
                <a:gd name="connsiteX112" fmla="*/ 559775 w 9767847"/>
                <a:gd name="connsiteY112" fmla="*/ 4955755 h 6858000"/>
                <a:gd name="connsiteX113" fmla="*/ 631406 w 9767847"/>
                <a:gd name="connsiteY113" fmla="*/ 5152084 h 6858000"/>
                <a:gd name="connsiteX114" fmla="*/ 1023461 w 9767847"/>
                <a:gd name="connsiteY114" fmla="*/ 5898055 h 6858000"/>
                <a:gd name="connsiteX115" fmla="*/ 1575880 w 9767847"/>
                <a:gd name="connsiteY115" fmla="*/ 6551744 h 6858000"/>
                <a:gd name="connsiteX116" fmla="*/ 1905228 w 9767847"/>
                <a:gd name="connsiteY116" fmla="*/ 6833566 h 6858000"/>
                <a:gd name="connsiteX117" fmla="*/ 1938629 w 9767847"/>
                <a:gd name="connsiteY117" fmla="*/ 6858000 h 6858000"/>
                <a:gd name="connsiteX118" fmla="*/ 1368607 w 9767847"/>
                <a:gd name="connsiteY118" fmla="*/ 6858000 h 6858000"/>
                <a:gd name="connsiteX119" fmla="*/ 1115251 w 9767847"/>
                <a:gd name="connsiteY119" fmla="*/ 6594103 h 6858000"/>
                <a:gd name="connsiteX120" fmla="*/ 0 w 9767847"/>
                <a:gd name="connsiteY120" fmla="*/ 3653129 h 6858000"/>
                <a:gd name="connsiteX121" fmla="*/ 1777294 w 9767847"/>
                <a:gd name="connsiteY121" fmla="*/ 8541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9767847" h="6858000">
                  <a:moveTo>
                    <a:pt x="7145704" y="0"/>
                  </a:moveTo>
                  <a:lnTo>
                    <a:pt x="7875738" y="0"/>
                  </a:lnTo>
                  <a:lnTo>
                    <a:pt x="7990553" y="85415"/>
                  </a:lnTo>
                  <a:cubicBezTo>
                    <a:pt x="9075991" y="933432"/>
                    <a:pt x="9767847" y="2216793"/>
                    <a:pt x="9767847" y="3653129"/>
                  </a:cubicBezTo>
                  <a:cubicBezTo>
                    <a:pt x="9767847" y="4770280"/>
                    <a:pt x="9349317" y="5794890"/>
                    <a:pt x="8652597" y="6594103"/>
                  </a:cubicBezTo>
                  <a:lnTo>
                    <a:pt x="8399240" y="6858000"/>
                  </a:lnTo>
                  <a:lnTo>
                    <a:pt x="6766926" y="6858000"/>
                  </a:lnTo>
                  <a:lnTo>
                    <a:pt x="6804586" y="6821201"/>
                  </a:lnTo>
                  <a:lnTo>
                    <a:pt x="6881735" y="6745295"/>
                  </a:lnTo>
                  <a:cubicBezTo>
                    <a:pt x="6907435" y="6719979"/>
                    <a:pt x="6933134" y="6694896"/>
                    <a:pt x="6958883" y="6668920"/>
                  </a:cubicBezTo>
                  <a:lnTo>
                    <a:pt x="7267925" y="6359792"/>
                  </a:lnTo>
                  <a:lnTo>
                    <a:pt x="7424360" y="6204783"/>
                  </a:lnTo>
                  <a:cubicBezTo>
                    <a:pt x="7450754" y="6178900"/>
                    <a:pt x="7477598" y="6152829"/>
                    <a:pt x="7504938" y="6126806"/>
                  </a:cubicBezTo>
                  <a:lnTo>
                    <a:pt x="7546396" y="6087795"/>
                  </a:lnTo>
                  <a:cubicBezTo>
                    <a:pt x="7560264" y="6074901"/>
                    <a:pt x="7574780" y="6061630"/>
                    <a:pt x="7588002" y="6049630"/>
                  </a:cubicBezTo>
                  <a:lnTo>
                    <a:pt x="7631000" y="6010807"/>
                  </a:lnTo>
                  <a:lnTo>
                    <a:pt x="7675440" y="5972407"/>
                  </a:lnTo>
                  <a:cubicBezTo>
                    <a:pt x="7690404" y="5959796"/>
                    <a:pt x="7705564" y="5947419"/>
                    <a:pt x="7720626" y="5934949"/>
                  </a:cubicBezTo>
                  <a:cubicBezTo>
                    <a:pt x="7735738" y="5922525"/>
                    <a:pt x="7751197" y="5910619"/>
                    <a:pt x="7766458" y="5898432"/>
                  </a:cubicBezTo>
                  <a:cubicBezTo>
                    <a:pt x="7827949" y="5850290"/>
                    <a:pt x="7890979" y="5804597"/>
                    <a:pt x="7955254" y="5760926"/>
                  </a:cubicBezTo>
                  <a:cubicBezTo>
                    <a:pt x="8083800" y="5673632"/>
                    <a:pt x="8216872" y="5594434"/>
                    <a:pt x="8352678" y="5521728"/>
                  </a:cubicBezTo>
                  <a:lnTo>
                    <a:pt x="8451350" y="5469352"/>
                  </a:lnTo>
                  <a:lnTo>
                    <a:pt x="8548532" y="5417493"/>
                  </a:lnTo>
                  <a:cubicBezTo>
                    <a:pt x="8612110" y="5383188"/>
                    <a:pt x="8673251" y="5349306"/>
                    <a:pt x="8729473" y="5314059"/>
                  </a:cubicBezTo>
                  <a:cubicBezTo>
                    <a:pt x="8743591" y="5305213"/>
                    <a:pt x="8757161" y="5296459"/>
                    <a:pt x="8770781" y="5287330"/>
                  </a:cubicBezTo>
                  <a:cubicBezTo>
                    <a:pt x="8777591" y="5282765"/>
                    <a:pt x="8784451" y="5278201"/>
                    <a:pt x="8790964" y="5273590"/>
                  </a:cubicBezTo>
                  <a:cubicBezTo>
                    <a:pt x="8797574" y="5268977"/>
                    <a:pt x="8804235" y="5264412"/>
                    <a:pt x="8810499" y="5259801"/>
                  </a:cubicBezTo>
                  <a:cubicBezTo>
                    <a:pt x="8835999" y="5241401"/>
                    <a:pt x="8860407" y="5222389"/>
                    <a:pt x="8883571" y="5202577"/>
                  </a:cubicBezTo>
                  <a:cubicBezTo>
                    <a:pt x="8929900" y="5162954"/>
                    <a:pt x="8971258" y="5120413"/>
                    <a:pt x="9006651" y="5074625"/>
                  </a:cubicBezTo>
                  <a:cubicBezTo>
                    <a:pt x="9015351" y="5063426"/>
                    <a:pt x="9024398" y="5050955"/>
                    <a:pt x="9033494" y="5038203"/>
                  </a:cubicBezTo>
                  <a:lnTo>
                    <a:pt x="9040305" y="5028649"/>
                  </a:lnTo>
                  <a:lnTo>
                    <a:pt x="9046568" y="5019379"/>
                  </a:lnTo>
                  <a:cubicBezTo>
                    <a:pt x="9050743" y="5013261"/>
                    <a:pt x="9054819" y="5007050"/>
                    <a:pt x="9058846" y="5000743"/>
                  </a:cubicBezTo>
                  <a:cubicBezTo>
                    <a:pt x="9075002" y="4975615"/>
                    <a:pt x="9090212" y="4949403"/>
                    <a:pt x="9104529" y="4922203"/>
                  </a:cubicBezTo>
                  <a:cubicBezTo>
                    <a:pt x="9133211" y="4867850"/>
                    <a:pt x="9158313" y="4809545"/>
                    <a:pt x="9181081" y="4748792"/>
                  </a:cubicBezTo>
                  <a:cubicBezTo>
                    <a:pt x="9203748" y="4688276"/>
                    <a:pt x="9223383" y="4625876"/>
                    <a:pt x="9240731" y="4561970"/>
                  </a:cubicBezTo>
                  <a:cubicBezTo>
                    <a:pt x="9249481" y="4530064"/>
                    <a:pt x="9257682" y="4497782"/>
                    <a:pt x="9265388" y="4465171"/>
                  </a:cubicBezTo>
                  <a:cubicBezTo>
                    <a:pt x="9269215" y="4448842"/>
                    <a:pt x="9272943" y="4432465"/>
                    <a:pt x="9276571" y="4416041"/>
                  </a:cubicBezTo>
                  <a:lnTo>
                    <a:pt x="9281841" y="4391477"/>
                  </a:lnTo>
                  <a:lnTo>
                    <a:pt x="9286513" y="4368936"/>
                  </a:lnTo>
                  <a:lnTo>
                    <a:pt x="9296754" y="4316136"/>
                  </a:lnTo>
                  <a:lnTo>
                    <a:pt x="9301029" y="4293172"/>
                  </a:lnTo>
                  <a:lnTo>
                    <a:pt x="9302818" y="4282679"/>
                  </a:lnTo>
                  <a:lnTo>
                    <a:pt x="9304658" y="4270914"/>
                  </a:lnTo>
                  <a:lnTo>
                    <a:pt x="9312810" y="4220043"/>
                  </a:lnTo>
                  <a:lnTo>
                    <a:pt x="9316887" y="4194584"/>
                  </a:lnTo>
                  <a:lnTo>
                    <a:pt x="9318923" y="4181878"/>
                  </a:lnTo>
                  <a:cubicBezTo>
                    <a:pt x="9319570" y="4177644"/>
                    <a:pt x="9319969" y="4173267"/>
                    <a:pt x="9320515" y="4168984"/>
                  </a:cubicBezTo>
                  <a:lnTo>
                    <a:pt x="9332445" y="4069079"/>
                  </a:lnTo>
                  <a:cubicBezTo>
                    <a:pt x="9333836" y="4056468"/>
                    <a:pt x="9334880" y="4040986"/>
                    <a:pt x="9336173" y="4022774"/>
                  </a:cubicBezTo>
                  <a:lnTo>
                    <a:pt x="9340199" y="3969269"/>
                  </a:lnTo>
                  <a:cubicBezTo>
                    <a:pt x="9345071" y="3903904"/>
                    <a:pt x="9347358" y="3837081"/>
                    <a:pt x="9347557" y="3770070"/>
                  </a:cubicBezTo>
                  <a:cubicBezTo>
                    <a:pt x="9347656" y="3736518"/>
                    <a:pt x="9347209" y="3702871"/>
                    <a:pt x="9346364" y="3669036"/>
                  </a:cubicBezTo>
                  <a:lnTo>
                    <a:pt x="9344921" y="3619341"/>
                  </a:lnTo>
                  <a:lnTo>
                    <a:pt x="9344524" y="3607624"/>
                  </a:lnTo>
                  <a:lnTo>
                    <a:pt x="9343728" y="3594872"/>
                  </a:lnTo>
                  <a:lnTo>
                    <a:pt x="9342188" y="3569366"/>
                  </a:lnTo>
                  <a:lnTo>
                    <a:pt x="9339056" y="3518354"/>
                  </a:lnTo>
                  <a:cubicBezTo>
                    <a:pt x="9337914" y="3501319"/>
                    <a:pt x="9335874" y="3484236"/>
                    <a:pt x="9334334" y="3467155"/>
                  </a:cubicBezTo>
                  <a:lnTo>
                    <a:pt x="9329363" y="3415908"/>
                  </a:lnTo>
                  <a:lnTo>
                    <a:pt x="9328319" y="3404755"/>
                  </a:lnTo>
                  <a:lnTo>
                    <a:pt x="9327177" y="3394214"/>
                  </a:lnTo>
                  <a:lnTo>
                    <a:pt x="9324293" y="3370872"/>
                  </a:lnTo>
                  <a:lnTo>
                    <a:pt x="9320763" y="3344427"/>
                  </a:lnTo>
                  <a:lnTo>
                    <a:pt x="9317184" y="3315343"/>
                  </a:lnTo>
                  <a:cubicBezTo>
                    <a:pt x="9315594" y="3300991"/>
                    <a:pt x="9313506" y="3286404"/>
                    <a:pt x="9311021" y="3270309"/>
                  </a:cubicBezTo>
                  <a:lnTo>
                    <a:pt x="9302719" y="3219815"/>
                  </a:lnTo>
                  <a:cubicBezTo>
                    <a:pt x="9299936" y="3203157"/>
                    <a:pt x="9297003" y="3186498"/>
                    <a:pt x="9293970" y="3169887"/>
                  </a:cubicBezTo>
                  <a:cubicBezTo>
                    <a:pt x="9281891" y="3103393"/>
                    <a:pt x="9267674" y="3037182"/>
                    <a:pt x="9252065" y="2971205"/>
                  </a:cubicBezTo>
                  <a:cubicBezTo>
                    <a:pt x="9244261" y="2938265"/>
                    <a:pt x="9235959" y="2905371"/>
                    <a:pt x="9227211" y="2872571"/>
                  </a:cubicBezTo>
                  <a:lnTo>
                    <a:pt x="9220699" y="2848524"/>
                  </a:lnTo>
                  <a:lnTo>
                    <a:pt x="9213740" y="2824289"/>
                  </a:lnTo>
                  <a:cubicBezTo>
                    <a:pt x="9209216" y="2808147"/>
                    <a:pt x="9204345" y="2791866"/>
                    <a:pt x="9199374" y="2775536"/>
                  </a:cubicBezTo>
                  <a:cubicBezTo>
                    <a:pt x="9159855" y="2645184"/>
                    <a:pt x="9114272" y="2516197"/>
                    <a:pt x="9061829" y="2389515"/>
                  </a:cubicBezTo>
                  <a:cubicBezTo>
                    <a:pt x="9035582" y="2326175"/>
                    <a:pt x="9008043" y="2263258"/>
                    <a:pt x="8978865" y="2200953"/>
                  </a:cubicBezTo>
                  <a:lnTo>
                    <a:pt x="8956694" y="2154317"/>
                  </a:lnTo>
                  <a:lnTo>
                    <a:pt x="8934176" y="2108012"/>
                  </a:lnTo>
                  <a:cubicBezTo>
                    <a:pt x="8918915" y="2077189"/>
                    <a:pt x="8903157" y="2046130"/>
                    <a:pt x="8887151" y="2015448"/>
                  </a:cubicBezTo>
                  <a:cubicBezTo>
                    <a:pt x="8854988" y="1953989"/>
                    <a:pt x="8822082" y="1892908"/>
                    <a:pt x="8787533" y="1832625"/>
                  </a:cubicBezTo>
                  <a:lnTo>
                    <a:pt x="8761485" y="1787496"/>
                  </a:lnTo>
                  <a:lnTo>
                    <a:pt x="8734791" y="1741991"/>
                  </a:lnTo>
                  <a:cubicBezTo>
                    <a:pt x="8717047" y="1711921"/>
                    <a:pt x="8699200" y="1682461"/>
                    <a:pt x="8680808" y="1652910"/>
                  </a:cubicBezTo>
                  <a:cubicBezTo>
                    <a:pt x="8644322" y="1593756"/>
                    <a:pt x="8606194" y="1535216"/>
                    <a:pt x="8567024" y="1477004"/>
                  </a:cubicBezTo>
                  <a:lnTo>
                    <a:pt x="8537446" y="1433428"/>
                  </a:lnTo>
                  <a:lnTo>
                    <a:pt x="8507423" y="1389994"/>
                  </a:lnTo>
                  <a:cubicBezTo>
                    <a:pt x="8487390" y="1361382"/>
                    <a:pt x="8467158" y="1332817"/>
                    <a:pt x="8446529" y="1304393"/>
                  </a:cubicBezTo>
                  <a:cubicBezTo>
                    <a:pt x="8405271" y="1247595"/>
                    <a:pt x="8362718" y="1191218"/>
                    <a:pt x="8319224" y="1135124"/>
                  </a:cubicBezTo>
                  <a:lnTo>
                    <a:pt x="8286366" y="1093148"/>
                  </a:lnTo>
                  <a:lnTo>
                    <a:pt x="8270161" y="1072538"/>
                  </a:lnTo>
                  <a:lnTo>
                    <a:pt x="8253856" y="1052254"/>
                  </a:lnTo>
                  <a:cubicBezTo>
                    <a:pt x="8231636" y="1024773"/>
                    <a:pt x="8209117" y="997479"/>
                    <a:pt x="8186352" y="970373"/>
                  </a:cubicBezTo>
                  <a:cubicBezTo>
                    <a:pt x="8140917" y="916020"/>
                    <a:pt x="8094240" y="862515"/>
                    <a:pt x="8046768" y="809527"/>
                  </a:cubicBezTo>
                  <a:lnTo>
                    <a:pt x="8010927" y="769951"/>
                  </a:lnTo>
                  <a:lnTo>
                    <a:pt x="7974788" y="730751"/>
                  </a:lnTo>
                  <a:cubicBezTo>
                    <a:pt x="7950382" y="704587"/>
                    <a:pt x="7925824" y="678563"/>
                    <a:pt x="7901070" y="652823"/>
                  </a:cubicBezTo>
                  <a:cubicBezTo>
                    <a:pt x="7851510" y="601387"/>
                    <a:pt x="7801404" y="550612"/>
                    <a:pt x="7750054" y="501106"/>
                  </a:cubicBezTo>
                  <a:cubicBezTo>
                    <a:pt x="7698902" y="451742"/>
                    <a:pt x="7645913" y="403036"/>
                    <a:pt x="7592277" y="355319"/>
                  </a:cubicBezTo>
                  <a:cubicBezTo>
                    <a:pt x="7484856" y="259884"/>
                    <a:pt x="7373308" y="168402"/>
                    <a:pt x="7257734" y="81062"/>
                  </a:cubicBezTo>
                  <a:close/>
                  <a:moveTo>
                    <a:pt x="1892109" y="0"/>
                  </a:moveTo>
                  <a:lnTo>
                    <a:pt x="2298402" y="0"/>
                  </a:lnTo>
                  <a:lnTo>
                    <a:pt x="2135542" y="121879"/>
                  </a:lnTo>
                  <a:cubicBezTo>
                    <a:pt x="2078998" y="166378"/>
                    <a:pt x="2023659" y="212143"/>
                    <a:pt x="1969576" y="259084"/>
                  </a:cubicBezTo>
                  <a:cubicBezTo>
                    <a:pt x="1861309" y="352918"/>
                    <a:pt x="1758064" y="451412"/>
                    <a:pt x="1659938" y="553953"/>
                  </a:cubicBezTo>
                  <a:cubicBezTo>
                    <a:pt x="1266987" y="964444"/>
                    <a:pt x="953820" y="1435593"/>
                    <a:pt x="729383" y="1940578"/>
                  </a:cubicBezTo>
                  <a:cubicBezTo>
                    <a:pt x="673260" y="2066459"/>
                    <a:pt x="622855" y="2195070"/>
                    <a:pt x="578465" y="2324905"/>
                  </a:cubicBezTo>
                  <a:cubicBezTo>
                    <a:pt x="534125" y="2454785"/>
                    <a:pt x="496147" y="2586314"/>
                    <a:pt x="465080" y="2718973"/>
                  </a:cubicBezTo>
                  <a:cubicBezTo>
                    <a:pt x="449769" y="2785089"/>
                    <a:pt x="435850" y="2852289"/>
                    <a:pt x="423820" y="2919535"/>
                  </a:cubicBezTo>
                  <a:cubicBezTo>
                    <a:pt x="411840" y="2986829"/>
                    <a:pt x="401054" y="3054358"/>
                    <a:pt x="392355" y="3122169"/>
                  </a:cubicBezTo>
                  <a:cubicBezTo>
                    <a:pt x="374509" y="3257744"/>
                    <a:pt x="363424" y="3393978"/>
                    <a:pt x="358801" y="3531013"/>
                  </a:cubicBezTo>
                  <a:cubicBezTo>
                    <a:pt x="349009" y="3804941"/>
                    <a:pt x="366357" y="4079668"/>
                    <a:pt x="410350" y="4352324"/>
                  </a:cubicBezTo>
                  <a:cubicBezTo>
                    <a:pt x="421286" y="4420230"/>
                    <a:pt x="434209" y="4487758"/>
                    <a:pt x="449022" y="4555147"/>
                  </a:cubicBezTo>
                  <a:cubicBezTo>
                    <a:pt x="463737" y="4622534"/>
                    <a:pt x="480389" y="4689686"/>
                    <a:pt x="498882" y="4756463"/>
                  </a:cubicBezTo>
                  <a:cubicBezTo>
                    <a:pt x="517373" y="4823239"/>
                    <a:pt x="537704" y="4889733"/>
                    <a:pt x="559775" y="4955755"/>
                  </a:cubicBezTo>
                  <a:cubicBezTo>
                    <a:pt x="581946" y="5021873"/>
                    <a:pt x="605358" y="5087473"/>
                    <a:pt x="631406" y="5152084"/>
                  </a:cubicBezTo>
                  <a:cubicBezTo>
                    <a:pt x="734055" y="5411706"/>
                    <a:pt x="865188" y="5662668"/>
                    <a:pt x="1023461" y="5898055"/>
                  </a:cubicBezTo>
                  <a:cubicBezTo>
                    <a:pt x="1181487" y="6133676"/>
                    <a:pt x="1367051" y="6353345"/>
                    <a:pt x="1575880" y="6551744"/>
                  </a:cubicBezTo>
                  <a:cubicBezTo>
                    <a:pt x="1680269" y="6651014"/>
                    <a:pt x="1790338" y="6745037"/>
                    <a:pt x="1905228" y="6833566"/>
                  </a:cubicBezTo>
                  <a:lnTo>
                    <a:pt x="1938629" y="6858000"/>
                  </a:lnTo>
                  <a:lnTo>
                    <a:pt x="1368607" y="6858000"/>
                  </a:lnTo>
                  <a:lnTo>
                    <a:pt x="1115251" y="6594103"/>
                  </a:lnTo>
                  <a:cubicBezTo>
                    <a:pt x="418530" y="5794890"/>
                    <a:pt x="0" y="4770280"/>
                    <a:pt x="0" y="3653129"/>
                  </a:cubicBezTo>
                  <a:cubicBezTo>
                    <a:pt x="0" y="2216793"/>
                    <a:pt x="691856" y="933432"/>
                    <a:pt x="1777294" y="85415"/>
                  </a:cubicBezTo>
                  <a:close/>
                </a:path>
              </a:pathLst>
            </a:custGeom>
            <a:solidFill>
              <a:schemeClr val="bg1">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lt1"/>
                </a:solidFill>
              </a:endParaRPr>
            </a:p>
          </p:txBody>
        </p:sp>
        <p:sp>
          <p:nvSpPr>
            <p:cNvPr id="17" name="Freeform: Shape 16">
              <a:extLst>
                <a:ext uri="{FF2B5EF4-FFF2-40B4-BE49-F238E27FC236}">
                  <a16:creationId xmlns:a16="http://schemas.microsoft.com/office/drawing/2014/main" id="{5F0C96D1-A8B7-4C8E-9997-D823FD1591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18434" y="3985"/>
              <a:ext cx="9747620" cy="6858000"/>
            </a:xfrm>
            <a:custGeom>
              <a:avLst/>
              <a:gdLst>
                <a:gd name="connsiteX0" fmla="*/ 7235453 w 9747620"/>
                <a:gd name="connsiteY0" fmla="*/ 0 h 6858000"/>
                <a:gd name="connsiteX1" fmla="*/ 7548130 w 9747620"/>
                <a:gd name="connsiteY1" fmla="*/ 0 h 6858000"/>
                <a:gd name="connsiteX2" fmla="*/ 7710334 w 9747620"/>
                <a:gd name="connsiteY2" fmla="*/ 111973 h 6858000"/>
                <a:gd name="connsiteX3" fmla="*/ 7889188 w 9747620"/>
                <a:gd name="connsiteY3" fmla="*/ 251542 h 6858000"/>
                <a:gd name="connsiteX4" fmla="*/ 8061828 w 9747620"/>
                <a:gd name="connsiteY4" fmla="*/ 398586 h 6858000"/>
                <a:gd name="connsiteX5" fmla="*/ 8145637 w 9747620"/>
                <a:gd name="connsiteY5" fmla="*/ 474218 h 6858000"/>
                <a:gd name="connsiteX6" fmla="*/ 8187242 w 9747620"/>
                <a:gd name="connsiteY6" fmla="*/ 512753 h 6858000"/>
                <a:gd name="connsiteX7" fmla="*/ 8228402 w 9747620"/>
                <a:gd name="connsiteY7" fmla="*/ 551575 h 6858000"/>
                <a:gd name="connsiteX8" fmla="*/ 8389211 w 9747620"/>
                <a:gd name="connsiteY8" fmla="*/ 710937 h 6858000"/>
                <a:gd name="connsiteX9" fmla="*/ 8467206 w 9747620"/>
                <a:gd name="connsiteY9" fmla="*/ 793088 h 6858000"/>
                <a:gd name="connsiteX10" fmla="*/ 8486791 w 9747620"/>
                <a:gd name="connsiteY10" fmla="*/ 814223 h 6858000"/>
                <a:gd name="connsiteX11" fmla="*/ 8505979 w 9747620"/>
                <a:gd name="connsiteY11" fmla="*/ 835409 h 6858000"/>
                <a:gd name="connsiteX12" fmla="*/ 8543509 w 9747620"/>
                <a:gd name="connsiteY12" fmla="*/ 877346 h 6858000"/>
                <a:gd name="connsiteX13" fmla="*/ 8690549 w 9747620"/>
                <a:gd name="connsiteY13" fmla="*/ 1048978 h 6858000"/>
                <a:gd name="connsiteX14" fmla="*/ 8761732 w 9747620"/>
                <a:gd name="connsiteY14" fmla="*/ 1137502 h 6858000"/>
                <a:gd name="connsiteX15" fmla="*/ 8796379 w 9747620"/>
                <a:gd name="connsiteY15" fmla="*/ 1182077 h 6858000"/>
                <a:gd name="connsiteX16" fmla="*/ 8830678 w 9747620"/>
                <a:gd name="connsiteY16" fmla="*/ 1226986 h 6858000"/>
                <a:gd name="connsiteX17" fmla="*/ 8963353 w 9747620"/>
                <a:gd name="connsiteY17" fmla="*/ 1410936 h 6858000"/>
                <a:gd name="connsiteX18" fmla="*/ 9026483 w 9747620"/>
                <a:gd name="connsiteY18" fmla="*/ 1505499 h 6858000"/>
                <a:gd name="connsiteX19" fmla="*/ 9057004 w 9747620"/>
                <a:gd name="connsiteY19" fmla="*/ 1552613 h 6858000"/>
                <a:gd name="connsiteX20" fmla="*/ 9087278 w 9747620"/>
                <a:gd name="connsiteY20" fmla="*/ 1600542 h 6858000"/>
                <a:gd name="connsiteX21" fmla="*/ 9202851 w 9747620"/>
                <a:gd name="connsiteY21" fmla="*/ 1795515 h 6858000"/>
                <a:gd name="connsiteX22" fmla="*/ 9257332 w 9747620"/>
                <a:gd name="connsiteY22" fmla="*/ 1894920 h 6858000"/>
                <a:gd name="connsiteX23" fmla="*/ 9283778 w 9747620"/>
                <a:gd name="connsiteY23" fmla="*/ 1945436 h 6858000"/>
                <a:gd name="connsiteX24" fmla="*/ 9309428 w 9747620"/>
                <a:gd name="connsiteY24" fmla="*/ 1996193 h 6858000"/>
                <a:gd name="connsiteX25" fmla="*/ 9405714 w 9747620"/>
                <a:gd name="connsiteY25" fmla="*/ 2202191 h 6858000"/>
                <a:gd name="connsiteX26" fmla="*/ 9566524 w 9747620"/>
                <a:gd name="connsiteY26" fmla="*/ 2627653 h 6858000"/>
                <a:gd name="connsiteX27" fmla="*/ 9583573 w 9747620"/>
                <a:gd name="connsiteY27" fmla="*/ 2682195 h 6858000"/>
                <a:gd name="connsiteX28" fmla="*/ 9591974 w 9747620"/>
                <a:gd name="connsiteY28" fmla="*/ 2709707 h 6858000"/>
                <a:gd name="connsiteX29" fmla="*/ 9600027 w 9747620"/>
                <a:gd name="connsiteY29" fmla="*/ 2737650 h 6858000"/>
                <a:gd name="connsiteX30" fmla="*/ 9629803 w 9747620"/>
                <a:gd name="connsiteY30" fmla="*/ 2847694 h 6858000"/>
                <a:gd name="connsiteX31" fmla="*/ 9679909 w 9747620"/>
                <a:gd name="connsiteY31" fmla="*/ 3070131 h 6858000"/>
                <a:gd name="connsiteX32" fmla="*/ 9690498 w 9747620"/>
                <a:gd name="connsiteY32" fmla="*/ 3126159 h 6858000"/>
                <a:gd name="connsiteX33" fmla="*/ 9700390 w 9747620"/>
                <a:gd name="connsiteY33" fmla="*/ 3181805 h 6858000"/>
                <a:gd name="connsiteX34" fmla="*/ 9709685 w 9747620"/>
                <a:gd name="connsiteY34" fmla="*/ 3243392 h 6858000"/>
                <a:gd name="connsiteX35" fmla="*/ 9713016 w 9747620"/>
                <a:gd name="connsiteY35" fmla="*/ 3267597 h 6858000"/>
                <a:gd name="connsiteX36" fmla="*/ 9716844 w 9747620"/>
                <a:gd name="connsiteY36" fmla="*/ 3294437 h 6858000"/>
                <a:gd name="connsiteX37" fmla="*/ 9720820 w 9747620"/>
                <a:gd name="connsiteY37" fmla="*/ 3324488 h 6858000"/>
                <a:gd name="connsiteX38" fmla="*/ 9722709 w 9747620"/>
                <a:gd name="connsiteY38" fmla="*/ 3340737 h 6858000"/>
                <a:gd name="connsiteX39" fmla="*/ 9724301 w 9747620"/>
                <a:gd name="connsiteY39" fmla="*/ 3356361 h 6858000"/>
                <a:gd name="connsiteX40" fmla="*/ 9730166 w 9747620"/>
                <a:gd name="connsiteY40" fmla="*/ 3412197 h 6858000"/>
                <a:gd name="connsiteX41" fmla="*/ 9735783 w 9747620"/>
                <a:gd name="connsiteY41" fmla="*/ 3468083 h 6858000"/>
                <a:gd name="connsiteX42" fmla="*/ 9739760 w 9747620"/>
                <a:gd name="connsiteY42" fmla="*/ 3524399 h 6858000"/>
                <a:gd name="connsiteX43" fmla="*/ 9741748 w 9747620"/>
                <a:gd name="connsiteY43" fmla="*/ 3552580 h 6858000"/>
                <a:gd name="connsiteX44" fmla="*/ 9742742 w 9747620"/>
                <a:gd name="connsiteY44" fmla="*/ 3566672 h 6858000"/>
                <a:gd name="connsiteX45" fmla="*/ 9743488 w 9747620"/>
                <a:gd name="connsiteY45" fmla="*/ 3581865 h 6858000"/>
                <a:gd name="connsiteX46" fmla="*/ 9744731 w 9747620"/>
                <a:gd name="connsiteY46" fmla="*/ 3611341 h 6858000"/>
                <a:gd name="connsiteX47" fmla="*/ 9745725 w 9747620"/>
                <a:gd name="connsiteY47" fmla="*/ 3639715 h 6858000"/>
                <a:gd name="connsiteX48" fmla="*/ 9747613 w 9747620"/>
                <a:gd name="connsiteY48" fmla="*/ 3753786 h 6858000"/>
                <a:gd name="connsiteX49" fmla="*/ 9740405 w 9747620"/>
                <a:gd name="connsiteY49" fmla="*/ 3984609 h 6858000"/>
                <a:gd name="connsiteX50" fmla="*/ 9736329 w 9747620"/>
                <a:gd name="connsiteY50" fmla="*/ 4038434 h 6858000"/>
                <a:gd name="connsiteX51" fmla="*/ 9731408 w 9747620"/>
                <a:gd name="connsiteY51" fmla="*/ 4099446 h 6858000"/>
                <a:gd name="connsiteX52" fmla="*/ 9717987 w 9747620"/>
                <a:gd name="connsiteY52" fmla="*/ 4213325 h 6858000"/>
                <a:gd name="connsiteX53" fmla="*/ 9716297 w 9747620"/>
                <a:gd name="connsiteY53" fmla="*/ 4227129 h 6858000"/>
                <a:gd name="connsiteX54" fmla="*/ 9714110 w 9747620"/>
                <a:gd name="connsiteY54" fmla="*/ 4240981 h 6858000"/>
                <a:gd name="connsiteX55" fmla="*/ 9709785 w 9747620"/>
                <a:gd name="connsiteY55" fmla="*/ 4268731 h 6858000"/>
                <a:gd name="connsiteX56" fmla="*/ 9701086 w 9747620"/>
                <a:gd name="connsiteY56" fmla="*/ 4324185 h 6858000"/>
                <a:gd name="connsiteX57" fmla="*/ 9698699 w 9747620"/>
                <a:gd name="connsiteY57" fmla="*/ 4338994 h 6858000"/>
                <a:gd name="connsiteX58" fmla="*/ 9695966 w 9747620"/>
                <a:gd name="connsiteY58" fmla="*/ 4355050 h 6858000"/>
                <a:gd name="connsiteX59" fmla="*/ 9690299 w 9747620"/>
                <a:gd name="connsiteY59" fmla="*/ 4385054 h 6858000"/>
                <a:gd name="connsiteX60" fmla="*/ 9679909 w 9747620"/>
                <a:gd name="connsiteY60" fmla="*/ 4437919 h 6858000"/>
                <a:gd name="connsiteX61" fmla="*/ 9673647 w 9747620"/>
                <a:gd name="connsiteY61" fmla="*/ 4468162 h 6858000"/>
                <a:gd name="connsiteX62" fmla="*/ 9667532 w 9747620"/>
                <a:gd name="connsiteY62" fmla="*/ 4496296 h 6858000"/>
                <a:gd name="connsiteX63" fmla="*/ 9654658 w 9747620"/>
                <a:gd name="connsiteY63" fmla="*/ 4552277 h 6858000"/>
                <a:gd name="connsiteX64" fmla="*/ 9625876 w 9747620"/>
                <a:gd name="connsiteY64" fmla="*/ 4664478 h 6858000"/>
                <a:gd name="connsiteX65" fmla="*/ 9552803 w 9747620"/>
                <a:gd name="connsiteY65" fmla="*/ 4888737 h 6858000"/>
                <a:gd name="connsiteX66" fmla="*/ 9452639 w 9747620"/>
                <a:gd name="connsiteY66" fmla="*/ 5110934 h 6858000"/>
                <a:gd name="connsiteX67" fmla="*/ 9388017 w 9747620"/>
                <a:gd name="connsiteY67" fmla="*/ 5220020 h 6858000"/>
                <a:gd name="connsiteX68" fmla="*/ 9370073 w 9747620"/>
                <a:gd name="connsiteY68" fmla="*/ 5246811 h 6858000"/>
                <a:gd name="connsiteX69" fmla="*/ 9360926 w 9747620"/>
                <a:gd name="connsiteY69" fmla="*/ 5260040 h 6858000"/>
                <a:gd name="connsiteX70" fmla="*/ 9351829 w 9747620"/>
                <a:gd name="connsiteY70" fmla="*/ 5272646 h 6858000"/>
                <a:gd name="connsiteX71" fmla="*/ 9313305 w 9747620"/>
                <a:gd name="connsiteY71" fmla="*/ 5323881 h 6858000"/>
                <a:gd name="connsiteX72" fmla="*/ 9130375 w 9747620"/>
                <a:gd name="connsiteY72" fmla="*/ 5510802 h 6858000"/>
                <a:gd name="connsiteX73" fmla="*/ 9028422 w 9747620"/>
                <a:gd name="connsiteY73" fmla="*/ 5588878 h 6858000"/>
                <a:gd name="connsiteX74" fmla="*/ 9002424 w 9747620"/>
                <a:gd name="connsiteY74" fmla="*/ 5606707 h 6858000"/>
                <a:gd name="connsiteX75" fmla="*/ 8976525 w 9747620"/>
                <a:gd name="connsiteY75" fmla="*/ 5623866 h 6858000"/>
                <a:gd name="connsiteX76" fmla="*/ 8924181 w 9747620"/>
                <a:gd name="connsiteY76" fmla="*/ 5656793 h 6858000"/>
                <a:gd name="connsiteX77" fmla="*/ 8717291 w 9747620"/>
                <a:gd name="connsiteY77" fmla="*/ 5771582 h 6858000"/>
                <a:gd name="connsiteX78" fmla="*/ 8617129 w 9747620"/>
                <a:gd name="connsiteY78" fmla="*/ 5823105 h 6858000"/>
                <a:gd name="connsiteX79" fmla="*/ 8518207 w 9747620"/>
                <a:gd name="connsiteY79" fmla="*/ 5873671 h 6858000"/>
                <a:gd name="connsiteX80" fmla="*/ 8150558 w 9747620"/>
                <a:gd name="connsiteY80" fmla="*/ 6086761 h 6858000"/>
                <a:gd name="connsiteX81" fmla="*/ 7979410 w 9747620"/>
                <a:gd name="connsiteY81" fmla="*/ 6207158 h 6858000"/>
                <a:gd name="connsiteX82" fmla="*/ 7938300 w 9747620"/>
                <a:gd name="connsiteY82" fmla="*/ 6238887 h 6858000"/>
                <a:gd name="connsiteX83" fmla="*/ 7897936 w 9747620"/>
                <a:gd name="connsiteY83" fmla="*/ 6271286 h 6858000"/>
                <a:gd name="connsiteX84" fmla="*/ 7858367 w 9747620"/>
                <a:gd name="connsiteY84" fmla="*/ 6304357 h 6858000"/>
                <a:gd name="connsiteX85" fmla="*/ 7819048 w 9747620"/>
                <a:gd name="connsiteY85" fmla="*/ 6338770 h 6858000"/>
                <a:gd name="connsiteX86" fmla="*/ 7778882 w 9747620"/>
                <a:gd name="connsiteY86" fmla="*/ 6374477 h 6858000"/>
                <a:gd name="connsiteX87" fmla="*/ 7739563 w 9747620"/>
                <a:gd name="connsiteY87" fmla="*/ 6410328 h 6858000"/>
                <a:gd name="connsiteX88" fmla="*/ 7660824 w 9747620"/>
                <a:gd name="connsiteY88" fmla="*/ 6484138 h 6858000"/>
                <a:gd name="connsiteX89" fmla="*/ 7502302 w 9747620"/>
                <a:gd name="connsiteY89" fmla="*/ 6636360 h 6858000"/>
                <a:gd name="connsiteX90" fmla="*/ 7273394 w 9747620"/>
                <a:gd name="connsiteY90" fmla="*/ 6858000 h 6858000"/>
                <a:gd name="connsiteX91" fmla="*/ 6780690 w 9747620"/>
                <a:gd name="connsiteY91" fmla="*/ 6858000 h 6858000"/>
                <a:gd name="connsiteX92" fmla="*/ 6854939 w 9747620"/>
                <a:gd name="connsiteY92" fmla="*/ 6783597 h 6858000"/>
                <a:gd name="connsiteX93" fmla="*/ 6932087 w 9747620"/>
                <a:gd name="connsiteY93" fmla="*/ 6705809 h 6858000"/>
                <a:gd name="connsiteX94" fmla="*/ 7241130 w 9747620"/>
                <a:gd name="connsiteY94" fmla="*/ 6390965 h 6858000"/>
                <a:gd name="connsiteX95" fmla="*/ 7397564 w 9747620"/>
                <a:gd name="connsiteY95" fmla="*/ 6233087 h 6858000"/>
                <a:gd name="connsiteX96" fmla="*/ 7478142 w 9747620"/>
                <a:gd name="connsiteY96" fmla="*/ 6153670 h 6858000"/>
                <a:gd name="connsiteX97" fmla="*/ 7519600 w 9747620"/>
                <a:gd name="connsiteY97" fmla="*/ 6113937 h 6858000"/>
                <a:gd name="connsiteX98" fmla="*/ 7561207 w 9747620"/>
                <a:gd name="connsiteY98" fmla="*/ 6075067 h 6858000"/>
                <a:gd name="connsiteX99" fmla="*/ 7604204 w 9747620"/>
                <a:gd name="connsiteY99" fmla="*/ 6035526 h 6858000"/>
                <a:gd name="connsiteX100" fmla="*/ 7648644 w 9747620"/>
                <a:gd name="connsiteY100" fmla="*/ 5996416 h 6858000"/>
                <a:gd name="connsiteX101" fmla="*/ 7693830 w 9747620"/>
                <a:gd name="connsiteY101" fmla="*/ 5958264 h 6858000"/>
                <a:gd name="connsiteX102" fmla="*/ 7739662 w 9747620"/>
                <a:gd name="connsiteY102" fmla="*/ 5921073 h 6858000"/>
                <a:gd name="connsiteX103" fmla="*/ 7928458 w 9747620"/>
                <a:gd name="connsiteY103" fmla="*/ 5781025 h 6858000"/>
                <a:gd name="connsiteX104" fmla="*/ 8325882 w 9747620"/>
                <a:gd name="connsiteY104" fmla="*/ 5537450 h 6858000"/>
                <a:gd name="connsiteX105" fmla="*/ 8424555 w 9747620"/>
                <a:gd name="connsiteY105" fmla="*/ 5484106 h 6858000"/>
                <a:gd name="connsiteX106" fmla="*/ 8521737 w 9747620"/>
                <a:gd name="connsiteY106" fmla="*/ 5431289 h 6858000"/>
                <a:gd name="connsiteX107" fmla="*/ 8702677 w 9747620"/>
                <a:gd name="connsiteY107" fmla="*/ 5325942 h 6858000"/>
                <a:gd name="connsiteX108" fmla="*/ 8743986 w 9747620"/>
                <a:gd name="connsiteY108" fmla="*/ 5298717 h 6858000"/>
                <a:gd name="connsiteX109" fmla="*/ 8764167 w 9747620"/>
                <a:gd name="connsiteY109" fmla="*/ 5284723 h 6858000"/>
                <a:gd name="connsiteX110" fmla="*/ 8783704 w 9747620"/>
                <a:gd name="connsiteY110" fmla="*/ 5270679 h 6858000"/>
                <a:gd name="connsiteX111" fmla="*/ 8856776 w 9747620"/>
                <a:gd name="connsiteY111" fmla="*/ 5212399 h 6858000"/>
                <a:gd name="connsiteX112" fmla="*/ 8979856 w 9747620"/>
                <a:gd name="connsiteY112" fmla="*/ 5082081 h 6858000"/>
                <a:gd name="connsiteX113" fmla="*/ 9006699 w 9747620"/>
                <a:gd name="connsiteY113" fmla="*/ 5044984 h 6858000"/>
                <a:gd name="connsiteX114" fmla="*/ 9013509 w 9747620"/>
                <a:gd name="connsiteY114" fmla="*/ 5035254 h 6858000"/>
                <a:gd name="connsiteX115" fmla="*/ 9019773 w 9747620"/>
                <a:gd name="connsiteY115" fmla="*/ 5025812 h 6858000"/>
                <a:gd name="connsiteX116" fmla="*/ 9032050 w 9747620"/>
                <a:gd name="connsiteY116" fmla="*/ 5006833 h 6858000"/>
                <a:gd name="connsiteX117" fmla="*/ 9077733 w 9747620"/>
                <a:gd name="connsiteY117" fmla="*/ 4926839 h 6858000"/>
                <a:gd name="connsiteX118" fmla="*/ 9154285 w 9747620"/>
                <a:gd name="connsiteY118" fmla="*/ 4750223 h 6858000"/>
                <a:gd name="connsiteX119" fmla="*/ 9213936 w 9747620"/>
                <a:gd name="connsiteY119" fmla="*/ 4559945 h 6858000"/>
                <a:gd name="connsiteX120" fmla="*/ 9238592 w 9747620"/>
                <a:gd name="connsiteY120" fmla="*/ 4461357 h 6858000"/>
                <a:gd name="connsiteX121" fmla="*/ 9249776 w 9747620"/>
                <a:gd name="connsiteY121" fmla="*/ 4411319 h 6858000"/>
                <a:gd name="connsiteX122" fmla="*/ 9255046 w 9747620"/>
                <a:gd name="connsiteY122" fmla="*/ 4386299 h 6858000"/>
                <a:gd name="connsiteX123" fmla="*/ 9259718 w 9747620"/>
                <a:gd name="connsiteY123" fmla="*/ 4363342 h 6858000"/>
                <a:gd name="connsiteX124" fmla="*/ 9269959 w 9747620"/>
                <a:gd name="connsiteY124" fmla="*/ 4309566 h 6858000"/>
                <a:gd name="connsiteX125" fmla="*/ 9274233 w 9747620"/>
                <a:gd name="connsiteY125" fmla="*/ 4286176 h 6858000"/>
                <a:gd name="connsiteX126" fmla="*/ 9276022 w 9747620"/>
                <a:gd name="connsiteY126" fmla="*/ 4275489 h 6858000"/>
                <a:gd name="connsiteX127" fmla="*/ 9277861 w 9747620"/>
                <a:gd name="connsiteY127" fmla="*/ 4263506 h 6858000"/>
                <a:gd name="connsiteX128" fmla="*/ 9286014 w 9747620"/>
                <a:gd name="connsiteY128" fmla="*/ 4211696 h 6858000"/>
                <a:gd name="connsiteX129" fmla="*/ 9290092 w 9747620"/>
                <a:gd name="connsiteY129" fmla="*/ 4185767 h 6858000"/>
                <a:gd name="connsiteX130" fmla="*/ 9292128 w 9747620"/>
                <a:gd name="connsiteY130" fmla="*/ 4172826 h 6858000"/>
                <a:gd name="connsiteX131" fmla="*/ 9293720 w 9747620"/>
                <a:gd name="connsiteY131" fmla="*/ 4159693 h 6858000"/>
                <a:gd name="connsiteX132" fmla="*/ 9305650 w 9747620"/>
                <a:gd name="connsiteY132" fmla="*/ 4057941 h 6858000"/>
                <a:gd name="connsiteX133" fmla="*/ 9309378 w 9747620"/>
                <a:gd name="connsiteY133" fmla="*/ 4010779 h 6858000"/>
                <a:gd name="connsiteX134" fmla="*/ 9313454 w 9747620"/>
                <a:gd name="connsiteY134" fmla="*/ 3956428 h 6858000"/>
                <a:gd name="connsiteX135" fmla="*/ 9320811 w 9747620"/>
                <a:gd name="connsiteY135" fmla="*/ 3753546 h 6858000"/>
                <a:gd name="connsiteX136" fmla="*/ 9319617 w 9747620"/>
                <a:gd name="connsiteY136" fmla="*/ 3650643 h 6858000"/>
                <a:gd name="connsiteX137" fmla="*/ 9318176 w 9747620"/>
                <a:gd name="connsiteY137" fmla="*/ 3600030 h 6858000"/>
                <a:gd name="connsiteX138" fmla="*/ 9317778 w 9747620"/>
                <a:gd name="connsiteY138" fmla="*/ 3588096 h 6858000"/>
                <a:gd name="connsiteX139" fmla="*/ 9316983 w 9747620"/>
                <a:gd name="connsiteY139" fmla="*/ 3575107 h 6858000"/>
                <a:gd name="connsiteX140" fmla="*/ 9315443 w 9747620"/>
                <a:gd name="connsiteY140" fmla="*/ 3549130 h 6858000"/>
                <a:gd name="connsiteX141" fmla="*/ 9312311 w 9747620"/>
                <a:gd name="connsiteY141" fmla="*/ 3497176 h 6858000"/>
                <a:gd name="connsiteX142" fmla="*/ 9307587 w 9747620"/>
                <a:gd name="connsiteY142" fmla="*/ 3445029 h 6858000"/>
                <a:gd name="connsiteX143" fmla="*/ 9302618 w 9747620"/>
                <a:gd name="connsiteY143" fmla="*/ 3392835 h 6858000"/>
                <a:gd name="connsiteX144" fmla="*/ 9301574 w 9747620"/>
                <a:gd name="connsiteY144" fmla="*/ 3381476 h 6858000"/>
                <a:gd name="connsiteX145" fmla="*/ 9300430 w 9747620"/>
                <a:gd name="connsiteY145" fmla="*/ 3370740 h 6858000"/>
                <a:gd name="connsiteX146" fmla="*/ 9297547 w 9747620"/>
                <a:gd name="connsiteY146" fmla="*/ 3346966 h 6858000"/>
                <a:gd name="connsiteX147" fmla="*/ 9294017 w 9747620"/>
                <a:gd name="connsiteY147" fmla="*/ 3320030 h 6858000"/>
                <a:gd name="connsiteX148" fmla="*/ 9290439 w 9747620"/>
                <a:gd name="connsiteY148" fmla="*/ 3290410 h 6858000"/>
                <a:gd name="connsiteX149" fmla="*/ 9284275 w 9747620"/>
                <a:gd name="connsiteY149" fmla="*/ 3244544 h 6858000"/>
                <a:gd name="connsiteX150" fmla="*/ 9275974 w 9747620"/>
                <a:gd name="connsiteY150" fmla="*/ 3193116 h 6858000"/>
                <a:gd name="connsiteX151" fmla="*/ 9267224 w 9747620"/>
                <a:gd name="connsiteY151" fmla="*/ 3142264 h 6858000"/>
                <a:gd name="connsiteX152" fmla="*/ 9225320 w 9747620"/>
                <a:gd name="connsiteY152" fmla="*/ 2939909 h 6858000"/>
                <a:gd name="connsiteX153" fmla="*/ 9200466 w 9747620"/>
                <a:gd name="connsiteY153" fmla="*/ 2839449 h 6858000"/>
                <a:gd name="connsiteX154" fmla="*/ 9193953 w 9747620"/>
                <a:gd name="connsiteY154" fmla="*/ 2814958 h 6858000"/>
                <a:gd name="connsiteX155" fmla="*/ 9186993 w 9747620"/>
                <a:gd name="connsiteY155" fmla="*/ 2790276 h 6858000"/>
                <a:gd name="connsiteX156" fmla="*/ 9172628 w 9747620"/>
                <a:gd name="connsiteY156" fmla="*/ 2740621 h 6858000"/>
                <a:gd name="connsiteX157" fmla="*/ 9035082 w 9747620"/>
                <a:gd name="connsiteY157" fmla="*/ 2347463 h 6858000"/>
                <a:gd name="connsiteX158" fmla="*/ 8952118 w 9747620"/>
                <a:gd name="connsiteY158" fmla="*/ 2155413 h 6858000"/>
                <a:gd name="connsiteX159" fmla="*/ 8929948 w 9747620"/>
                <a:gd name="connsiteY159" fmla="*/ 2107915 h 6858000"/>
                <a:gd name="connsiteX160" fmla="*/ 8907429 w 9747620"/>
                <a:gd name="connsiteY160" fmla="*/ 2060753 h 6858000"/>
                <a:gd name="connsiteX161" fmla="*/ 8860404 w 9747620"/>
                <a:gd name="connsiteY161" fmla="*/ 1966478 h 6858000"/>
                <a:gd name="connsiteX162" fmla="*/ 8760788 w 9747620"/>
                <a:gd name="connsiteY162" fmla="*/ 1780274 h 6858000"/>
                <a:gd name="connsiteX163" fmla="*/ 8734740 w 9747620"/>
                <a:gd name="connsiteY163" fmla="*/ 1734311 h 6858000"/>
                <a:gd name="connsiteX164" fmla="*/ 8708046 w 9747620"/>
                <a:gd name="connsiteY164" fmla="*/ 1687963 h 6858000"/>
                <a:gd name="connsiteX165" fmla="*/ 8654062 w 9747620"/>
                <a:gd name="connsiteY165" fmla="*/ 1597234 h 6858000"/>
                <a:gd name="connsiteX166" fmla="*/ 8540278 w 9747620"/>
                <a:gd name="connsiteY166" fmla="*/ 1418077 h 6858000"/>
                <a:gd name="connsiteX167" fmla="*/ 8510701 w 9747620"/>
                <a:gd name="connsiteY167" fmla="*/ 1373695 h 6858000"/>
                <a:gd name="connsiteX168" fmla="*/ 8480676 w 9747620"/>
                <a:gd name="connsiteY168" fmla="*/ 1329457 h 6858000"/>
                <a:gd name="connsiteX169" fmla="*/ 8419782 w 9747620"/>
                <a:gd name="connsiteY169" fmla="*/ 1242275 h 6858000"/>
                <a:gd name="connsiteX170" fmla="*/ 8292478 w 9747620"/>
                <a:gd name="connsiteY170" fmla="*/ 1069875 h 6858000"/>
                <a:gd name="connsiteX171" fmla="*/ 8259620 w 9747620"/>
                <a:gd name="connsiteY171" fmla="*/ 1027123 h 6858000"/>
                <a:gd name="connsiteX172" fmla="*/ 8243416 w 9747620"/>
                <a:gd name="connsiteY172" fmla="*/ 1006130 h 6858000"/>
                <a:gd name="connsiteX173" fmla="*/ 8227110 w 9747620"/>
                <a:gd name="connsiteY173" fmla="*/ 985473 h 6858000"/>
                <a:gd name="connsiteX174" fmla="*/ 8159604 w 9747620"/>
                <a:gd name="connsiteY174" fmla="*/ 902029 h 6858000"/>
                <a:gd name="connsiteX175" fmla="*/ 8020022 w 9747620"/>
                <a:gd name="connsiteY175" fmla="*/ 738209 h 6858000"/>
                <a:gd name="connsiteX176" fmla="*/ 7984182 w 9747620"/>
                <a:gd name="connsiteY176" fmla="*/ 697901 h 6858000"/>
                <a:gd name="connsiteX177" fmla="*/ 7948043 w 9747620"/>
                <a:gd name="connsiteY177" fmla="*/ 657976 h 6858000"/>
                <a:gd name="connsiteX178" fmla="*/ 7874324 w 9747620"/>
                <a:gd name="connsiteY178" fmla="*/ 578607 h 6858000"/>
                <a:gd name="connsiteX179" fmla="*/ 7723308 w 9747620"/>
                <a:gd name="connsiteY179" fmla="*/ 424085 h 6858000"/>
                <a:gd name="connsiteX180" fmla="*/ 7565532 w 9747620"/>
                <a:gd name="connsiteY180" fmla="*/ 275602 h 6858000"/>
                <a:gd name="connsiteX181" fmla="*/ 1832515 w 9747620"/>
                <a:gd name="connsiteY181" fmla="*/ 0 h 6858000"/>
                <a:gd name="connsiteX182" fmla="*/ 2158449 w 9747620"/>
                <a:gd name="connsiteY182" fmla="*/ 0 h 6858000"/>
                <a:gd name="connsiteX183" fmla="*/ 2108797 w 9747620"/>
                <a:gd name="connsiteY183" fmla="*/ 37845 h 6858000"/>
                <a:gd name="connsiteX184" fmla="*/ 1942830 w 9747620"/>
                <a:gd name="connsiteY184" fmla="*/ 177587 h 6858000"/>
                <a:gd name="connsiteX185" fmla="*/ 1633191 w 9747620"/>
                <a:gd name="connsiteY185" fmla="*/ 477909 h 6858000"/>
                <a:gd name="connsiteX186" fmla="*/ 702686 w 9747620"/>
                <a:gd name="connsiteY186" fmla="*/ 1889935 h 6858000"/>
                <a:gd name="connsiteX187" fmla="*/ 551769 w 9747620"/>
                <a:gd name="connsiteY187" fmla="*/ 2281416 h 6858000"/>
                <a:gd name="connsiteX188" fmla="*/ 438383 w 9747620"/>
                <a:gd name="connsiteY188" fmla="*/ 2682772 h 6858000"/>
                <a:gd name="connsiteX189" fmla="*/ 397124 w 9747620"/>
                <a:gd name="connsiteY189" fmla="*/ 2887044 h 6858000"/>
                <a:gd name="connsiteX190" fmla="*/ 365658 w 9747620"/>
                <a:gd name="connsiteY190" fmla="*/ 3093424 h 6858000"/>
                <a:gd name="connsiteX191" fmla="*/ 332105 w 9747620"/>
                <a:gd name="connsiteY191" fmla="*/ 3509828 h 6858000"/>
                <a:gd name="connsiteX192" fmla="*/ 383653 w 9747620"/>
                <a:gd name="connsiteY192" fmla="*/ 4346327 h 6858000"/>
                <a:gd name="connsiteX193" fmla="*/ 422327 w 9747620"/>
                <a:gd name="connsiteY193" fmla="*/ 4552900 h 6858000"/>
                <a:gd name="connsiteX194" fmla="*/ 472184 w 9747620"/>
                <a:gd name="connsiteY194" fmla="*/ 4757939 h 6858000"/>
                <a:gd name="connsiteX195" fmla="*/ 533078 w 9747620"/>
                <a:gd name="connsiteY195" fmla="*/ 4960916 h 6858000"/>
                <a:gd name="connsiteX196" fmla="*/ 604710 w 9747620"/>
                <a:gd name="connsiteY196" fmla="*/ 5160875 h 6858000"/>
                <a:gd name="connsiteX197" fmla="*/ 996766 w 9747620"/>
                <a:gd name="connsiteY197" fmla="*/ 5920640 h 6858000"/>
                <a:gd name="connsiteX198" fmla="*/ 1549183 w 9747620"/>
                <a:gd name="connsiteY198" fmla="*/ 6586417 h 6858000"/>
                <a:gd name="connsiteX199" fmla="*/ 1709890 w 9747620"/>
                <a:gd name="connsiteY199" fmla="*/ 6734063 h 6858000"/>
                <a:gd name="connsiteX200" fmla="*/ 1859761 w 9747620"/>
                <a:gd name="connsiteY200" fmla="*/ 6858000 h 6858000"/>
                <a:gd name="connsiteX201" fmla="*/ 1671798 w 9747620"/>
                <a:gd name="connsiteY201" fmla="*/ 6858000 h 6858000"/>
                <a:gd name="connsiteX202" fmla="*/ 1628044 w 9747620"/>
                <a:gd name="connsiteY202" fmla="*/ 6822717 h 6858000"/>
                <a:gd name="connsiteX203" fmla="*/ 1459756 w 9747620"/>
                <a:gd name="connsiteY203" fmla="*/ 6674223 h 6858000"/>
                <a:gd name="connsiteX204" fmla="*/ 402543 w 9747620"/>
                <a:gd name="connsiteY204" fmla="*/ 5241588 h 6858000"/>
                <a:gd name="connsiteX205" fmla="*/ 311923 w 9747620"/>
                <a:gd name="connsiteY205" fmla="*/ 5036741 h 6858000"/>
                <a:gd name="connsiteX206" fmla="*/ 232140 w 9747620"/>
                <a:gd name="connsiteY206" fmla="*/ 4827483 h 6858000"/>
                <a:gd name="connsiteX207" fmla="*/ 163392 w 9747620"/>
                <a:gd name="connsiteY207" fmla="*/ 4613913 h 6858000"/>
                <a:gd name="connsiteX208" fmla="*/ 106823 w 9747620"/>
                <a:gd name="connsiteY208" fmla="*/ 4396365 h 6858000"/>
                <a:gd name="connsiteX209" fmla="*/ 29326 w 9747620"/>
                <a:gd name="connsiteY209" fmla="*/ 3954702 h 6858000"/>
                <a:gd name="connsiteX210" fmla="*/ 8647 w 9747620"/>
                <a:gd name="connsiteY210" fmla="*/ 3730971 h 6858000"/>
                <a:gd name="connsiteX211" fmla="*/ 2880 w 9747620"/>
                <a:gd name="connsiteY211" fmla="*/ 3618674 h 6858000"/>
                <a:gd name="connsiteX212" fmla="*/ 296 w 9747620"/>
                <a:gd name="connsiteY212" fmla="*/ 3506425 h 6858000"/>
                <a:gd name="connsiteX213" fmla="*/ 20030 w 9747620"/>
                <a:gd name="connsiteY213" fmla="*/ 3056711 h 6858000"/>
                <a:gd name="connsiteX214" fmla="*/ 48664 w 9747620"/>
                <a:gd name="connsiteY214" fmla="*/ 2832980 h 6858000"/>
                <a:gd name="connsiteX215" fmla="*/ 89922 w 9747620"/>
                <a:gd name="connsiteY215" fmla="*/ 2610639 h 6858000"/>
                <a:gd name="connsiteX216" fmla="*/ 211163 w 9747620"/>
                <a:gd name="connsiteY216" fmla="*/ 2174343 h 6858000"/>
                <a:gd name="connsiteX217" fmla="*/ 379129 w 9747620"/>
                <a:gd name="connsiteY217" fmla="*/ 1754393 h 6858000"/>
                <a:gd name="connsiteX218" fmla="*/ 841424 w 9747620"/>
                <a:gd name="connsiteY218" fmla="*/ 976270 h 6858000"/>
                <a:gd name="connsiteX219" fmla="*/ 1130234 w 9747620"/>
                <a:gd name="connsiteY219" fmla="*/ 625768 h 6858000"/>
                <a:gd name="connsiteX220" fmla="*/ 1452897 w 9747620"/>
                <a:gd name="connsiteY220" fmla="*/ 305748 h 6858000"/>
                <a:gd name="connsiteX221" fmla="*/ 1805682 w 9747620"/>
                <a:gd name="connsiteY221" fmla="*/ 1875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Lst>
              <a:rect l="l" t="t" r="r" b="b"/>
              <a:pathLst>
                <a:path w="9747620" h="6858000">
                  <a:moveTo>
                    <a:pt x="7235453" y="0"/>
                  </a:moveTo>
                  <a:lnTo>
                    <a:pt x="7548130" y="0"/>
                  </a:lnTo>
                  <a:lnTo>
                    <a:pt x="7710334" y="111973"/>
                  </a:lnTo>
                  <a:cubicBezTo>
                    <a:pt x="7770781" y="157314"/>
                    <a:pt x="7830282" y="203517"/>
                    <a:pt x="7889188" y="251542"/>
                  </a:cubicBezTo>
                  <a:cubicBezTo>
                    <a:pt x="7947894" y="299470"/>
                    <a:pt x="8005557" y="348453"/>
                    <a:pt x="8061828" y="398586"/>
                  </a:cubicBezTo>
                  <a:cubicBezTo>
                    <a:pt x="8090013" y="423605"/>
                    <a:pt x="8117948" y="448816"/>
                    <a:pt x="8145637" y="474218"/>
                  </a:cubicBezTo>
                  <a:cubicBezTo>
                    <a:pt x="8159506" y="486918"/>
                    <a:pt x="8173375" y="499764"/>
                    <a:pt x="8187242" y="512753"/>
                  </a:cubicBezTo>
                  <a:lnTo>
                    <a:pt x="8228402" y="551575"/>
                  </a:lnTo>
                  <a:cubicBezTo>
                    <a:pt x="8283082" y="603577"/>
                    <a:pt x="8336569" y="656778"/>
                    <a:pt x="8389211" y="710937"/>
                  </a:cubicBezTo>
                  <a:cubicBezTo>
                    <a:pt x="8415458" y="738065"/>
                    <a:pt x="8441455" y="765432"/>
                    <a:pt x="8467206" y="793088"/>
                  </a:cubicBezTo>
                  <a:lnTo>
                    <a:pt x="8486791" y="814223"/>
                  </a:lnTo>
                  <a:lnTo>
                    <a:pt x="8505979" y="835409"/>
                  </a:lnTo>
                  <a:lnTo>
                    <a:pt x="8543509" y="877346"/>
                  </a:lnTo>
                  <a:cubicBezTo>
                    <a:pt x="8593418" y="933423"/>
                    <a:pt x="8642579" y="990601"/>
                    <a:pt x="8690549" y="1048978"/>
                  </a:cubicBezTo>
                  <a:cubicBezTo>
                    <a:pt x="8714558" y="1078168"/>
                    <a:pt x="8738368" y="1107644"/>
                    <a:pt x="8761732" y="1137502"/>
                  </a:cubicBezTo>
                  <a:lnTo>
                    <a:pt x="8796379" y="1182077"/>
                  </a:lnTo>
                  <a:lnTo>
                    <a:pt x="8830678" y="1226986"/>
                  </a:lnTo>
                  <a:cubicBezTo>
                    <a:pt x="8876112" y="1287185"/>
                    <a:pt x="8920304" y="1348532"/>
                    <a:pt x="8963353" y="1410936"/>
                  </a:cubicBezTo>
                  <a:cubicBezTo>
                    <a:pt x="8984727" y="1442137"/>
                    <a:pt x="9005954" y="1473915"/>
                    <a:pt x="9026483" y="1505499"/>
                  </a:cubicBezTo>
                  <a:lnTo>
                    <a:pt x="9057004" y="1552613"/>
                  </a:lnTo>
                  <a:cubicBezTo>
                    <a:pt x="9067245" y="1568525"/>
                    <a:pt x="9077336" y="1584534"/>
                    <a:pt x="9087278" y="1600542"/>
                  </a:cubicBezTo>
                  <a:cubicBezTo>
                    <a:pt x="9127145" y="1664766"/>
                    <a:pt x="9165966" y="1729613"/>
                    <a:pt x="9202851" y="1795515"/>
                  </a:cubicBezTo>
                  <a:cubicBezTo>
                    <a:pt x="9221342" y="1828491"/>
                    <a:pt x="9239437" y="1861417"/>
                    <a:pt x="9257332" y="1894920"/>
                  </a:cubicBezTo>
                  <a:lnTo>
                    <a:pt x="9283778" y="1945436"/>
                  </a:lnTo>
                  <a:lnTo>
                    <a:pt x="9309428" y="1996193"/>
                  </a:lnTo>
                  <a:cubicBezTo>
                    <a:pt x="9343280" y="2064013"/>
                    <a:pt x="9375491" y="2132695"/>
                    <a:pt x="9405714" y="2202191"/>
                  </a:cubicBezTo>
                  <a:cubicBezTo>
                    <a:pt x="9466260" y="2341183"/>
                    <a:pt x="9520493" y="2483053"/>
                    <a:pt x="9566524" y="2627653"/>
                  </a:cubicBezTo>
                  <a:cubicBezTo>
                    <a:pt x="9572289" y="2645675"/>
                    <a:pt x="9578056" y="2663792"/>
                    <a:pt x="9583573" y="2682195"/>
                  </a:cubicBezTo>
                  <a:lnTo>
                    <a:pt x="9591974" y="2709707"/>
                  </a:lnTo>
                  <a:lnTo>
                    <a:pt x="9600027" y="2737650"/>
                  </a:lnTo>
                  <a:cubicBezTo>
                    <a:pt x="9610416" y="2774171"/>
                    <a:pt x="9620358" y="2810884"/>
                    <a:pt x="9629803" y="2847694"/>
                  </a:cubicBezTo>
                  <a:cubicBezTo>
                    <a:pt x="9648692" y="2921312"/>
                    <a:pt x="9665196" y="2995506"/>
                    <a:pt x="9679909" y="3070131"/>
                  </a:cubicBezTo>
                  <a:cubicBezTo>
                    <a:pt x="9683587" y="3088775"/>
                    <a:pt x="9687118" y="3107418"/>
                    <a:pt x="9690498" y="3126159"/>
                  </a:cubicBezTo>
                  <a:lnTo>
                    <a:pt x="9700390" y="3181805"/>
                  </a:lnTo>
                  <a:cubicBezTo>
                    <a:pt x="9703670" y="3201120"/>
                    <a:pt x="9706952" y="3222112"/>
                    <a:pt x="9709685" y="3243392"/>
                  </a:cubicBezTo>
                  <a:lnTo>
                    <a:pt x="9713016" y="3267597"/>
                  </a:lnTo>
                  <a:lnTo>
                    <a:pt x="9716844" y="3294437"/>
                  </a:lnTo>
                  <a:cubicBezTo>
                    <a:pt x="9718186" y="3303926"/>
                    <a:pt x="9719527" y="3313895"/>
                    <a:pt x="9720820" y="3324488"/>
                  </a:cubicBezTo>
                  <a:lnTo>
                    <a:pt x="9722709" y="3340737"/>
                  </a:lnTo>
                  <a:lnTo>
                    <a:pt x="9724301" y="3356361"/>
                  </a:lnTo>
                  <a:lnTo>
                    <a:pt x="9730166" y="3412197"/>
                  </a:lnTo>
                  <a:cubicBezTo>
                    <a:pt x="9732005" y="3430842"/>
                    <a:pt x="9734291" y="3449342"/>
                    <a:pt x="9735783" y="3468083"/>
                  </a:cubicBezTo>
                  <a:lnTo>
                    <a:pt x="9739760" y="3524399"/>
                  </a:lnTo>
                  <a:lnTo>
                    <a:pt x="9741748" y="3552580"/>
                  </a:lnTo>
                  <a:lnTo>
                    <a:pt x="9742742" y="3566672"/>
                  </a:lnTo>
                  <a:lnTo>
                    <a:pt x="9743488" y="3581865"/>
                  </a:lnTo>
                  <a:lnTo>
                    <a:pt x="9744731" y="3611341"/>
                  </a:lnTo>
                  <a:lnTo>
                    <a:pt x="9745725" y="3639715"/>
                  </a:lnTo>
                  <a:cubicBezTo>
                    <a:pt x="9746868" y="3677579"/>
                    <a:pt x="9747514" y="3715587"/>
                    <a:pt x="9747613" y="3753786"/>
                  </a:cubicBezTo>
                  <a:cubicBezTo>
                    <a:pt x="9747763" y="3830232"/>
                    <a:pt x="9745675" y="3906870"/>
                    <a:pt x="9740405" y="3984609"/>
                  </a:cubicBezTo>
                  <a:lnTo>
                    <a:pt x="9736329" y="4038434"/>
                  </a:lnTo>
                  <a:cubicBezTo>
                    <a:pt x="9735087" y="4055976"/>
                    <a:pt x="9733794" y="4076346"/>
                    <a:pt x="9731408" y="4099446"/>
                  </a:cubicBezTo>
                  <a:lnTo>
                    <a:pt x="9717987" y="4213325"/>
                  </a:lnTo>
                  <a:cubicBezTo>
                    <a:pt x="9717441" y="4217926"/>
                    <a:pt x="9716943" y="4222527"/>
                    <a:pt x="9716297" y="4227129"/>
                  </a:cubicBezTo>
                  <a:lnTo>
                    <a:pt x="9714110" y="4240981"/>
                  </a:lnTo>
                  <a:lnTo>
                    <a:pt x="9709785" y="4268731"/>
                  </a:lnTo>
                  <a:lnTo>
                    <a:pt x="9701086" y="4324185"/>
                  </a:lnTo>
                  <a:lnTo>
                    <a:pt x="9698699" y="4338994"/>
                  </a:lnTo>
                  <a:lnTo>
                    <a:pt x="9695966" y="4355050"/>
                  </a:lnTo>
                  <a:cubicBezTo>
                    <a:pt x="9694077" y="4365547"/>
                    <a:pt x="9692188" y="4375516"/>
                    <a:pt x="9690299" y="4385054"/>
                  </a:cubicBezTo>
                  <a:lnTo>
                    <a:pt x="9679909" y="4437919"/>
                  </a:lnTo>
                  <a:cubicBezTo>
                    <a:pt x="9677871" y="4448320"/>
                    <a:pt x="9675735" y="4458097"/>
                    <a:pt x="9673647" y="4468162"/>
                  </a:cubicBezTo>
                  <a:lnTo>
                    <a:pt x="9667532" y="4496296"/>
                  </a:lnTo>
                  <a:cubicBezTo>
                    <a:pt x="9663406" y="4514941"/>
                    <a:pt x="9659081" y="4533585"/>
                    <a:pt x="9654658" y="4552277"/>
                  </a:cubicBezTo>
                  <a:cubicBezTo>
                    <a:pt x="9645760" y="4589613"/>
                    <a:pt x="9636265" y="4627045"/>
                    <a:pt x="9625876" y="4664478"/>
                  </a:cubicBezTo>
                  <a:cubicBezTo>
                    <a:pt x="9605048" y="4739247"/>
                    <a:pt x="9581088" y="4814303"/>
                    <a:pt x="9552803" y="4888737"/>
                  </a:cubicBezTo>
                  <a:cubicBezTo>
                    <a:pt x="9524668" y="4962930"/>
                    <a:pt x="9492109" y="5037459"/>
                    <a:pt x="9452639" y="5110934"/>
                  </a:cubicBezTo>
                  <a:cubicBezTo>
                    <a:pt x="9432905" y="5147695"/>
                    <a:pt x="9411431" y="5184169"/>
                    <a:pt x="9388017" y="5220020"/>
                  </a:cubicBezTo>
                  <a:cubicBezTo>
                    <a:pt x="9382201" y="5228982"/>
                    <a:pt x="9376236" y="5237945"/>
                    <a:pt x="9370073" y="5246811"/>
                  </a:cubicBezTo>
                  <a:lnTo>
                    <a:pt x="9360926" y="5260040"/>
                  </a:lnTo>
                  <a:lnTo>
                    <a:pt x="9351829" y="5272646"/>
                  </a:lnTo>
                  <a:cubicBezTo>
                    <a:pt x="9339700" y="5289468"/>
                    <a:pt x="9327174" y="5306387"/>
                    <a:pt x="9313305" y="5323881"/>
                  </a:cubicBezTo>
                  <a:cubicBezTo>
                    <a:pt x="9258625" y="5393042"/>
                    <a:pt x="9196489" y="5455445"/>
                    <a:pt x="9130375" y="5510802"/>
                  </a:cubicBezTo>
                  <a:cubicBezTo>
                    <a:pt x="9097319" y="5538505"/>
                    <a:pt x="9063268" y="5564530"/>
                    <a:pt x="9028422" y="5588878"/>
                  </a:cubicBezTo>
                  <a:cubicBezTo>
                    <a:pt x="9019723" y="5595109"/>
                    <a:pt x="9011074" y="5600909"/>
                    <a:pt x="9002424" y="5606707"/>
                  </a:cubicBezTo>
                  <a:cubicBezTo>
                    <a:pt x="8993774" y="5612603"/>
                    <a:pt x="8985124" y="5618211"/>
                    <a:pt x="8976525" y="5623866"/>
                  </a:cubicBezTo>
                  <a:cubicBezTo>
                    <a:pt x="8959277" y="5635130"/>
                    <a:pt x="8941629" y="5646201"/>
                    <a:pt x="8924181" y="5656793"/>
                  </a:cubicBezTo>
                  <a:cubicBezTo>
                    <a:pt x="8854291" y="5699259"/>
                    <a:pt x="8784946" y="5736451"/>
                    <a:pt x="8717291" y="5771582"/>
                  </a:cubicBezTo>
                  <a:lnTo>
                    <a:pt x="8617129" y="5823105"/>
                  </a:lnTo>
                  <a:lnTo>
                    <a:pt x="8518207" y="5873671"/>
                  </a:lnTo>
                  <a:cubicBezTo>
                    <a:pt x="8391200" y="5939188"/>
                    <a:pt x="8267922" y="6009788"/>
                    <a:pt x="8150558" y="6086761"/>
                  </a:cubicBezTo>
                  <a:cubicBezTo>
                    <a:pt x="8091901" y="6125248"/>
                    <a:pt x="8034736" y="6165317"/>
                    <a:pt x="7979410" y="6207158"/>
                  </a:cubicBezTo>
                  <a:cubicBezTo>
                    <a:pt x="7965739" y="6217750"/>
                    <a:pt x="7951771" y="6228103"/>
                    <a:pt x="7938300" y="6238887"/>
                  </a:cubicBezTo>
                  <a:lnTo>
                    <a:pt x="7897936" y="6271286"/>
                  </a:lnTo>
                  <a:lnTo>
                    <a:pt x="7858367" y="6304357"/>
                  </a:lnTo>
                  <a:lnTo>
                    <a:pt x="7819048" y="6338770"/>
                  </a:lnTo>
                  <a:cubicBezTo>
                    <a:pt x="7804882" y="6351232"/>
                    <a:pt x="7792105" y="6362591"/>
                    <a:pt x="7778882" y="6374477"/>
                  </a:cubicBezTo>
                  <a:lnTo>
                    <a:pt x="7739563" y="6410328"/>
                  </a:lnTo>
                  <a:cubicBezTo>
                    <a:pt x="7713366" y="6434485"/>
                    <a:pt x="7687168" y="6459120"/>
                    <a:pt x="7660824" y="6484138"/>
                  </a:cubicBezTo>
                  <a:lnTo>
                    <a:pt x="7502302" y="6636360"/>
                  </a:lnTo>
                  <a:lnTo>
                    <a:pt x="7273394" y="6858000"/>
                  </a:lnTo>
                  <a:lnTo>
                    <a:pt x="6780690" y="6858000"/>
                  </a:lnTo>
                  <a:lnTo>
                    <a:pt x="6854939" y="6783597"/>
                  </a:lnTo>
                  <a:cubicBezTo>
                    <a:pt x="6880688" y="6757810"/>
                    <a:pt x="6906338" y="6732265"/>
                    <a:pt x="6932087" y="6705809"/>
                  </a:cubicBezTo>
                  <a:lnTo>
                    <a:pt x="7241130" y="6390965"/>
                  </a:lnTo>
                  <a:lnTo>
                    <a:pt x="7397564" y="6233087"/>
                  </a:lnTo>
                  <a:cubicBezTo>
                    <a:pt x="7424009" y="6206679"/>
                    <a:pt x="7450802" y="6180175"/>
                    <a:pt x="7478142" y="6153670"/>
                  </a:cubicBezTo>
                  <a:lnTo>
                    <a:pt x="7519600" y="6113937"/>
                  </a:lnTo>
                  <a:cubicBezTo>
                    <a:pt x="7533469" y="6100805"/>
                    <a:pt x="7547934" y="6087288"/>
                    <a:pt x="7561207" y="6075067"/>
                  </a:cubicBezTo>
                  <a:lnTo>
                    <a:pt x="7604204" y="6035526"/>
                  </a:lnTo>
                  <a:lnTo>
                    <a:pt x="7648644" y="5996416"/>
                  </a:lnTo>
                  <a:cubicBezTo>
                    <a:pt x="7663608" y="5983570"/>
                    <a:pt x="7678768" y="5971013"/>
                    <a:pt x="7693830" y="5958264"/>
                  </a:cubicBezTo>
                  <a:cubicBezTo>
                    <a:pt x="7708942" y="5945611"/>
                    <a:pt x="7724352" y="5933485"/>
                    <a:pt x="7739662" y="5921073"/>
                  </a:cubicBezTo>
                  <a:cubicBezTo>
                    <a:pt x="7801154" y="5872088"/>
                    <a:pt x="7864234" y="5825502"/>
                    <a:pt x="7928458" y="5781025"/>
                  </a:cubicBezTo>
                  <a:cubicBezTo>
                    <a:pt x="8057005" y="5692164"/>
                    <a:pt x="8190077" y="5611500"/>
                    <a:pt x="8325882" y="5537450"/>
                  </a:cubicBezTo>
                  <a:lnTo>
                    <a:pt x="8424555" y="5484106"/>
                  </a:lnTo>
                  <a:lnTo>
                    <a:pt x="8521737" y="5431289"/>
                  </a:lnTo>
                  <a:cubicBezTo>
                    <a:pt x="8585315" y="5396349"/>
                    <a:pt x="8646456" y="5361840"/>
                    <a:pt x="8702677" y="5325942"/>
                  </a:cubicBezTo>
                  <a:cubicBezTo>
                    <a:pt x="8716795" y="5316931"/>
                    <a:pt x="8730365" y="5308017"/>
                    <a:pt x="8743986" y="5298717"/>
                  </a:cubicBezTo>
                  <a:cubicBezTo>
                    <a:pt x="8750747" y="5294069"/>
                    <a:pt x="8757606" y="5289420"/>
                    <a:pt x="8764167" y="5284723"/>
                  </a:cubicBezTo>
                  <a:cubicBezTo>
                    <a:pt x="8770778" y="5280074"/>
                    <a:pt x="8777440" y="5275377"/>
                    <a:pt x="8783704" y="5270679"/>
                  </a:cubicBezTo>
                  <a:cubicBezTo>
                    <a:pt x="8809155" y="5251987"/>
                    <a:pt x="8833611" y="5232577"/>
                    <a:pt x="8856776" y="5212399"/>
                  </a:cubicBezTo>
                  <a:cubicBezTo>
                    <a:pt x="8903104" y="5172043"/>
                    <a:pt x="8944463" y="5128668"/>
                    <a:pt x="8979856" y="5082081"/>
                  </a:cubicBezTo>
                  <a:cubicBezTo>
                    <a:pt x="8988555" y="5070722"/>
                    <a:pt x="8997602" y="5057973"/>
                    <a:pt x="9006699" y="5044984"/>
                  </a:cubicBezTo>
                  <a:lnTo>
                    <a:pt x="9013509" y="5035254"/>
                  </a:lnTo>
                  <a:lnTo>
                    <a:pt x="9019773" y="5025812"/>
                  </a:lnTo>
                  <a:cubicBezTo>
                    <a:pt x="9023997" y="5019629"/>
                    <a:pt x="9028073" y="5013254"/>
                    <a:pt x="9032050" y="5006833"/>
                  </a:cubicBezTo>
                  <a:cubicBezTo>
                    <a:pt x="9048206" y="4981238"/>
                    <a:pt x="9063417" y="4954542"/>
                    <a:pt x="9077733" y="4926839"/>
                  </a:cubicBezTo>
                  <a:cubicBezTo>
                    <a:pt x="9106415" y="4871434"/>
                    <a:pt x="9131469" y="4812050"/>
                    <a:pt x="9154285" y="4750223"/>
                  </a:cubicBezTo>
                  <a:cubicBezTo>
                    <a:pt x="9176904" y="4688586"/>
                    <a:pt x="9196537" y="4625032"/>
                    <a:pt x="9213936" y="4559945"/>
                  </a:cubicBezTo>
                  <a:cubicBezTo>
                    <a:pt x="9222635" y="4527402"/>
                    <a:pt x="9230887" y="4494523"/>
                    <a:pt x="9238592" y="4461357"/>
                  </a:cubicBezTo>
                  <a:cubicBezTo>
                    <a:pt x="9242419" y="4444773"/>
                    <a:pt x="9246147" y="4428094"/>
                    <a:pt x="9249776" y="4411319"/>
                  </a:cubicBezTo>
                  <a:lnTo>
                    <a:pt x="9255046" y="4386299"/>
                  </a:lnTo>
                  <a:lnTo>
                    <a:pt x="9259718" y="4363342"/>
                  </a:lnTo>
                  <a:lnTo>
                    <a:pt x="9269959" y="4309566"/>
                  </a:lnTo>
                  <a:lnTo>
                    <a:pt x="9274233" y="4286176"/>
                  </a:lnTo>
                  <a:lnTo>
                    <a:pt x="9276022" y="4275489"/>
                  </a:lnTo>
                  <a:lnTo>
                    <a:pt x="9277861" y="4263506"/>
                  </a:lnTo>
                  <a:lnTo>
                    <a:pt x="9286014" y="4211696"/>
                  </a:lnTo>
                  <a:lnTo>
                    <a:pt x="9290092" y="4185767"/>
                  </a:lnTo>
                  <a:lnTo>
                    <a:pt x="9292128" y="4172826"/>
                  </a:lnTo>
                  <a:cubicBezTo>
                    <a:pt x="9292774" y="4168464"/>
                    <a:pt x="9293173" y="4164055"/>
                    <a:pt x="9293720" y="4159693"/>
                  </a:cubicBezTo>
                  <a:lnTo>
                    <a:pt x="9305650" y="4057941"/>
                  </a:lnTo>
                  <a:cubicBezTo>
                    <a:pt x="9306991" y="4045048"/>
                    <a:pt x="9308085" y="4029328"/>
                    <a:pt x="9309378" y="4010779"/>
                  </a:cubicBezTo>
                  <a:lnTo>
                    <a:pt x="9313454" y="3956428"/>
                  </a:lnTo>
                  <a:cubicBezTo>
                    <a:pt x="9318326" y="3889806"/>
                    <a:pt x="9320611" y="3821796"/>
                    <a:pt x="9320811" y="3753546"/>
                  </a:cubicBezTo>
                  <a:cubicBezTo>
                    <a:pt x="9320910" y="3719373"/>
                    <a:pt x="9320513" y="3685056"/>
                    <a:pt x="9319617" y="3650643"/>
                  </a:cubicBezTo>
                  <a:lnTo>
                    <a:pt x="9318176" y="3600030"/>
                  </a:lnTo>
                  <a:lnTo>
                    <a:pt x="9317778" y="3588096"/>
                  </a:lnTo>
                  <a:lnTo>
                    <a:pt x="9316983" y="3575107"/>
                  </a:lnTo>
                  <a:lnTo>
                    <a:pt x="9315443" y="3549130"/>
                  </a:lnTo>
                  <a:lnTo>
                    <a:pt x="9312311" y="3497176"/>
                  </a:lnTo>
                  <a:cubicBezTo>
                    <a:pt x="9311118" y="3479825"/>
                    <a:pt x="9309129" y="3462427"/>
                    <a:pt x="9307587" y="3445029"/>
                  </a:cubicBezTo>
                  <a:lnTo>
                    <a:pt x="9302618" y="3392835"/>
                  </a:lnTo>
                  <a:lnTo>
                    <a:pt x="9301574" y="3381476"/>
                  </a:lnTo>
                  <a:lnTo>
                    <a:pt x="9300430" y="3370740"/>
                  </a:lnTo>
                  <a:lnTo>
                    <a:pt x="9297547" y="3346966"/>
                  </a:lnTo>
                  <a:lnTo>
                    <a:pt x="9294017" y="3320030"/>
                  </a:lnTo>
                  <a:lnTo>
                    <a:pt x="9290439" y="3290410"/>
                  </a:lnTo>
                  <a:cubicBezTo>
                    <a:pt x="9288849" y="3275745"/>
                    <a:pt x="9286761" y="3260934"/>
                    <a:pt x="9284275" y="3244544"/>
                  </a:cubicBezTo>
                  <a:lnTo>
                    <a:pt x="9275974" y="3193116"/>
                  </a:lnTo>
                  <a:cubicBezTo>
                    <a:pt x="9273189" y="3176197"/>
                    <a:pt x="9270256" y="3159230"/>
                    <a:pt x="9267224" y="3142264"/>
                  </a:cubicBezTo>
                  <a:cubicBezTo>
                    <a:pt x="9255146" y="3074493"/>
                    <a:pt x="9240929" y="3007057"/>
                    <a:pt x="9225320" y="2939909"/>
                  </a:cubicBezTo>
                  <a:cubicBezTo>
                    <a:pt x="9217465" y="2906311"/>
                    <a:pt x="9209214" y="2872809"/>
                    <a:pt x="9200466" y="2839449"/>
                  </a:cubicBezTo>
                  <a:lnTo>
                    <a:pt x="9193953" y="2814958"/>
                  </a:lnTo>
                  <a:lnTo>
                    <a:pt x="9186993" y="2790276"/>
                  </a:lnTo>
                  <a:cubicBezTo>
                    <a:pt x="9182471" y="2773836"/>
                    <a:pt x="9177599" y="2757252"/>
                    <a:pt x="9172628" y="2740621"/>
                  </a:cubicBezTo>
                  <a:cubicBezTo>
                    <a:pt x="9133110" y="2607859"/>
                    <a:pt x="9087527" y="2476533"/>
                    <a:pt x="9035082" y="2347463"/>
                  </a:cubicBezTo>
                  <a:cubicBezTo>
                    <a:pt x="9008836" y="2282951"/>
                    <a:pt x="8981298" y="2218870"/>
                    <a:pt x="8952118" y="2155413"/>
                  </a:cubicBezTo>
                  <a:lnTo>
                    <a:pt x="8929948" y="2107915"/>
                  </a:lnTo>
                  <a:lnTo>
                    <a:pt x="8907429" y="2060753"/>
                  </a:lnTo>
                  <a:cubicBezTo>
                    <a:pt x="8892170" y="2029408"/>
                    <a:pt x="8876411" y="1997726"/>
                    <a:pt x="8860404" y="1966478"/>
                  </a:cubicBezTo>
                  <a:cubicBezTo>
                    <a:pt x="8828243" y="1903931"/>
                    <a:pt x="8795336" y="1841670"/>
                    <a:pt x="8760788" y="1780274"/>
                  </a:cubicBezTo>
                  <a:lnTo>
                    <a:pt x="8734740" y="1734311"/>
                  </a:lnTo>
                  <a:lnTo>
                    <a:pt x="8708046" y="1687963"/>
                  </a:lnTo>
                  <a:cubicBezTo>
                    <a:pt x="8690300" y="1657337"/>
                    <a:pt x="8672455" y="1627334"/>
                    <a:pt x="8654062" y="1597234"/>
                  </a:cubicBezTo>
                  <a:cubicBezTo>
                    <a:pt x="8617575" y="1536988"/>
                    <a:pt x="8579398" y="1477365"/>
                    <a:pt x="8540278" y="1418077"/>
                  </a:cubicBezTo>
                  <a:lnTo>
                    <a:pt x="8510701" y="1373695"/>
                  </a:lnTo>
                  <a:lnTo>
                    <a:pt x="8480676" y="1329457"/>
                  </a:lnTo>
                  <a:cubicBezTo>
                    <a:pt x="8460643" y="1300269"/>
                    <a:pt x="8440411" y="1271224"/>
                    <a:pt x="8419782" y="1242275"/>
                  </a:cubicBezTo>
                  <a:cubicBezTo>
                    <a:pt x="8378476" y="1184425"/>
                    <a:pt x="8335923" y="1127006"/>
                    <a:pt x="8292478" y="1069875"/>
                  </a:cubicBezTo>
                  <a:lnTo>
                    <a:pt x="8259620" y="1027123"/>
                  </a:lnTo>
                  <a:lnTo>
                    <a:pt x="8243416" y="1006130"/>
                  </a:lnTo>
                  <a:lnTo>
                    <a:pt x="8227110" y="985473"/>
                  </a:lnTo>
                  <a:cubicBezTo>
                    <a:pt x="8204890" y="957483"/>
                    <a:pt x="8182422" y="929684"/>
                    <a:pt x="8159604" y="902029"/>
                  </a:cubicBezTo>
                  <a:cubicBezTo>
                    <a:pt x="8114170" y="846671"/>
                    <a:pt x="8067494" y="792177"/>
                    <a:pt x="8020022" y="738209"/>
                  </a:cubicBezTo>
                  <a:lnTo>
                    <a:pt x="7984182" y="697901"/>
                  </a:lnTo>
                  <a:lnTo>
                    <a:pt x="7948043" y="657976"/>
                  </a:lnTo>
                  <a:cubicBezTo>
                    <a:pt x="7923636" y="631328"/>
                    <a:pt x="7899079" y="604823"/>
                    <a:pt x="7874324" y="578607"/>
                  </a:cubicBezTo>
                  <a:cubicBezTo>
                    <a:pt x="7824714" y="526221"/>
                    <a:pt x="7774608" y="474458"/>
                    <a:pt x="7723308" y="424085"/>
                  </a:cubicBezTo>
                  <a:cubicBezTo>
                    <a:pt x="7672157" y="373808"/>
                    <a:pt x="7619168" y="324153"/>
                    <a:pt x="7565532" y="275602"/>
                  </a:cubicBezTo>
                  <a:close/>
                  <a:moveTo>
                    <a:pt x="1832515" y="0"/>
                  </a:moveTo>
                  <a:lnTo>
                    <a:pt x="2158449" y="0"/>
                  </a:lnTo>
                  <a:lnTo>
                    <a:pt x="2108797" y="37845"/>
                  </a:lnTo>
                  <a:cubicBezTo>
                    <a:pt x="2052253" y="83168"/>
                    <a:pt x="1996914" y="129778"/>
                    <a:pt x="1942830" y="177587"/>
                  </a:cubicBezTo>
                  <a:cubicBezTo>
                    <a:pt x="1834563" y="273109"/>
                    <a:pt x="1731317" y="373472"/>
                    <a:pt x="1633191" y="477909"/>
                  </a:cubicBezTo>
                  <a:cubicBezTo>
                    <a:pt x="1240290" y="896038"/>
                    <a:pt x="927123" y="1375900"/>
                    <a:pt x="702686" y="1889935"/>
                  </a:cubicBezTo>
                  <a:cubicBezTo>
                    <a:pt x="646565" y="2018192"/>
                    <a:pt x="596210" y="2149182"/>
                    <a:pt x="551769" y="2281416"/>
                  </a:cubicBezTo>
                  <a:cubicBezTo>
                    <a:pt x="507429" y="2413700"/>
                    <a:pt x="469451" y="2547613"/>
                    <a:pt x="438383" y="2682772"/>
                  </a:cubicBezTo>
                  <a:cubicBezTo>
                    <a:pt x="423122" y="2750111"/>
                    <a:pt x="409203" y="2818553"/>
                    <a:pt x="397124" y="2887044"/>
                  </a:cubicBezTo>
                  <a:cubicBezTo>
                    <a:pt x="385144" y="2955581"/>
                    <a:pt x="374357" y="3024359"/>
                    <a:pt x="365658" y="3093424"/>
                  </a:cubicBezTo>
                  <a:cubicBezTo>
                    <a:pt x="347813" y="3231506"/>
                    <a:pt x="336727" y="3370260"/>
                    <a:pt x="332105" y="3509828"/>
                  </a:cubicBezTo>
                  <a:cubicBezTo>
                    <a:pt x="322311" y="3788822"/>
                    <a:pt x="339660" y="4068628"/>
                    <a:pt x="383653" y="4346327"/>
                  </a:cubicBezTo>
                  <a:cubicBezTo>
                    <a:pt x="394539" y="4415489"/>
                    <a:pt x="407464" y="4484267"/>
                    <a:pt x="422327" y="4552900"/>
                  </a:cubicBezTo>
                  <a:cubicBezTo>
                    <a:pt x="437041" y="4621534"/>
                    <a:pt x="453693" y="4689881"/>
                    <a:pt x="472184" y="4757939"/>
                  </a:cubicBezTo>
                  <a:cubicBezTo>
                    <a:pt x="490677" y="4825949"/>
                    <a:pt x="511007" y="4893673"/>
                    <a:pt x="533078" y="4960916"/>
                  </a:cubicBezTo>
                  <a:cubicBezTo>
                    <a:pt x="555249" y="5028208"/>
                    <a:pt x="578662" y="5095022"/>
                    <a:pt x="604710" y="5160875"/>
                  </a:cubicBezTo>
                  <a:cubicBezTo>
                    <a:pt x="707358" y="5425298"/>
                    <a:pt x="838443" y="5680902"/>
                    <a:pt x="996766" y="5920640"/>
                  </a:cubicBezTo>
                  <a:cubicBezTo>
                    <a:pt x="1154790" y="6160571"/>
                    <a:pt x="1340404" y="6384350"/>
                    <a:pt x="1549183" y="6586417"/>
                  </a:cubicBezTo>
                  <a:cubicBezTo>
                    <a:pt x="1601365" y="6636982"/>
                    <a:pt x="1654970" y="6686208"/>
                    <a:pt x="1709890" y="6734063"/>
                  </a:cubicBezTo>
                  <a:lnTo>
                    <a:pt x="1859761" y="6858000"/>
                  </a:lnTo>
                  <a:lnTo>
                    <a:pt x="1671798" y="6858000"/>
                  </a:lnTo>
                  <a:lnTo>
                    <a:pt x="1628044" y="6822717"/>
                  </a:lnTo>
                  <a:cubicBezTo>
                    <a:pt x="1570828" y="6774460"/>
                    <a:pt x="1514710" y="6724955"/>
                    <a:pt x="1459756" y="6674223"/>
                  </a:cubicBezTo>
                  <a:cubicBezTo>
                    <a:pt x="1019931" y="6268363"/>
                    <a:pt x="658296" y="5781216"/>
                    <a:pt x="402543" y="5241588"/>
                  </a:cubicBezTo>
                  <a:cubicBezTo>
                    <a:pt x="370231" y="5174103"/>
                    <a:pt x="340306" y="5105661"/>
                    <a:pt x="311923" y="5036741"/>
                  </a:cubicBezTo>
                  <a:cubicBezTo>
                    <a:pt x="283539" y="4967771"/>
                    <a:pt x="256895" y="4897986"/>
                    <a:pt x="232140" y="4827483"/>
                  </a:cubicBezTo>
                  <a:cubicBezTo>
                    <a:pt x="207334" y="4756981"/>
                    <a:pt x="184368" y="4685758"/>
                    <a:pt x="163392" y="4613913"/>
                  </a:cubicBezTo>
                  <a:cubicBezTo>
                    <a:pt x="142514" y="4542020"/>
                    <a:pt x="123624" y="4469360"/>
                    <a:pt x="106823" y="4396365"/>
                  </a:cubicBezTo>
                  <a:cubicBezTo>
                    <a:pt x="73120" y="4250902"/>
                    <a:pt x="47371" y="4103281"/>
                    <a:pt x="29326" y="3954702"/>
                  </a:cubicBezTo>
                  <a:cubicBezTo>
                    <a:pt x="20478" y="3880365"/>
                    <a:pt x="13320" y="3805789"/>
                    <a:pt x="8647" y="3730971"/>
                  </a:cubicBezTo>
                  <a:cubicBezTo>
                    <a:pt x="6311" y="3693587"/>
                    <a:pt x="4322" y="3656106"/>
                    <a:pt x="2880" y="3618674"/>
                  </a:cubicBezTo>
                  <a:cubicBezTo>
                    <a:pt x="1539" y="3581146"/>
                    <a:pt x="694" y="3543809"/>
                    <a:pt x="296" y="3506425"/>
                  </a:cubicBezTo>
                  <a:cubicBezTo>
                    <a:pt x="-1543" y="3356649"/>
                    <a:pt x="5217" y="3206200"/>
                    <a:pt x="20030" y="3056711"/>
                  </a:cubicBezTo>
                  <a:cubicBezTo>
                    <a:pt x="27686" y="2981942"/>
                    <a:pt x="36931" y="2907317"/>
                    <a:pt x="48664" y="2832980"/>
                  </a:cubicBezTo>
                  <a:cubicBezTo>
                    <a:pt x="60395" y="2758642"/>
                    <a:pt x="73716" y="2684784"/>
                    <a:pt x="89922" y="2610639"/>
                  </a:cubicBezTo>
                  <a:cubicBezTo>
                    <a:pt x="121736" y="2462826"/>
                    <a:pt x="162645" y="2317220"/>
                    <a:pt x="211163" y="2174343"/>
                  </a:cubicBezTo>
                  <a:cubicBezTo>
                    <a:pt x="259778" y="2031468"/>
                    <a:pt x="315601" y="1891517"/>
                    <a:pt x="379129" y="1754393"/>
                  </a:cubicBezTo>
                  <a:cubicBezTo>
                    <a:pt x="505540" y="1480433"/>
                    <a:pt x="660930" y="1219318"/>
                    <a:pt x="841424" y="976270"/>
                  </a:cubicBezTo>
                  <a:cubicBezTo>
                    <a:pt x="931498" y="854627"/>
                    <a:pt x="1028182" y="737777"/>
                    <a:pt x="1130234" y="625768"/>
                  </a:cubicBezTo>
                  <a:cubicBezTo>
                    <a:pt x="1232486" y="513855"/>
                    <a:pt x="1340157" y="407117"/>
                    <a:pt x="1452897" y="305748"/>
                  </a:cubicBezTo>
                  <a:cubicBezTo>
                    <a:pt x="1565736" y="204380"/>
                    <a:pt x="1683596" y="108665"/>
                    <a:pt x="1805682" y="18752"/>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Freeform: Shape 17">
              <a:extLst>
                <a:ext uri="{FF2B5EF4-FFF2-40B4-BE49-F238E27FC236}">
                  <a16:creationId xmlns:a16="http://schemas.microsoft.com/office/drawing/2014/main" id="{DA46556D-445B-4CD0-87A0-02A30BD1B1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8320" y="3985"/>
              <a:ext cx="9767847" cy="6858000"/>
            </a:xfrm>
            <a:custGeom>
              <a:avLst/>
              <a:gdLst>
                <a:gd name="connsiteX0" fmla="*/ 7151367 w 9767847"/>
                <a:gd name="connsiteY0" fmla="*/ 0 h 6858000"/>
                <a:gd name="connsiteX1" fmla="*/ 7881247 w 9767847"/>
                <a:gd name="connsiteY1" fmla="*/ 0 h 6858000"/>
                <a:gd name="connsiteX2" fmla="*/ 7990553 w 9767847"/>
                <a:gd name="connsiteY2" fmla="*/ 81317 h 6858000"/>
                <a:gd name="connsiteX3" fmla="*/ 9767847 w 9767847"/>
                <a:gd name="connsiteY3" fmla="*/ 3649031 h 6858000"/>
                <a:gd name="connsiteX4" fmla="*/ 8652597 w 9767847"/>
                <a:gd name="connsiteY4" fmla="*/ 6590005 h 6858000"/>
                <a:gd name="connsiteX5" fmla="*/ 8395306 w 9767847"/>
                <a:gd name="connsiteY5" fmla="*/ 6858000 h 6858000"/>
                <a:gd name="connsiteX6" fmla="*/ 6762603 w 9767847"/>
                <a:gd name="connsiteY6" fmla="*/ 6858000 h 6858000"/>
                <a:gd name="connsiteX7" fmla="*/ 6765962 w 9767847"/>
                <a:gd name="connsiteY7" fmla="*/ 6854844 h 6858000"/>
                <a:gd name="connsiteX8" fmla="*/ 6804586 w 9767847"/>
                <a:gd name="connsiteY8" fmla="*/ 6817103 h 6858000"/>
                <a:gd name="connsiteX9" fmla="*/ 6881735 w 9767847"/>
                <a:gd name="connsiteY9" fmla="*/ 6741197 h 6858000"/>
                <a:gd name="connsiteX10" fmla="*/ 6958883 w 9767847"/>
                <a:gd name="connsiteY10" fmla="*/ 6664822 h 6858000"/>
                <a:gd name="connsiteX11" fmla="*/ 7267925 w 9767847"/>
                <a:gd name="connsiteY11" fmla="*/ 6355694 h 6858000"/>
                <a:gd name="connsiteX12" fmla="*/ 7424360 w 9767847"/>
                <a:gd name="connsiteY12" fmla="*/ 6200685 h 6858000"/>
                <a:gd name="connsiteX13" fmla="*/ 7504938 w 9767847"/>
                <a:gd name="connsiteY13" fmla="*/ 6122708 h 6858000"/>
                <a:gd name="connsiteX14" fmla="*/ 7546396 w 9767847"/>
                <a:gd name="connsiteY14" fmla="*/ 6083697 h 6858000"/>
                <a:gd name="connsiteX15" fmla="*/ 7588002 w 9767847"/>
                <a:gd name="connsiteY15" fmla="*/ 6045532 h 6858000"/>
                <a:gd name="connsiteX16" fmla="*/ 7631000 w 9767847"/>
                <a:gd name="connsiteY16" fmla="*/ 6006709 h 6858000"/>
                <a:gd name="connsiteX17" fmla="*/ 7675440 w 9767847"/>
                <a:gd name="connsiteY17" fmla="*/ 5968309 h 6858000"/>
                <a:gd name="connsiteX18" fmla="*/ 7720626 w 9767847"/>
                <a:gd name="connsiteY18" fmla="*/ 5930851 h 6858000"/>
                <a:gd name="connsiteX19" fmla="*/ 7766458 w 9767847"/>
                <a:gd name="connsiteY19" fmla="*/ 5894334 h 6858000"/>
                <a:gd name="connsiteX20" fmla="*/ 7955254 w 9767847"/>
                <a:gd name="connsiteY20" fmla="*/ 5756828 h 6858000"/>
                <a:gd name="connsiteX21" fmla="*/ 8352678 w 9767847"/>
                <a:gd name="connsiteY21" fmla="*/ 5517630 h 6858000"/>
                <a:gd name="connsiteX22" fmla="*/ 8451350 w 9767847"/>
                <a:gd name="connsiteY22" fmla="*/ 5465254 h 6858000"/>
                <a:gd name="connsiteX23" fmla="*/ 8548532 w 9767847"/>
                <a:gd name="connsiteY23" fmla="*/ 5413395 h 6858000"/>
                <a:gd name="connsiteX24" fmla="*/ 8729473 w 9767847"/>
                <a:gd name="connsiteY24" fmla="*/ 5309961 h 6858000"/>
                <a:gd name="connsiteX25" fmla="*/ 8770781 w 9767847"/>
                <a:gd name="connsiteY25" fmla="*/ 5283232 h 6858000"/>
                <a:gd name="connsiteX26" fmla="*/ 8790964 w 9767847"/>
                <a:gd name="connsiteY26" fmla="*/ 5269492 h 6858000"/>
                <a:gd name="connsiteX27" fmla="*/ 8810499 w 9767847"/>
                <a:gd name="connsiteY27" fmla="*/ 5255703 h 6858000"/>
                <a:gd name="connsiteX28" fmla="*/ 8883571 w 9767847"/>
                <a:gd name="connsiteY28" fmla="*/ 5198479 h 6858000"/>
                <a:gd name="connsiteX29" fmla="*/ 9006651 w 9767847"/>
                <a:gd name="connsiteY29" fmla="*/ 5070527 h 6858000"/>
                <a:gd name="connsiteX30" fmla="*/ 9033494 w 9767847"/>
                <a:gd name="connsiteY30" fmla="*/ 5034105 h 6858000"/>
                <a:gd name="connsiteX31" fmla="*/ 9040305 w 9767847"/>
                <a:gd name="connsiteY31" fmla="*/ 5024551 h 6858000"/>
                <a:gd name="connsiteX32" fmla="*/ 9046568 w 9767847"/>
                <a:gd name="connsiteY32" fmla="*/ 5015281 h 6858000"/>
                <a:gd name="connsiteX33" fmla="*/ 9058846 w 9767847"/>
                <a:gd name="connsiteY33" fmla="*/ 4996645 h 6858000"/>
                <a:gd name="connsiteX34" fmla="*/ 9104529 w 9767847"/>
                <a:gd name="connsiteY34" fmla="*/ 4918105 h 6858000"/>
                <a:gd name="connsiteX35" fmla="*/ 9181081 w 9767847"/>
                <a:gd name="connsiteY35" fmla="*/ 4744694 h 6858000"/>
                <a:gd name="connsiteX36" fmla="*/ 9240731 w 9767847"/>
                <a:gd name="connsiteY36" fmla="*/ 4557872 h 6858000"/>
                <a:gd name="connsiteX37" fmla="*/ 9265388 w 9767847"/>
                <a:gd name="connsiteY37" fmla="*/ 4461073 h 6858000"/>
                <a:gd name="connsiteX38" fmla="*/ 9276571 w 9767847"/>
                <a:gd name="connsiteY38" fmla="*/ 4411943 h 6858000"/>
                <a:gd name="connsiteX39" fmla="*/ 9281841 w 9767847"/>
                <a:gd name="connsiteY39" fmla="*/ 4387379 h 6858000"/>
                <a:gd name="connsiteX40" fmla="*/ 9286513 w 9767847"/>
                <a:gd name="connsiteY40" fmla="*/ 4364838 h 6858000"/>
                <a:gd name="connsiteX41" fmla="*/ 9296754 w 9767847"/>
                <a:gd name="connsiteY41" fmla="*/ 4312038 h 6858000"/>
                <a:gd name="connsiteX42" fmla="*/ 9301029 w 9767847"/>
                <a:gd name="connsiteY42" fmla="*/ 4289074 h 6858000"/>
                <a:gd name="connsiteX43" fmla="*/ 9302818 w 9767847"/>
                <a:gd name="connsiteY43" fmla="*/ 4278581 h 6858000"/>
                <a:gd name="connsiteX44" fmla="*/ 9304658 w 9767847"/>
                <a:gd name="connsiteY44" fmla="*/ 4266816 h 6858000"/>
                <a:gd name="connsiteX45" fmla="*/ 9312810 w 9767847"/>
                <a:gd name="connsiteY45" fmla="*/ 4215945 h 6858000"/>
                <a:gd name="connsiteX46" fmla="*/ 9316887 w 9767847"/>
                <a:gd name="connsiteY46" fmla="*/ 4190486 h 6858000"/>
                <a:gd name="connsiteX47" fmla="*/ 9318923 w 9767847"/>
                <a:gd name="connsiteY47" fmla="*/ 4177780 h 6858000"/>
                <a:gd name="connsiteX48" fmla="*/ 9320515 w 9767847"/>
                <a:gd name="connsiteY48" fmla="*/ 4164886 h 6858000"/>
                <a:gd name="connsiteX49" fmla="*/ 9332445 w 9767847"/>
                <a:gd name="connsiteY49" fmla="*/ 4064981 h 6858000"/>
                <a:gd name="connsiteX50" fmla="*/ 9336173 w 9767847"/>
                <a:gd name="connsiteY50" fmla="*/ 4018676 h 6858000"/>
                <a:gd name="connsiteX51" fmla="*/ 9340199 w 9767847"/>
                <a:gd name="connsiteY51" fmla="*/ 3965171 h 6858000"/>
                <a:gd name="connsiteX52" fmla="*/ 9347557 w 9767847"/>
                <a:gd name="connsiteY52" fmla="*/ 3765972 h 6858000"/>
                <a:gd name="connsiteX53" fmla="*/ 9346364 w 9767847"/>
                <a:gd name="connsiteY53" fmla="*/ 3664938 h 6858000"/>
                <a:gd name="connsiteX54" fmla="*/ 9344921 w 9767847"/>
                <a:gd name="connsiteY54" fmla="*/ 3615243 h 6858000"/>
                <a:gd name="connsiteX55" fmla="*/ 9344524 w 9767847"/>
                <a:gd name="connsiteY55" fmla="*/ 3603526 h 6858000"/>
                <a:gd name="connsiteX56" fmla="*/ 9343728 w 9767847"/>
                <a:gd name="connsiteY56" fmla="*/ 3590774 h 6858000"/>
                <a:gd name="connsiteX57" fmla="*/ 9342188 w 9767847"/>
                <a:gd name="connsiteY57" fmla="*/ 3565268 h 6858000"/>
                <a:gd name="connsiteX58" fmla="*/ 9339056 w 9767847"/>
                <a:gd name="connsiteY58" fmla="*/ 3514256 h 6858000"/>
                <a:gd name="connsiteX59" fmla="*/ 9334334 w 9767847"/>
                <a:gd name="connsiteY59" fmla="*/ 3463057 h 6858000"/>
                <a:gd name="connsiteX60" fmla="*/ 9329363 w 9767847"/>
                <a:gd name="connsiteY60" fmla="*/ 3411810 h 6858000"/>
                <a:gd name="connsiteX61" fmla="*/ 9328319 w 9767847"/>
                <a:gd name="connsiteY61" fmla="*/ 3400657 h 6858000"/>
                <a:gd name="connsiteX62" fmla="*/ 9327177 w 9767847"/>
                <a:gd name="connsiteY62" fmla="*/ 3390116 h 6858000"/>
                <a:gd name="connsiteX63" fmla="*/ 9324293 w 9767847"/>
                <a:gd name="connsiteY63" fmla="*/ 3366774 h 6858000"/>
                <a:gd name="connsiteX64" fmla="*/ 9320763 w 9767847"/>
                <a:gd name="connsiteY64" fmla="*/ 3340329 h 6858000"/>
                <a:gd name="connsiteX65" fmla="*/ 9317184 w 9767847"/>
                <a:gd name="connsiteY65" fmla="*/ 3311245 h 6858000"/>
                <a:gd name="connsiteX66" fmla="*/ 9311021 w 9767847"/>
                <a:gd name="connsiteY66" fmla="*/ 3266211 h 6858000"/>
                <a:gd name="connsiteX67" fmla="*/ 9302719 w 9767847"/>
                <a:gd name="connsiteY67" fmla="*/ 3215717 h 6858000"/>
                <a:gd name="connsiteX68" fmla="*/ 9293970 w 9767847"/>
                <a:gd name="connsiteY68" fmla="*/ 3165789 h 6858000"/>
                <a:gd name="connsiteX69" fmla="*/ 9252065 w 9767847"/>
                <a:gd name="connsiteY69" fmla="*/ 2967107 h 6858000"/>
                <a:gd name="connsiteX70" fmla="*/ 9227211 w 9767847"/>
                <a:gd name="connsiteY70" fmla="*/ 2868473 h 6858000"/>
                <a:gd name="connsiteX71" fmla="*/ 9220699 w 9767847"/>
                <a:gd name="connsiteY71" fmla="*/ 2844426 h 6858000"/>
                <a:gd name="connsiteX72" fmla="*/ 9213740 w 9767847"/>
                <a:gd name="connsiteY72" fmla="*/ 2820191 h 6858000"/>
                <a:gd name="connsiteX73" fmla="*/ 9199374 w 9767847"/>
                <a:gd name="connsiteY73" fmla="*/ 2771438 h 6858000"/>
                <a:gd name="connsiteX74" fmla="*/ 9061829 w 9767847"/>
                <a:gd name="connsiteY74" fmla="*/ 2385418 h 6858000"/>
                <a:gd name="connsiteX75" fmla="*/ 8978865 w 9767847"/>
                <a:gd name="connsiteY75" fmla="*/ 2196855 h 6858000"/>
                <a:gd name="connsiteX76" fmla="*/ 8956694 w 9767847"/>
                <a:gd name="connsiteY76" fmla="*/ 2150219 h 6858000"/>
                <a:gd name="connsiteX77" fmla="*/ 8934176 w 9767847"/>
                <a:gd name="connsiteY77" fmla="*/ 2103914 h 6858000"/>
                <a:gd name="connsiteX78" fmla="*/ 8887151 w 9767847"/>
                <a:gd name="connsiteY78" fmla="*/ 2011350 h 6858000"/>
                <a:gd name="connsiteX79" fmla="*/ 8787533 w 9767847"/>
                <a:gd name="connsiteY79" fmla="*/ 1828527 h 6858000"/>
                <a:gd name="connsiteX80" fmla="*/ 8761485 w 9767847"/>
                <a:gd name="connsiteY80" fmla="*/ 1783398 h 6858000"/>
                <a:gd name="connsiteX81" fmla="*/ 8734791 w 9767847"/>
                <a:gd name="connsiteY81" fmla="*/ 1737893 h 6858000"/>
                <a:gd name="connsiteX82" fmla="*/ 8680808 w 9767847"/>
                <a:gd name="connsiteY82" fmla="*/ 1648812 h 6858000"/>
                <a:gd name="connsiteX83" fmla="*/ 8567024 w 9767847"/>
                <a:gd name="connsiteY83" fmla="*/ 1472906 h 6858000"/>
                <a:gd name="connsiteX84" fmla="*/ 8537446 w 9767847"/>
                <a:gd name="connsiteY84" fmla="*/ 1429330 h 6858000"/>
                <a:gd name="connsiteX85" fmla="*/ 8507423 w 9767847"/>
                <a:gd name="connsiteY85" fmla="*/ 1385896 h 6858000"/>
                <a:gd name="connsiteX86" fmla="*/ 8446529 w 9767847"/>
                <a:gd name="connsiteY86" fmla="*/ 1300295 h 6858000"/>
                <a:gd name="connsiteX87" fmla="*/ 8319224 w 9767847"/>
                <a:gd name="connsiteY87" fmla="*/ 1131026 h 6858000"/>
                <a:gd name="connsiteX88" fmla="*/ 8286366 w 9767847"/>
                <a:gd name="connsiteY88" fmla="*/ 1089050 h 6858000"/>
                <a:gd name="connsiteX89" fmla="*/ 8270161 w 9767847"/>
                <a:gd name="connsiteY89" fmla="*/ 1068439 h 6858000"/>
                <a:gd name="connsiteX90" fmla="*/ 8253856 w 9767847"/>
                <a:gd name="connsiteY90" fmla="*/ 1048156 h 6858000"/>
                <a:gd name="connsiteX91" fmla="*/ 8186352 w 9767847"/>
                <a:gd name="connsiteY91" fmla="*/ 966275 h 6858000"/>
                <a:gd name="connsiteX92" fmla="*/ 8046768 w 9767847"/>
                <a:gd name="connsiteY92" fmla="*/ 805429 h 6858000"/>
                <a:gd name="connsiteX93" fmla="*/ 8010927 w 9767847"/>
                <a:gd name="connsiteY93" fmla="*/ 765853 h 6858000"/>
                <a:gd name="connsiteX94" fmla="*/ 7974788 w 9767847"/>
                <a:gd name="connsiteY94" fmla="*/ 726653 h 6858000"/>
                <a:gd name="connsiteX95" fmla="*/ 7901070 w 9767847"/>
                <a:gd name="connsiteY95" fmla="*/ 648724 h 6858000"/>
                <a:gd name="connsiteX96" fmla="*/ 7750054 w 9767847"/>
                <a:gd name="connsiteY96" fmla="*/ 497008 h 6858000"/>
                <a:gd name="connsiteX97" fmla="*/ 7592277 w 9767847"/>
                <a:gd name="connsiteY97" fmla="*/ 351221 h 6858000"/>
                <a:gd name="connsiteX98" fmla="*/ 7257734 w 9767847"/>
                <a:gd name="connsiteY98" fmla="*/ 76964 h 6858000"/>
                <a:gd name="connsiteX99" fmla="*/ 1886601 w 9767847"/>
                <a:gd name="connsiteY99" fmla="*/ 0 h 6858000"/>
                <a:gd name="connsiteX100" fmla="*/ 2292926 w 9767847"/>
                <a:gd name="connsiteY100" fmla="*/ 0 h 6858000"/>
                <a:gd name="connsiteX101" fmla="*/ 2135542 w 9767847"/>
                <a:gd name="connsiteY101" fmla="*/ 117781 h 6858000"/>
                <a:gd name="connsiteX102" fmla="*/ 1969576 w 9767847"/>
                <a:gd name="connsiteY102" fmla="*/ 254986 h 6858000"/>
                <a:gd name="connsiteX103" fmla="*/ 1659938 w 9767847"/>
                <a:gd name="connsiteY103" fmla="*/ 549855 h 6858000"/>
                <a:gd name="connsiteX104" fmla="*/ 729383 w 9767847"/>
                <a:gd name="connsiteY104" fmla="*/ 1936480 h 6858000"/>
                <a:gd name="connsiteX105" fmla="*/ 578465 w 9767847"/>
                <a:gd name="connsiteY105" fmla="*/ 2320807 h 6858000"/>
                <a:gd name="connsiteX106" fmla="*/ 465080 w 9767847"/>
                <a:gd name="connsiteY106" fmla="*/ 2714875 h 6858000"/>
                <a:gd name="connsiteX107" fmla="*/ 423820 w 9767847"/>
                <a:gd name="connsiteY107" fmla="*/ 2915436 h 6858000"/>
                <a:gd name="connsiteX108" fmla="*/ 392355 w 9767847"/>
                <a:gd name="connsiteY108" fmla="*/ 3118071 h 6858000"/>
                <a:gd name="connsiteX109" fmla="*/ 358801 w 9767847"/>
                <a:gd name="connsiteY109" fmla="*/ 3526915 h 6858000"/>
                <a:gd name="connsiteX110" fmla="*/ 410350 w 9767847"/>
                <a:gd name="connsiteY110" fmla="*/ 4348226 h 6858000"/>
                <a:gd name="connsiteX111" fmla="*/ 449022 w 9767847"/>
                <a:gd name="connsiteY111" fmla="*/ 4551049 h 6858000"/>
                <a:gd name="connsiteX112" fmla="*/ 498882 w 9767847"/>
                <a:gd name="connsiteY112" fmla="*/ 4752365 h 6858000"/>
                <a:gd name="connsiteX113" fmla="*/ 559775 w 9767847"/>
                <a:gd name="connsiteY113" fmla="*/ 4951657 h 6858000"/>
                <a:gd name="connsiteX114" fmla="*/ 631406 w 9767847"/>
                <a:gd name="connsiteY114" fmla="*/ 5147986 h 6858000"/>
                <a:gd name="connsiteX115" fmla="*/ 1023461 w 9767847"/>
                <a:gd name="connsiteY115" fmla="*/ 5893957 h 6858000"/>
                <a:gd name="connsiteX116" fmla="*/ 1575880 w 9767847"/>
                <a:gd name="connsiteY116" fmla="*/ 6547646 h 6858000"/>
                <a:gd name="connsiteX117" fmla="*/ 1905228 w 9767847"/>
                <a:gd name="connsiteY117" fmla="*/ 6829468 h 6858000"/>
                <a:gd name="connsiteX118" fmla="*/ 1944230 w 9767847"/>
                <a:gd name="connsiteY118" fmla="*/ 6858000 h 6858000"/>
                <a:gd name="connsiteX119" fmla="*/ 1372541 w 9767847"/>
                <a:gd name="connsiteY119" fmla="*/ 6858000 h 6858000"/>
                <a:gd name="connsiteX120" fmla="*/ 1115251 w 9767847"/>
                <a:gd name="connsiteY120" fmla="*/ 6590005 h 6858000"/>
                <a:gd name="connsiteX121" fmla="*/ 0 w 9767847"/>
                <a:gd name="connsiteY121" fmla="*/ 3649031 h 6858000"/>
                <a:gd name="connsiteX122" fmla="*/ 1777294 w 9767847"/>
                <a:gd name="connsiteY122" fmla="*/ 8131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9767847" h="6858000">
                  <a:moveTo>
                    <a:pt x="7151367" y="0"/>
                  </a:moveTo>
                  <a:lnTo>
                    <a:pt x="7881247" y="0"/>
                  </a:lnTo>
                  <a:lnTo>
                    <a:pt x="7990553" y="81317"/>
                  </a:lnTo>
                  <a:cubicBezTo>
                    <a:pt x="9075991" y="929334"/>
                    <a:pt x="9767847" y="2212695"/>
                    <a:pt x="9767847" y="3649031"/>
                  </a:cubicBezTo>
                  <a:cubicBezTo>
                    <a:pt x="9767847" y="4766182"/>
                    <a:pt x="9349317" y="5790792"/>
                    <a:pt x="8652597" y="6590005"/>
                  </a:cubicBezTo>
                  <a:lnTo>
                    <a:pt x="8395306" y="6858000"/>
                  </a:lnTo>
                  <a:lnTo>
                    <a:pt x="6762603" y="6858000"/>
                  </a:lnTo>
                  <a:lnTo>
                    <a:pt x="6765962" y="6854844"/>
                  </a:lnTo>
                  <a:cubicBezTo>
                    <a:pt x="6779036" y="6842703"/>
                    <a:pt x="6791663" y="6829621"/>
                    <a:pt x="6804586" y="6817103"/>
                  </a:cubicBezTo>
                  <a:lnTo>
                    <a:pt x="6881735" y="6741197"/>
                  </a:lnTo>
                  <a:cubicBezTo>
                    <a:pt x="6907435" y="6715881"/>
                    <a:pt x="6933134" y="6690798"/>
                    <a:pt x="6958883" y="6664822"/>
                  </a:cubicBezTo>
                  <a:lnTo>
                    <a:pt x="7267925" y="6355694"/>
                  </a:lnTo>
                  <a:lnTo>
                    <a:pt x="7424360" y="6200685"/>
                  </a:lnTo>
                  <a:cubicBezTo>
                    <a:pt x="7450754" y="6174802"/>
                    <a:pt x="7477598" y="6148731"/>
                    <a:pt x="7504938" y="6122708"/>
                  </a:cubicBezTo>
                  <a:lnTo>
                    <a:pt x="7546396" y="6083697"/>
                  </a:lnTo>
                  <a:cubicBezTo>
                    <a:pt x="7560264" y="6070803"/>
                    <a:pt x="7574780" y="6057532"/>
                    <a:pt x="7588002" y="6045532"/>
                  </a:cubicBezTo>
                  <a:lnTo>
                    <a:pt x="7631000" y="6006709"/>
                  </a:lnTo>
                  <a:lnTo>
                    <a:pt x="7675440" y="5968309"/>
                  </a:lnTo>
                  <a:cubicBezTo>
                    <a:pt x="7690404" y="5955698"/>
                    <a:pt x="7705564" y="5943321"/>
                    <a:pt x="7720626" y="5930851"/>
                  </a:cubicBezTo>
                  <a:cubicBezTo>
                    <a:pt x="7735738" y="5918427"/>
                    <a:pt x="7751197" y="5906521"/>
                    <a:pt x="7766458" y="5894334"/>
                  </a:cubicBezTo>
                  <a:cubicBezTo>
                    <a:pt x="7827949" y="5846192"/>
                    <a:pt x="7890979" y="5800499"/>
                    <a:pt x="7955254" y="5756828"/>
                  </a:cubicBezTo>
                  <a:cubicBezTo>
                    <a:pt x="8083800" y="5669534"/>
                    <a:pt x="8216872" y="5590336"/>
                    <a:pt x="8352678" y="5517630"/>
                  </a:cubicBezTo>
                  <a:lnTo>
                    <a:pt x="8451350" y="5465254"/>
                  </a:lnTo>
                  <a:lnTo>
                    <a:pt x="8548532" y="5413395"/>
                  </a:lnTo>
                  <a:cubicBezTo>
                    <a:pt x="8612110" y="5379090"/>
                    <a:pt x="8673251" y="5345208"/>
                    <a:pt x="8729473" y="5309961"/>
                  </a:cubicBezTo>
                  <a:cubicBezTo>
                    <a:pt x="8743591" y="5301115"/>
                    <a:pt x="8757161" y="5292361"/>
                    <a:pt x="8770781" y="5283232"/>
                  </a:cubicBezTo>
                  <a:cubicBezTo>
                    <a:pt x="8777591" y="5278667"/>
                    <a:pt x="8784451" y="5274103"/>
                    <a:pt x="8790964" y="5269492"/>
                  </a:cubicBezTo>
                  <a:cubicBezTo>
                    <a:pt x="8797574" y="5264879"/>
                    <a:pt x="8804235" y="5260314"/>
                    <a:pt x="8810499" y="5255703"/>
                  </a:cubicBezTo>
                  <a:cubicBezTo>
                    <a:pt x="8835999" y="5237303"/>
                    <a:pt x="8860407" y="5218291"/>
                    <a:pt x="8883571" y="5198479"/>
                  </a:cubicBezTo>
                  <a:cubicBezTo>
                    <a:pt x="8929900" y="5158856"/>
                    <a:pt x="8971258" y="5116315"/>
                    <a:pt x="9006651" y="5070527"/>
                  </a:cubicBezTo>
                  <a:cubicBezTo>
                    <a:pt x="9015351" y="5059328"/>
                    <a:pt x="9024398" y="5046857"/>
                    <a:pt x="9033494" y="5034105"/>
                  </a:cubicBezTo>
                  <a:lnTo>
                    <a:pt x="9040305" y="5024551"/>
                  </a:lnTo>
                  <a:lnTo>
                    <a:pt x="9046568" y="5015281"/>
                  </a:lnTo>
                  <a:cubicBezTo>
                    <a:pt x="9050743" y="5009163"/>
                    <a:pt x="9054819" y="5002952"/>
                    <a:pt x="9058846" y="4996645"/>
                  </a:cubicBezTo>
                  <a:cubicBezTo>
                    <a:pt x="9075002" y="4971517"/>
                    <a:pt x="9090212" y="4945305"/>
                    <a:pt x="9104529" y="4918105"/>
                  </a:cubicBezTo>
                  <a:cubicBezTo>
                    <a:pt x="9133211" y="4863752"/>
                    <a:pt x="9158313" y="4805447"/>
                    <a:pt x="9181081" y="4744694"/>
                  </a:cubicBezTo>
                  <a:cubicBezTo>
                    <a:pt x="9203748" y="4684178"/>
                    <a:pt x="9223383" y="4621778"/>
                    <a:pt x="9240731" y="4557872"/>
                  </a:cubicBezTo>
                  <a:cubicBezTo>
                    <a:pt x="9249481" y="4525966"/>
                    <a:pt x="9257682" y="4493684"/>
                    <a:pt x="9265388" y="4461073"/>
                  </a:cubicBezTo>
                  <a:cubicBezTo>
                    <a:pt x="9269215" y="4444744"/>
                    <a:pt x="9272943" y="4428367"/>
                    <a:pt x="9276571" y="4411943"/>
                  </a:cubicBezTo>
                  <a:lnTo>
                    <a:pt x="9281841" y="4387379"/>
                  </a:lnTo>
                  <a:lnTo>
                    <a:pt x="9286513" y="4364838"/>
                  </a:lnTo>
                  <a:lnTo>
                    <a:pt x="9296754" y="4312038"/>
                  </a:lnTo>
                  <a:lnTo>
                    <a:pt x="9301029" y="4289074"/>
                  </a:lnTo>
                  <a:lnTo>
                    <a:pt x="9302818" y="4278581"/>
                  </a:lnTo>
                  <a:lnTo>
                    <a:pt x="9304658" y="4266816"/>
                  </a:lnTo>
                  <a:lnTo>
                    <a:pt x="9312810" y="4215945"/>
                  </a:lnTo>
                  <a:lnTo>
                    <a:pt x="9316887" y="4190486"/>
                  </a:lnTo>
                  <a:lnTo>
                    <a:pt x="9318923" y="4177780"/>
                  </a:lnTo>
                  <a:cubicBezTo>
                    <a:pt x="9319570" y="4173546"/>
                    <a:pt x="9319969" y="4169169"/>
                    <a:pt x="9320515" y="4164886"/>
                  </a:cubicBezTo>
                  <a:lnTo>
                    <a:pt x="9332445" y="4064981"/>
                  </a:lnTo>
                  <a:cubicBezTo>
                    <a:pt x="9333836" y="4052370"/>
                    <a:pt x="9334880" y="4036888"/>
                    <a:pt x="9336173" y="4018676"/>
                  </a:cubicBezTo>
                  <a:lnTo>
                    <a:pt x="9340199" y="3965171"/>
                  </a:lnTo>
                  <a:cubicBezTo>
                    <a:pt x="9345071" y="3899806"/>
                    <a:pt x="9347358" y="3832983"/>
                    <a:pt x="9347557" y="3765972"/>
                  </a:cubicBezTo>
                  <a:cubicBezTo>
                    <a:pt x="9347656" y="3732420"/>
                    <a:pt x="9347209" y="3698773"/>
                    <a:pt x="9346364" y="3664938"/>
                  </a:cubicBezTo>
                  <a:lnTo>
                    <a:pt x="9344921" y="3615243"/>
                  </a:lnTo>
                  <a:lnTo>
                    <a:pt x="9344524" y="3603526"/>
                  </a:lnTo>
                  <a:lnTo>
                    <a:pt x="9343728" y="3590774"/>
                  </a:lnTo>
                  <a:lnTo>
                    <a:pt x="9342188" y="3565268"/>
                  </a:lnTo>
                  <a:lnTo>
                    <a:pt x="9339056" y="3514256"/>
                  </a:lnTo>
                  <a:cubicBezTo>
                    <a:pt x="9337914" y="3497221"/>
                    <a:pt x="9335874" y="3480138"/>
                    <a:pt x="9334334" y="3463057"/>
                  </a:cubicBezTo>
                  <a:lnTo>
                    <a:pt x="9329363" y="3411810"/>
                  </a:lnTo>
                  <a:lnTo>
                    <a:pt x="9328319" y="3400657"/>
                  </a:lnTo>
                  <a:lnTo>
                    <a:pt x="9327177" y="3390116"/>
                  </a:lnTo>
                  <a:lnTo>
                    <a:pt x="9324293" y="3366774"/>
                  </a:lnTo>
                  <a:lnTo>
                    <a:pt x="9320763" y="3340329"/>
                  </a:lnTo>
                  <a:lnTo>
                    <a:pt x="9317184" y="3311245"/>
                  </a:lnTo>
                  <a:cubicBezTo>
                    <a:pt x="9315594" y="3296893"/>
                    <a:pt x="9313506" y="3282306"/>
                    <a:pt x="9311021" y="3266211"/>
                  </a:cubicBezTo>
                  <a:lnTo>
                    <a:pt x="9302719" y="3215717"/>
                  </a:lnTo>
                  <a:cubicBezTo>
                    <a:pt x="9299936" y="3199059"/>
                    <a:pt x="9297003" y="3182400"/>
                    <a:pt x="9293970" y="3165789"/>
                  </a:cubicBezTo>
                  <a:cubicBezTo>
                    <a:pt x="9281891" y="3099295"/>
                    <a:pt x="9267674" y="3033084"/>
                    <a:pt x="9252065" y="2967107"/>
                  </a:cubicBezTo>
                  <a:cubicBezTo>
                    <a:pt x="9244261" y="2934167"/>
                    <a:pt x="9235959" y="2901273"/>
                    <a:pt x="9227211" y="2868473"/>
                  </a:cubicBezTo>
                  <a:lnTo>
                    <a:pt x="9220699" y="2844426"/>
                  </a:lnTo>
                  <a:lnTo>
                    <a:pt x="9213740" y="2820191"/>
                  </a:lnTo>
                  <a:cubicBezTo>
                    <a:pt x="9209216" y="2804049"/>
                    <a:pt x="9204345" y="2787768"/>
                    <a:pt x="9199374" y="2771438"/>
                  </a:cubicBezTo>
                  <a:cubicBezTo>
                    <a:pt x="9159855" y="2641086"/>
                    <a:pt x="9114272" y="2512099"/>
                    <a:pt x="9061829" y="2385418"/>
                  </a:cubicBezTo>
                  <a:cubicBezTo>
                    <a:pt x="9035582" y="2322077"/>
                    <a:pt x="9008043" y="2259160"/>
                    <a:pt x="8978865" y="2196855"/>
                  </a:cubicBezTo>
                  <a:lnTo>
                    <a:pt x="8956694" y="2150219"/>
                  </a:lnTo>
                  <a:lnTo>
                    <a:pt x="8934176" y="2103914"/>
                  </a:lnTo>
                  <a:cubicBezTo>
                    <a:pt x="8918915" y="2073091"/>
                    <a:pt x="8903157" y="2042032"/>
                    <a:pt x="8887151" y="2011350"/>
                  </a:cubicBezTo>
                  <a:cubicBezTo>
                    <a:pt x="8854988" y="1949891"/>
                    <a:pt x="8822082" y="1888810"/>
                    <a:pt x="8787533" y="1828527"/>
                  </a:cubicBezTo>
                  <a:lnTo>
                    <a:pt x="8761485" y="1783398"/>
                  </a:lnTo>
                  <a:lnTo>
                    <a:pt x="8734791" y="1737893"/>
                  </a:lnTo>
                  <a:cubicBezTo>
                    <a:pt x="8717047" y="1707823"/>
                    <a:pt x="8699200" y="1678363"/>
                    <a:pt x="8680808" y="1648812"/>
                  </a:cubicBezTo>
                  <a:cubicBezTo>
                    <a:pt x="8644322" y="1589658"/>
                    <a:pt x="8606194" y="1531118"/>
                    <a:pt x="8567024" y="1472906"/>
                  </a:cubicBezTo>
                  <a:lnTo>
                    <a:pt x="8537446" y="1429330"/>
                  </a:lnTo>
                  <a:lnTo>
                    <a:pt x="8507423" y="1385896"/>
                  </a:lnTo>
                  <a:cubicBezTo>
                    <a:pt x="8487390" y="1357284"/>
                    <a:pt x="8467158" y="1328719"/>
                    <a:pt x="8446529" y="1300295"/>
                  </a:cubicBezTo>
                  <a:cubicBezTo>
                    <a:pt x="8405271" y="1243496"/>
                    <a:pt x="8362718" y="1187120"/>
                    <a:pt x="8319224" y="1131026"/>
                  </a:cubicBezTo>
                  <a:lnTo>
                    <a:pt x="8286366" y="1089050"/>
                  </a:lnTo>
                  <a:lnTo>
                    <a:pt x="8270161" y="1068439"/>
                  </a:lnTo>
                  <a:lnTo>
                    <a:pt x="8253856" y="1048156"/>
                  </a:lnTo>
                  <a:cubicBezTo>
                    <a:pt x="8231636" y="1020675"/>
                    <a:pt x="8209117" y="993381"/>
                    <a:pt x="8186352" y="966275"/>
                  </a:cubicBezTo>
                  <a:cubicBezTo>
                    <a:pt x="8140917" y="911922"/>
                    <a:pt x="8094240" y="858417"/>
                    <a:pt x="8046768" y="805429"/>
                  </a:cubicBezTo>
                  <a:lnTo>
                    <a:pt x="8010927" y="765853"/>
                  </a:lnTo>
                  <a:lnTo>
                    <a:pt x="7974788" y="726653"/>
                  </a:lnTo>
                  <a:cubicBezTo>
                    <a:pt x="7950382" y="700489"/>
                    <a:pt x="7925824" y="674465"/>
                    <a:pt x="7901070" y="648724"/>
                  </a:cubicBezTo>
                  <a:cubicBezTo>
                    <a:pt x="7851510" y="597289"/>
                    <a:pt x="7801404" y="546514"/>
                    <a:pt x="7750054" y="497008"/>
                  </a:cubicBezTo>
                  <a:cubicBezTo>
                    <a:pt x="7698902" y="447644"/>
                    <a:pt x="7645913" y="398938"/>
                    <a:pt x="7592277" y="351221"/>
                  </a:cubicBezTo>
                  <a:cubicBezTo>
                    <a:pt x="7484856" y="255786"/>
                    <a:pt x="7373308" y="164304"/>
                    <a:pt x="7257734" y="76964"/>
                  </a:cubicBezTo>
                  <a:close/>
                  <a:moveTo>
                    <a:pt x="1886601" y="0"/>
                  </a:moveTo>
                  <a:lnTo>
                    <a:pt x="2292926" y="0"/>
                  </a:lnTo>
                  <a:lnTo>
                    <a:pt x="2135542" y="117781"/>
                  </a:lnTo>
                  <a:cubicBezTo>
                    <a:pt x="2078998" y="162280"/>
                    <a:pt x="2023659" y="208045"/>
                    <a:pt x="1969576" y="254986"/>
                  </a:cubicBezTo>
                  <a:cubicBezTo>
                    <a:pt x="1861309" y="348820"/>
                    <a:pt x="1758064" y="447314"/>
                    <a:pt x="1659938" y="549855"/>
                  </a:cubicBezTo>
                  <a:cubicBezTo>
                    <a:pt x="1266987" y="960346"/>
                    <a:pt x="953820" y="1431495"/>
                    <a:pt x="729383" y="1936480"/>
                  </a:cubicBezTo>
                  <a:cubicBezTo>
                    <a:pt x="673260" y="2062362"/>
                    <a:pt x="622855" y="2190972"/>
                    <a:pt x="578465" y="2320807"/>
                  </a:cubicBezTo>
                  <a:cubicBezTo>
                    <a:pt x="534125" y="2450687"/>
                    <a:pt x="496147" y="2582216"/>
                    <a:pt x="465080" y="2714875"/>
                  </a:cubicBezTo>
                  <a:cubicBezTo>
                    <a:pt x="449769" y="2780991"/>
                    <a:pt x="435850" y="2848191"/>
                    <a:pt x="423820" y="2915436"/>
                  </a:cubicBezTo>
                  <a:cubicBezTo>
                    <a:pt x="411840" y="2982731"/>
                    <a:pt x="401054" y="3050260"/>
                    <a:pt x="392355" y="3118071"/>
                  </a:cubicBezTo>
                  <a:cubicBezTo>
                    <a:pt x="374509" y="3253646"/>
                    <a:pt x="363424" y="3389880"/>
                    <a:pt x="358801" y="3526915"/>
                  </a:cubicBezTo>
                  <a:cubicBezTo>
                    <a:pt x="349009" y="3800843"/>
                    <a:pt x="366357" y="4075570"/>
                    <a:pt x="410350" y="4348226"/>
                  </a:cubicBezTo>
                  <a:cubicBezTo>
                    <a:pt x="421286" y="4416132"/>
                    <a:pt x="434209" y="4483660"/>
                    <a:pt x="449022" y="4551049"/>
                  </a:cubicBezTo>
                  <a:cubicBezTo>
                    <a:pt x="463737" y="4618436"/>
                    <a:pt x="480389" y="4685588"/>
                    <a:pt x="498882" y="4752365"/>
                  </a:cubicBezTo>
                  <a:cubicBezTo>
                    <a:pt x="517373" y="4819141"/>
                    <a:pt x="537704" y="4885635"/>
                    <a:pt x="559775" y="4951657"/>
                  </a:cubicBezTo>
                  <a:cubicBezTo>
                    <a:pt x="581946" y="5017775"/>
                    <a:pt x="605358" y="5083375"/>
                    <a:pt x="631406" y="5147986"/>
                  </a:cubicBezTo>
                  <a:cubicBezTo>
                    <a:pt x="734055" y="5407608"/>
                    <a:pt x="865188" y="5658570"/>
                    <a:pt x="1023461" y="5893957"/>
                  </a:cubicBezTo>
                  <a:cubicBezTo>
                    <a:pt x="1181487" y="6129578"/>
                    <a:pt x="1367051" y="6349247"/>
                    <a:pt x="1575880" y="6547646"/>
                  </a:cubicBezTo>
                  <a:cubicBezTo>
                    <a:pt x="1680269" y="6646916"/>
                    <a:pt x="1790338" y="6740939"/>
                    <a:pt x="1905228" y="6829468"/>
                  </a:cubicBezTo>
                  <a:lnTo>
                    <a:pt x="1944230" y="6858000"/>
                  </a:lnTo>
                  <a:lnTo>
                    <a:pt x="1372541" y="6858000"/>
                  </a:lnTo>
                  <a:lnTo>
                    <a:pt x="1115251" y="6590005"/>
                  </a:lnTo>
                  <a:cubicBezTo>
                    <a:pt x="418530" y="5790792"/>
                    <a:pt x="0" y="4766182"/>
                    <a:pt x="0" y="3649031"/>
                  </a:cubicBezTo>
                  <a:cubicBezTo>
                    <a:pt x="0" y="2212695"/>
                    <a:pt x="691856" y="929334"/>
                    <a:pt x="1777294" y="81317"/>
                  </a:cubicBezTo>
                  <a:close/>
                </a:path>
              </a:pathLst>
            </a:cu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 name="Title 1">
            <a:extLst>
              <a:ext uri="{FF2B5EF4-FFF2-40B4-BE49-F238E27FC236}">
                <a16:creationId xmlns:a16="http://schemas.microsoft.com/office/drawing/2014/main" id="{2CEF5DE8-F264-4912-AF12-9D967BDD1859}"/>
              </a:ext>
            </a:extLst>
          </p:cNvPr>
          <p:cNvSpPr>
            <a:spLocks noGrp="1"/>
          </p:cNvSpPr>
          <p:nvPr>
            <p:ph type="title"/>
          </p:nvPr>
        </p:nvSpPr>
        <p:spPr>
          <a:xfrm>
            <a:off x="3215729" y="1764407"/>
            <a:ext cx="5760846" cy="2310312"/>
          </a:xfrm>
        </p:spPr>
        <p:txBody>
          <a:bodyPr vert="horz" lIns="91440" tIns="45720" rIns="91440" bIns="45720" rtlCol="0" anchor="b">
            <a:normAutofit/>
          </a:bodyPr>
          <a:lstStyle/>
          <a:p>
            <a:pPr algn="ctr"/>
            <a:r>
              <a:rPr lang="en-US" sz="4800" dirty="0">
                <a:solidFill>
                  <a:schemeClr val="tx2"/>
                </a:solidFill>
              </a:rPr>
              <a:t>Templates</a:t>
            </a:r>
            <a:endParaRPr lang="en-US" dirty="0">
              <a:solidFill>
                <a:schemeClr val="tx2"/>
              </a:solidFill>
              <a:cs typeface="Calibri Light" panose="020F0302020204030204"/>
            </a:endParaRPr>
          </a:p>
        </p:txBody>
      </p:sp>
    </p:spTree>
    <p:extLst>
      <p:ext uri="{BB962C8B-B14F-4D97-AF65-F5344CB8AC3E}">
        <p14:creationId xmlns:p14="http://schemas.microsoft.com/office/powerpoint/2010/main" val="163966792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B854194-185D-494D-905C-7C7CB2E3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211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4F5FA0D-0104-4987-8241-EFF7C85B8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8" cy="6858000"/>
          </a:xfrm>
          <a:prstGeom prst="rect">
            <a:avLst/>
          </a:prstGeom>
          <a:gradFill>
            <a:gsLst>
              <a:gs pos="0">
                <a:schemeClr val="accent2"/>
              </a:gs>
              <a:gs pos="25000">
                <a:schemeClr val="accent2"/>
              </a:gs>
              <a:gs pos="94000">
                <a:schemeClr val="accent1"/>
              </a:gs>
              <a:gs pos="100000">
                <a:schemeClr val="accent1"/>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2897127E-6CEF-446C-BE87-93B7C46E49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7BFA32E9-6F76-4D3C-983B-1D44551502F6}"/>
              </a:ext>
            </a:extLst>
          </p:cNvPr>
          <p:cNvSpPr>
            <a:spLocks noGrp="1"/>
          </p:cNvSpPr>
          <p:nvPr>
            <p:ph type="title"/>
          </p:nvPr>
        </p:nvSpPr>
        <p:spPr>
          <a:xfrm>
            <a:off x="640079" y="2053641"/>
            <a:ext cx="3669161" cy="2760098"/>
          </a:xfrm>
        </p:spPr>
        <p:txBody>
          <a:bodyPr>
            <a:normAutofit/>
          </a:bodyPr>
          <a:lstStyle/>
          <a:p>
            <a:r>
              <a:rPr lang="en-US">
                <a:solidFill>
                  <a:srgbClr val="FFFFFF"/>
                </a:solidFill>
                <a:cs typeface="Calibri Light"/>
              </a:rPr>
              <a:t>Templates</a:t>
            </a:r>
            <a:endParaRPr lang="en-US">
              <a:solidFill>
                <a:srgbClr val="FFFFFF"/>
              </a:solidFill>
            </a:endParaRPr>
          </a:p>
        </p:txBody>
      </p:sp>
      <p:sp>
        <p:nvSpPr>
          <p:cNvPr id="3" name="Content Placeholder 2">
            <a:extLst>
              <a:ext uri="{FF2B5EF4-FFF2-40B4-BE49-F238E27FC236}">
                <a16:creationId xmlns:a16="http://schemas.microsoft.com/office/drawing/2014/main" id="{4E30817E-5DC8-4309-9DA1-C8585E3247AA}"/>
              </a:ext>
            </a:extLst>
          </p:cNvPr>
          <p:cNvSpPr>
            <a:spLocks noGrp="1"/>
          </p:cNvSpPr>
          <p:nvPr>
            <p:ph idx="1"/>
          </p:nvPr>
        </p:nvSpPr>
        <p:spPr>
          <a:xfrm>
            <a:off x="5635557" y="-594"/>
            <a:ext cx="6368003" cy="6855784"/>
          </a:xfrm>
        </p:spPr>
        <p:txBody>
          <a:bodyPr vert="horz" lIns="91440" tIns="45720" rIns="91440" bIns="45720" rtlCol="0" anchor="ctr">
            <a:normAutofit/>
          </a:bodyPr>
          <a:lstStyle/>
          <a:p>
            <a:pPr algn="r" rtl="1"/>
            <a:r>
              <a:rPr lang="he-IL" sz="2000" dirty="0">
                <a:solidFill>
                  <a:srgbClr val="000000"/>
                </a:solidFill>
                <a:cs typeface="Calibri"/>
              </a:rPr>
              <a:t>יש לכם את האפשרות לבנות </a:t>
            </a:r>
            <a:r>
              <a:rPr lang="en-US" sz="2000" dirty="0" err="1">
                <a:solidFill>
                  <a:srgbClr val="000000"/>
                </a:solidFill>
                <a:cs typeface="Calibri"/>
              </a:rPr>
              <a:t>DataFlows</a:t>
            </a:r>
            <a:r>
              <a:rPr lang="he-IL" sz="2000" dirty="0">
                <a:solidFill>
                  <a:srgbClr val="000000"/>
                </a:solidFill>
                <a:cs typeface="Calibri"/>
              </a:rPr>
              <a:t> גדולים מאוד ומורכבים באמצעות </a:t>
            </a:r>
            <a:r>
              <a:rPr lang="en-US" sz="2000" dirty="0">
                <a:solidFill>
                  <a:srgbClr val="000000"/>
                </a:solidFill>
                <a:cs typeface="Calibri"/>
              </a:rPr>
              <a:t>NIFI</a:t>
            </a:r>
            <a:r>
              <a:rPr lang="he-IL" sz="2000" dirty="0">
                <a:solidFill>
                  <a:srgbClr val="000000"/>
                </a:solidFill>
                <a:cs typeface="Calibri"/>
              </a:rPr>
              <a:t>.</a:t>
            </a:r>
            <a:endParaRPr lang="en-US" sz="2000" dirty="0">
              <a:solidFill>
                <a:srgbClr val="000000"/>
              </a:solidFill>
              <a:ea typeface="+mn-lt"/>
              <a:cs typeface="+mn-lt"/>
            </a:endParaRPr>
          </a:p>
          <a:p>
            <a:pPr algn="r" rtl="1"/>
            <a:endParaRPr lang="en-US" sz="2000" dirty="0">
              <a:solidFill>
                <a:srgbClr val="000000"/>
              </a:solidFill>
              <a:ea typeface="+mn-lt"/>
              <a:cs typeface="+mn-lt"/>
            </a:endParaRPr>
          </a:p>
          <a:p>
            <a:pPr algn="r" rtl="1"/>
            <a:r>
              <a:rPr lang="he-IL" sz="2000" dirty="0">
                <a:solidFill>
                  <a:srgbClr val="000000"/>
                </a:solidFill>
                <a:ea typeface="+mn-lt"/>
                <a:cs typeface="+mn-lt"/>
              </a:rPr>
              <a:t>אולם לעיתים, שימוש באבני הבניין הקטנות הללו (</a:t>
            </a:r>
            <a:r>
              <a:rPr lang="en-US" sz="2000" dirty="0">
                <a:solidFill>
                  <a:srgbClr val="000000"/>
                </a:solidFill>
                <a:ea typeface="+mn-lt"/>
                <a:cs typeface="+mn-lt"/>
              </a:rPr>
              <a:t>processor</a:t>
            </a:r>
            <a:r>
              <a:rPr lang="he-IL" sz="2000" dirty="0">
                <a:solidFill>
                  <a:srgbClr val="000000"/>
                </a:solidFill>
                <a:ea typeface="+mn-lt"/>
                <a:cs typeface="+mn-lt"/>
              </a:rPr>
              <a:t>, </a:t>
            </a:r>
            <a:r>
              <a:rPr lang="en-US" sz="2000" dirty="0">
                <a:solidFill>
                  <a:srgbClr val="000000"/>
                </a:solidFill>
                <a:ea typeface="+mn-lt"/>
                <a:cs typeface="+mn-lt"/>
              </a:rPr>
              <a:t>funnel</a:t>
            </a:r>
            <a:r>
              <a:rPr lang="he-IL" sz="2000" dirty="0">
                <a:solidFill>
                  <a:srgbClr val="000000"/>
                </a:solidFill>
                <a:ea typeface="+mn-lt"/>
                <a:cs typeface="+mn-lt"/>
              </a:rPr>
              <a:t>, </a:t>
            </a:r>
            <a:r>
              <a:rPr lang="en-US" sz="2000" dirty="0">
                <a:solidFill>
                  <a:srgbClr val="000000"/>
                </a:solidFill>
                <a:ea typeface="+mn-lt"/>
                <a:cs typeface="+mn-lt"/>
              </a:rPr>
              <a:t>input/output ports</a:t>
            </a:r>
            <a:r>
              <a:rPr lang="he-IL" sz="2000" dirty="0">
                <a:solidFill>
                  <a:srgbClr val="000000"/>
                </a:solidFill>
                <a:ea typeface="+mn-lt"/>
                <a:cs typeface="+mn-lt"/>
              </a:rPr>
              <a:t> וכו</a:t>
            </a:r>
            <a:r>
              <a:rPr lang="en-US" sz="2000" dirty="0">
                <a:solidFill>
                  <a:srgbClr val="000000"/>
                </a:solidFill>
                <a:ea typeface="+mn-lt"/>
                <a:cs typeface="+mn-lt"/>
              </a:rPr>
              <a:t>  (</a:t>
            </a:r>
            <a:r>
              <a:rPr lang="he-IL" sz="2000" dirty="0">
                <a:solidFill>
                  <a:srgbClr val="000000"/>
                </a:solidFill>
                <a:ea typeface="+mn-lt"/>
                <a:cs typeface="+mn-lt"/>
              </a:rPr>
              <a:t> יכול להיות מיידע אם צריך לחזור על אותו היגיון מספר פעמים.</a:t>
            </a:r>
            <a:endParaRPr lang="en-US" sz="2000" dirty="0">
              <a:solidFill>
                <a:srgbClr val="000000"/>
              </a:solidFill>
              <a:ea typeface="+mn-lt"/>
              <a:cs typeface="+mn-lt"/>
            </a:endParaRPr>
          </a:p>
          <a:p>
            <a:pPr algn="r" rtl="1"/>
            <a:endParaRPr lang="en-US" sz="2000" dirty="0">
              <a:solidFill>
                <a:srgbClr val="000000"/>
              </a:solidFill>
              <a:ea typeface="+mn-lt"/>
              <a:cs typeface="+mn-lt"/>
            </a:endParaRPr>
          </a:p>
          <a:p>
            <a:pPr algn="r" rtl="1"/>
            <a:r>
              <a:rPr lang="he-IL" sz="2000" dirty="0">
                <a:solidFill>
                  <a:srgbClr val="000000"/>
                </a:solidFill>
                <a:ea typeface="+mn-lt"/>
                <a:cs typeface="+mn-lt"/>
              </a:rPr>
              <a:t>כדי לפתור בעיה זו, </a:t>
            </a:r>
            <a:r>
              <a:rPr lang="en-US" sz="2000" dirty="0">
                <a:solidFill>
                  <a:srgbClr val="000000"/>
                </a:solidFill>
                <a:ea typeface="+mn-lt"/>
                <a:cs typeface="+mn-lt"/>
              </a:rPr>
              <a:t>NIFI</a:t>
            </a:r>
            <a:r>
              <a:rPr lang="he-IL" sz="2000" dirty="0">
                <a:solidFill>
                  <a:srgbClr val="000000"/>
                </a:solidFill>
                <a:ea typeface="+mn-lt"/>
                <a:cs typeface="+mn-lt"/>
              </a:rPr>
              <a:t> מספק את הרעיון של </a:t>
            </a:r>
            <a:r>
              <a:rPr lang="en-US" sz="2000" dirty="0">
                <a:solidFill>
                  <a:srgbClr val="000000"/>
                </a:solidFill>
                <a:ea typeface="+mn-lt"/>
                <a:cs typeface="+mn-lt"/>
              </a:rPr>
              <a:t>template</a:t>
            </a:r>
            <a:r>
              <a:rPr lang="he-IL" sz="2000" dirty="0">
                <a:solidFill>
                  <a:srgbClr val="000000"/>
                </a:solidFill>
                <a:ea typeface="+mn-lt"/>
                <a:cs typeface="+mn-lt"/>
              </a:rPr>
              <a:t>.</a:t>
            </a:r>
            <a:endParaRPr lang="en-US" sz="2000" dirty="0">
              <a:solidFill>
                <a:srgbClr val="000000"/>
              </a:solidFill>
              <a:ea typeface="+mn-lt"/>
              <a:cs typeface="+mn-lt"/>
            </a:endParaRPr>
          </a:p>
          <a:p>
            <a:pPr algn="r" rtl="1"/>
            <a:endParaRPr lang="en-US" sz="2000" dirty="0">
              <a:solidFill>
                <a:srgbClr val="000000"/>
              </a:solidFill>
              <a:ea typeface="+mn-lt"/>
              <a:cs typeface="+mn-lt"/>
            </a:endParaRPr>
          </a:p>
          <a:p>
            <a:pPr algn="r" rtl="1"/>
            <a:r>
              <a:rPr lang="he-IL" sz="2000" dirty="0">
                <a:solidFill>
                  <a:srgbClr val="000000"/>
                </a:solidFill>
                <a:ea typeface="+mn-lt"/>
                <a:cs typeface="+mn-lt"/>
              </a:rPr>
              <a:t>תבנית היא דרך לשלב אבני בניין בסיסיות אלה לאבני בניין גדולות יותר.</a:t>
            </a:r>
            <a:endParaRPr lang="en-US" sz="2000" dirty="0">
              <a:solidFill>
                <a:srgbClr val="000000"/>
              </a:solidFill>
              <a:ea typeface="+mn-lt"/>
              <a:cs typeface="+mn-lt"/>
            </a:endParaRPr>
          </a:p>
          <a:p>
            <a:pPr algn="r" rtl="1"/>
            <a:endParaRPr lang="en-US" sz="2000" dirty="0">
              <a:solidFill>
                <a:srgbClr val="000000"/>
              </a:solidFill>
              <a:ea typeface="+mn-lt"/>
              <a:cs typeface="+mn-lt"/>
            </a:endParaRPr>
          </a:p>
          <a:p>
            <a:pPr algn="r" rtl="1"/>
            <a:r>
              <a:rPr lang="he-IL" sz="2000" dirty="0">
                <a:solidFill>
                  <a:srgbClr val="000000"/>
                </a:solidFill>
                <a:ea typeface="+mn-lt"/>
                <a:cs typeface="+mn-lt"/>
              </a:rPr>
              <a:t>ניתן לגרור את התבנית הזאת אל ה</a:t>
            </a:r>
            <a:r>
              <a:rPr lang="en-US" sz="2000" dirty="0">
                <a:solidFill>
                  <a:srgbClr val="000000"/>
                </a:solidFill>
                <a:ea typeface="+mn-lt"/>
                <a:cs typeface="+mn-lt"/>
              </a:rPr>
              <a:t>canvas</a:t>
            </a:r>
            <a:r>
              <a:rPr lang="he-IL" sz="2000" dirty="0">
                <a:solidFill>
                  <a:srgbClr val="000000"/>
                </a:solidFill>
                <a:ea typeface="+mn-lt"/>
                <a:cs typeface="+mn-lt"/>
              </a:rPr>
              <a:t> או לייצא אותה כקובץ </a:t>
            </a:r>
            <a:r>
              <a:rPr lang="en-US" sz="2000" dirty="0">
                <a:solidFill>
                  <a:srgbClr val="000000"/>
                </a:solidFill>
                <a:ea typeface="+mn-lt"/>
                <a:cs typeface="+mn-lt"/>
              </a:rPr>
              <a:t>XML</a:t>
            </a:r>
            <a:r>
              <a:rPr lang="he-IL" sz="2000" dirty="0">
                <a:solidFill>
                  <a:srgbClr val="000000"/>
                </a:solidFill>
                <a:ea typeface="+mn-lt"/>
                <a:cs typeface="+mn-lt"/>
              </a:rPr>
              <a:t> ולשתף עם אחרים.</a:t>
            </a:r>
            <a:endParaRPr lang="en-US" sz="2000" dirty="0">
              <a:solidFill>
                <a:srgbClr val="000000"/>
              </a:solidFill>
              <a:ea typeface="+mn-lt"/>
              <a:cs typeface="+mn-lt"/>
            </a:endParaRPr>
          </a:p>
          <a:p>
            <a:pPr algn="r" rtl="1"/>
            <a:endParaRPr lang="en-US" sz="2000" dirty="0">
              <a:solidFill>
                <a:srgbClr val="000000"/>
              </a:solidFill>
              <a:cs typeface="Calibri"/>
            </a:endParaRPr>
          </a:p>
          <a:p>
            <a:pPr algn="r" rtl="1"/>
            <a:r>
              <a:rPr lang="he-IL" sz="2000" dirty="0">
                <a:ea typeface="+mn-lt"/>
                <a:cs typeface="+mn-lt"/>
              </a:rPr>
              <a:t>ניתן לייבא תבניות שהתקבלו מאחרים ל</a:t>
            </a:r>
            <a:r>
              <a:rPr lang="en-US" sz="2000" dirty="0">
                <a:ea typeface="+mn-lt"/>
                <a:cs typeface="+mn-lt"/>
              </a:rPr>
              <a:t>instance</a:t>
            </a:r>
            <a:r>
              <a:rPr lang="he-IL" sz="2000" dirty="0">
                <a:ea typeface="+mn-lt"/>
                <a:cs typeface="+mn-lt"/>
              </a:rPr>
              <a:t> של </a:t>
            </a:r>
            <a:r>
              <a:rPr lang="en-US" sz="2000" dirty="0">
                <a:ea typeface="+mn-lt"/>
                <a:cs typeface="+mn-lt"/>
              </a:rPr>
              <a:t>NIFI</a:t>
            </a:r>
            <a:r>
              <a:rPr lang="he-IL" sz="2000" dirty="0">
                <a:ea typeface="+mn-lt"/>
                <a:cs typeface="+mn-lt"/>
              </a:rPr>
              <a:t> ולגרור אותן אל ה</a:t>
            </a:r>
            <a:r>
              <a:rPr lang="en-US" sz="2000" dirty="0">
                <a:ea typeface="+mn-lt"/>
                <a:cs typeface="+mn-lt"/>
              </a:rPr>
              <a:t>canvas</a:t>
            </a:r>
            <a:r>
              <a:rPr lang="he-IL" sz="2000" dirty="0">
                <a:ea typeface="+mn-lt"/>
                <a:cs typeface="+mn-lt"/>
              </a:rPr>
              <a:t>.</a:t>
            </a:r>
            <a:endParaRPr lang="en-US" sz="2000" dirty="0">
              <a:cs typeface="Calibri"/>
            </a:endParaRPr>
          </a:p>
        </p:txBody>
      </p:sp>
    </p:spTree>
    <p:extLst>
      <p:ext uri="{BB962C8B-B14F-4D97-AF65-F5344CB8AC3E}">
        <p14:creationId xmlns:p14="http://schemas.microsoft.com/office/powerpoint/2010/main" val="271115318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595ECD-BFF8-4F7A-BAC0-FED12D10476A}"/>
              </a:ext>
            </a:extLst>
          </p:cNvPr>
          <p:cNvSpPr>
            <a:spLocks noGrp="1"/>
          </p:cNvSpPr>
          <p:nvPr>
            <p:ph type="title"/>
          </p:nvPr>
        </p:nvSpPr>
        <p:spPr/>
        <p:txBody>
          <a:bodyPr/>
          <a:lstStyle/>
          <a:p>
            <a:r>
              <a:rPr lang="en-US" dirty="0">
                <a:cs typeface="Calibri Light"/>
              </a:rPr>
              <a:t>Creating a template</a:t>
            </a:r>
            <a:endParaRPr lang="en-US" dirty="0"/>
          </a:p>
        </p:txBody>
      </p:sp>
      <p:sp>
        <p:nvSpPr>
          <p:cNvPr id="3" name="Content Placeholder 2">
            <a:extLst>
              <a:ext uri="{FF2B5EF4-FFF2-40B4-BE49-F238E27FC236}">
                <a16:creationId xmlns:a16="http://schemas.microsoft.com/office/drawing/2014/main" id="{7BC3D0AB-3C88-44E8-B56E-EB31272036DD}"/>
              </a:ext>
            </a:extLst>
          </p:cNvPr>
          <p:cNvSpPr>
            <a:spLocks noGrp="1"/>
          </p:cNvSpPr>
          <p:nvPr>
            <p:ph idx="1"/>
          </p:nvPr>
        </p:nvSpPr>
        <p:spPr>
          <a:xfrm>
            <a:off x="603115" y="1825625"/>
            <a:ext cx="10750685" cy="4351338"/>
          </a:xfrm>
        </p:spPr>
        <p:txBody>
          <a:bodyPr vert="horz" lIns="91440" tIns="45720" rIns="91440" bIns="45720" rtlCol="0" anchor="t">
            <a:normAutofit/>
          </a:bodyPr>
          <a:lstStyle/>
          <a:p>
            <a:pPr algn="r" rtl="1"/>
            <a:r>
              <a:rPr lang="he-IL" sz="2400" dirty="0">
                <a:ea typeface="+mn-lt"/>
                <a:cs typeface="+mn-lt"/>
              </a:rPr>
              <a:t>בחרו את הרכיבים שעתידים להיות חלק מהתבנית ולאחר מכן לחצו על "</a:t>
            </a:r>
            <a:r>
              <a:rPr lang="en-US" sz="2400" dirty="0">
                <a:ea typeface="+mn-lt"/>
                <a:cs typeface="+mn-lt"/>
              </a:rPr>
              <a:t>create template</a:t>
            </a:r>
            <a:r>
              <a:rPr lang="he-IL" sz="2400" dirty="0">
                <a:ea typeface="+mn-lt"/>
                <a:cs typeface="+mn-lt"/>
              </a:rPr>
              <a:t>"      .</a:t>
            </a:r>
            <a:endParaRPr lang="en-US" sz="2400" dirty="0">
              <a:ea typeface="+mn-lt"/>
              <a:cs typeface="+mn-lt"/>
            </a:endParaRPr>
          </a:p>
          <a:p>
            <a:pPr algn="r" rtl="1"/>
            <a:r>
              <a:rPr lang="he-IL" sz="2400" dirty="0">
                <a:ea typeface="+mn-lt"/>
                <a:cs typeface="+mn-lt"/>
              </a:rPr>
              <a:t>לחיצה על כפתור זה מבלי לבחור דבר תיצור תבנית המכילה את כל התוכן של קבוצת התהליכים הנוכחית.</a:t>
            </a:r>
            <a:endParaRPr lang="en-US" sz="2400" dirty="0">
              <a:ea typeface="+mn-lt"/>
              <a:cs typeface="+mn-lt"/>
            </a:endParaRPr>
          </a:p>
          <a:p>
            <a:pPr algn="r" rtl="1"/>
            <a:r>
              <a:rPr lang="he-IL" sz="2400" dirty="0">
                <a:ea typeface="+mn-lt"/>
                <a:cs typeface="+mn-lt"/>
              </a:rPr>
              <a:t>לאחר הזנת השם והתיאור האופציונלי, לחיצה על כפתור "צור" תיצור את התבנית ותודיע למשתמש כי התבנית נוצרה בהצלחה, או תספק הודעת שגיאה מתאימה אם אין אפשרות ליצור את התבנית משום מה.</a:t>
            </a:r>
            <a:endParaRPr lang="en-US" sz="2400" dirty="0">
              <a:ea typeface="+mn-lt"/>
              <a:cs typeface="+mn-lt"/>
            </a:endParaRPr>
          </a:p>
        </p:txBody>
      </p:sp>
      <p:pic>
        <p:nvPicPr>
          <p:cNvPr id="4" name="Picture 4">
            <a:extLst>
              <a:ext uri="{FF2B5EF4-FFF2-40B4-BE49-F238E27FC236}">
                <a16:creationId xmlns:a16="http://schemas.microsoft.com/office/drawing/2014/main" id="{BB6F752C-A1E6-4B75-B181-C927F1643008}"/>
              </a:ext>
            </a:extLst>
          </p:cNvPr>
          <p:cNvPicPr>
            <a:picLocks noChangeAspect="1"/>
          </p:cNvPicPr>
          <p:nvPr/>
        </p:nvPicPr>
        <p:blipFill>
          <a:blip r:embed="rId2"/>
          <a:stretch>
            <a:fillRect/>
          </a:stretch>
        </p:blipFill>
        <p:spPr>
          <a:xfrm>
            <a:off x="898476" y="1877505"/>
            <a:ext cx="361528" cy="334555"/>
          </a:xfrm>
          <a:prstGeom prst="rect">
            <a:avLst/>
          </a:prstGeom>
        </p:spPr>
      </p:pic>
    </p:spTree>
    <p:extLst>
      <p:ext uri="{BB962C8B-B14F-4D97-AF65-F5344CB8AC3E}">
        <p14:creationId xmlns:p14="http://schemas.microsoft.com/office/powerpoint/2010/main" val="10669925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7FB338-8628-41C4-A067-9924170F4779}"/>
              </a:ext>
            </a:extLst>
          </p:cNvPr>
          <p:cNvSpPr>
            <a:spLocks noGrp="1"/>
          </p:cNvSpPr>
          <p:nvPr>
            <p:ph type="title"/>
          </p:nvPr>
        </p:nvSpPr>
        <p:spPr/>
        <p:txBody>
          <a:bodyPr/>
          <a:lstStyle/>
          <a:p>
            <a:r>
              <a:rPr lang="en-US">
                <a:cs typeface="Calibri Light"/>
              </a:rPr>
              <a:t>Importing a template</a:t>
            </a:r>
            <a:endParaRPr lang="en-US"/>
          </a:p>
        </p:txBody>
      </p:sp>
      <p:sp>
        <p:nvSpPr>
          <p:cNvPr id="3" name="Content Placeholder 2">
            <a:extLst>
              <a:ext uri="{FF2B5EF4-FFF2-40B4-BE49-F238E27FC236}">
                <a16:creationId xmlns:a16="http://schemas.microsoft.com/office/drawing/2014/main" id="{042282AC-5729-4C55-8A57-BA2B2A8FD083}"/>
              </a:ext>
            </a:extLst>
          </p:cNvPr>
          <p:cNvSpPr>
            <a:spLocks noGrp="1"/>
          </p:cNvSpPr>
          <p:nvPr>
            <p:ph idx="1"/>
          </p:nvPr>
        </p:nvSpPr>
        <p:spPr>
          <a:xfrm>
            <a:off x="838200" y="2350918"/>
            <a:ext cx="10515600" cy="4351338"/>
          </a:xfrm>
        </p:spPr>
        <p:txBody>
          <a:bodyPr vert="horz" lIns="91440" tIns="45720" rIns="91440" bIns="45720" rtlCol="0" anchor="t">
            <a:normAutofit/>
          </a:bodyPr>
          <a:lstStyle/>
          <a:p>
            <a:pPr algn="r" rtl="1"/>
            <a:r>
              <a:rPr lang="he-IL" dirty="0">
                <a:ea typeface="+mn-lt"/>
                <a:cs typeface="+mn-lt"/>
              </a:rPr>
              <a:t>אתם יכולים לייבא את התבניות לכל </a:t>
            </a:r>
            <a:r>
              <a:rPr lang="en-US" dirty="0">
                <a:ea typeface="+mn-lt"/>
                <a:cs typeface="+mn-lt"/>
              </a:rPr>
              <a:t>process group</a:t>
            </a:r>
            <a:r>
              <a:rPr lang="he-IL" dirty="0">
                <a:ea typeface="+mn-lt"/>
                <a:cs typeface="+mn-lt"/>
              </a:rPr>
              <a:t> שבא יש לכם את ההרשאות המתאימות.</a:t>
            </a:r>
            <a:endParaRPr lang="en-US" dirty="0">
              <a:ea typeface="+mn-lt"/>
              <a:cs typeface="+mn-lt"/>
            </a:endParaRPr>
          </a:p>
          <a:p>
            <a:pPr algn="r" rtl="1"/>
            <a:r>
              <a:rPr lang="he-IL" dirty="0">
                <a:ea typeface="+mn-lt"/>
                <a:cs typeface="+mn-lt"/>
              </a:rPr>
              <a:t>תלחצו על </a:t>
            </a:r>
            <a:r>
              <a:rPr lang="en-US" dirty="0">
                <a:ea typeface="+mn-lt"/>
                <a:cs typeface="+mn-lt"/>
              </a:rPr>
              <a:t>"Upload Template" (     )</a:t>
            </a:r>
            <a:r>
              <a:rPr lang="he-IL" dirty="0">
                <a:ea typeface="+mn-lt"/>
                <a:cs typeface="+mn-lt"/>
              </a:rPr>
              <a:t>.</a:t>
            </a:r>
            <a:endParaRPr lang="en-US" dirty="0">
              <a:ea typeface="+mn-lt"/>
              <a:cs typeface="+mn-lt"/>
            </a:endParaRPr>
          </a:p>
        </p:txBody>
      </p:sp>
      <p:pic>
        <p:nvPicPr>
          <p:cNvPr id="4" name="Picture 4">
            <a:extLst>
              <a:ext uri="{FF2B5EF4-FFF2-40B4-BE49-F238E27FC236}">
                <a16:creationId xmlns:a16="http://schemas.microsoft.com/office/drawing/2014/main" id="{C403FC4D-B7C8-4A67-BC71-DADE446FA908}"/>
              </a:ext>
            </a:extLst>
          </p:cNvPr>
          <p:cNvPicPr>
            <a:picLocks noChangeAspect="1"/>
          </p:cNvPicPr>
          <p:nvPr/>
        </p:nvPicPr>
        <p:blipFill>
          <a:blip r:embed="rId2"/>
          <a:stretch>
            <a:fillRect/>
          </a:stretch>
        </p:blipFill>
        <p:spPr>
          <a:xfrm>
            <a:off x="9259896" y="3321417"/>
            <a:ext cx="307160" cy="307160"/>
          </a:xfrm>
          <a:prstGeom prst="rect">
            <a:avLst/>
          </a:prstGeom>
        </p:spPr>
      </p:pic>
    </p:spTree>
    <p:extLst>
      <p:ext uri="{BB962C8B-B14F-4D97-AF65-F5344CB8AC3E}">
        <p14:creationId xmlns:p14="http://schemas.microsoft.com/office/powerpoint/2010/main" val="168803963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60E67F-7F1B-4840-8BE9-3B65C105FA08}"/>
              </a:ext>
            </a:extLst>
          </p:cNvPr>
          <p:cNvSpPr>
            <a:spLocks noGrp="1"/>
          </p:cNvSpPr>
          <p:nvPr>
            <p:ph type="title"/>
          </p:nvPr>
        </p:nvSpPr>
        <p:spPr/>
        <p:txBody>
          <a:bodyPr/>
          <a:lstStyle/>
          <a:p>
            <a:r>
              <a:rPr lang="en-US">
                <a:cs typeface="Calibri Light"/>
              </a:rPr>
              <a:t>Instantiating a template</a:t>
            </a:r>
            <a:endParaRPr lang="en-US"/>
          </a:p>
        </p:txBody>
      </p:sp>
      <p:sp>
        <p:nvSpPr>
          <p:cNvPr id="3" name="Content Placeholder 2">
            <a:extLst>
              <a:ext uri="{FF2B5EF4-FFF2-40B4-BE49-F238E27FC236}">
                <a16:creationId xmlns:a16="http://schemas.microsoft.com/office/drawing/2014/main" id="{EFD56398-7B29-4334-A79E-A9AE4E1B6A49}"/>
              </a:ext>
            </a:extLst>
          </p:cNvPr>
          <p:cNvSpPr>
            <a:spLocks noGrp="1"/>
          </p:cNvSpPr>
          <p:nvPr>
            <p:ph idx="1"/>
          </p:nvPr>
        </p:nvSpPr>
        <p:spPr/>
        <p:txBody>
          <a:bodyPr vert="horz" lIns="91440" tIns="45720" rIns="91440" bIns="45720" rtlCol="0" anchor="t">
            <a:normAutofit/>
          </a:bodyPr>
          <a:lstStyle/>
          <a:p>
            <a:pPr algn="r" rtl="1"/>
            <a:r>
              <a:rPr lang="he-IL" dirty="0">
                <a:ea typeface="+mn-lt"/>
                <a:cs typeface="+mn-lt"/>
              </a:rPr>
              <a:t>לאחר שנוצרה תבנית (נוצרה או מיובאת), היא מוכנה לאינסטינציה, או להוסיף אותה בלבד.</a:t>
            </a:r>
            <a:endParaRPr lang="en-US" dirty="0">
              <a:ea typeface="+mn-lt"/>
              <a:cs typeface="+mn-lt"/>
            </a:endParaRPr>
          </a:p>
          <a:p>
            <a:pPr algn="r" rtl="1"/>
            <a:r>
              <a:rPr lang="he-IL" dirty="0">
                <a:ea typeface="+mn-lt"/>
                <a:cs typeface="+mn-lt"/>
              </a:rPr>
              <a:t>זה נוצר על ידי גרירה של האייקון של תבנית </a:t>
            </a:r>
            <a:endParaRPr lang="en-US" dirty="0">
              <a:ea typeface="+mn-lt"/>
              <a:cs typeface="+mn-lt"/>
            </a:endParaRPr>
          </a:p>
          <a:p>
            <a:pPr algn="r" rtl="1"/>
            <a:r>
              <a:rPr lang="he-IL" dirty="0">
                <a:ea typeface="+mn-lt"/>
                <a:cs typeface="+mn-lt"/>
              </a:rPr>
              <a:t>לאחר מכן נבחרת את התבנית ונוסיף אותה.</a:t>
            </a:r>
            <a:endParaRPr lang="en-US" dirty="0">
              <a:ea typeface="+mn-lt"/>
              <a:cs typeface="+mn-lt"/>
            </a:endParaRPr>
          </a:p>
        </p:txBody>
      </p:sp>
      <p:pic>
        <p:nvPicPr>
          <p:cNvPr id="4" name="Picture 4">
            <a:extLst>
              <a:ext uri="{FF2B5EF4-FFF2-40B4-BE49-F238E27FC236}">
                <a16:creationId xmlns:a16="http://schemas.microsoft.com/office/drawing/2014/main" id="{6039C4E9-577E-4671-8FE5-D7475477C7D3}"/>
              </a:ext>
            </a:extLst>
          </p:cNvPr>
          <p:cNvPicPr>
            <a:picLocks noChangeAspect="1"/>
          </p:cNvPicPr>
          <p:nvPr/>
        </p:nvPicPr>
        <p:blipFill>
          <a:blip r:embed="rId2"/>
          <a:stretch>
            <a:fillRect/>
          </a:stretch>
        </p:blipFill>
        <p:spPr>
          <a:xfrm>
            <a:off x="5168612" y="2789596"/>
            <a:ext cx="394909" cy="394909"/>
          </a:xfrm>
          <a:prstGeom prst="rect">
            <a:avLst/>
          </a:prstGeom>
        </p:spPr>
      </p:pic>
    </p:spTree>
    <p:extLst>
      <p:ext uri="{BB962C8B-B14F-4D97-AF65-F5344CB8AC3E}">
        <p14:creationId xmlns:p14="http://schemas.microsoft.com/office/powerpoint/2010/main" val="309674572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B854194-185D-494D-905C-7C7CB2E3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211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4F5FA0D-0104-4987-8241-EFF7C85B8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8"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2897127E-6CEF-446C-BE87-93B7C46E49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B88E43C7-D29F-4F2A-8BBE-CACF1377A550}"/>
              </a:ext>
            </a:extLst>
          </p:cNvPr>
          <p:cNvSpPr>
            <a:spLocks noGrp="1"/>
          </p:cNvSpPr>
          <p:nvPr>
            <p:ph type="title"/>
          </p:nvPr>
        </p:nvSpPr>
        <p:spPr>
          <a:xfrm>
            <a:off x="640079" y="2053641"/>
            <a:ext cx="3669161" cy="2760098"/>
          </a:xfrm>
        </p:spPr>
        <p:txBody>
          <a:bodyPr>
            <a:normAutofit/>
          </a:bodyPr>
          <a:lstStyle/>
          <a:p>
            <a:r>
              <a:rPr lang="en-US">
                <a:solidFill>
                  <a:srgbClr val="FFFFFF"/>
                </a:solidFill>
                <a:cs typeface="Calibri Light"/>
              </a:rPr>
              <a:t>Managing templates</a:t>
            </a:r>
            <a:endParaRPr lang="en-US">
              <a:solidFill>
                <a:srgbClr val="FFFFFF"/>
              </a:solidFill>
            </a:endParaRPr>
          </a:p>
        </p:txBody>
      </p:sp>
      <p:sp>
        <p:nvSpPr>
          <p:cNvPr id="3" name="Content Placeholder 2">
            <a:extLst>
              <a:ext uri="{FF2B5EF4-FFF2-40B4-BE49-F238E27FC236}">
                <a16:creationId xmlns:a16="http://schemas.microsoft.com/office/drawing/2014/main" id="{E3A087A4-1F79-48BA-A870-996A427DC653}"/>
              </a:ext>
            </a:extLst>
          </p:cNvPr>
          <p:cNvSpPr>
            <a:spLocks noGrp="1"/>
          </p:cNvSpPr>
          <p:nvPr>
            <p:ph idx="1"/>
          </p:nvPr>
        </p:nvSpPr>
        <p:spPr>
          <a:xfrm>
            <a:off x="6090574" y="801866"/>
            <a:ext cx="5867962" cy="5230634"/>
          </a:xfrm>
        </p:spPr>
        <p:txBody>
          <a:bodyPr vert="horz" lIns="91440" tIns="45720" rIns="91440" bIns="45720" rtlCol="0" anchor="ctr">
            <a:normAutofit/>
          </a:bodyPr>
          <a:lstStyle/>
          <a:p>
            <a:pPr algn="r" rtl="1"/>
            <a:r>
              <a:rPr lang="he-IL" sz="2400" dirty="0">
                <a:solidFill>
                  <a:srgbClr val="000000"/>
                </a:solidFill>
                <a:ea typeface="+mn-lt"/>
                <a:cs typeface="+mn-lt"/>
              </a:rPr>
              <a:t>אחת התכונות החזקות ביותר של תבניות ב</a:t>
            </a:r>
            <a:r>
              <a:rPr lang="en-US" sz="2400" dirty="0">
                <a:solidFill>
                  <a:srgbClr val="000000"/>
                </a:solidFill>
                <a:ea typeface="+mn-lt"/>
                <a:cs typeface="+mn-lt"/>
              </a:rPr>
              <a:t>NIFI</a:t>
            </a:r>
            <a:r>
              <a:rPr lang="he-IL" sz="2400" dirty="0">
                <a:solidFill>
                  <a:srgbClr val="000000"/>
                </a:solidFill>
                <a:ea typeface="+mn-lt"/>
                <a:cs typeface="+mn-lt"/>
              </a:rPr>
              <a:t> היא היכולת לייצא תבנית בקלות לקובץ </a:t>
            </a:r>
            <a:r>
              <a:rPr lang="en-US" sz="2400" dirty="0">
                <a:solidFill>
                  <a:srgbClr val="000000"/>
                </a:solidFill>
                <a:ea typeface="+mn-lt"/>
                <a:cs typeface="+mn-lt"/>
              </a:rPr>
              <a:t>XML</a:t>
            </a:r>
            <a:r>
              <a:rPr lang="he-IL" sz="2400" dirty="0">
                <a:solidFill>
                  <a:srgbClr val="000000"/>
                </a:solidFill>
                <a:ea typeface="+mn-lt"/>
                <a:cs typeface="+mn-lt"/>
              </a:rPr>
              <a:t> ולייבא תבנית שכבר יוצאה.</a:t>
            </a:r>
          </a:p>
          <a:p>
            <a:pPr algn="r" rtl="1"/>
            <a:endParaRPr lang="en-US" sz="2400" dirty="0">
              <a:solidFill>
                <a:srgbClr val="000000"/>
              </a:solidFill>
              <a:ea typeface="+mn-lt"/>
              <a:cs typeface="+mn-lt"/>
            </a:endParaRPr>
          </a:p>
          <a:p>
            <a:pPr algn="r" rtl="1"/>
            <a:r>
              <a:rPr lang="he-IL" sz="2400" dirty="0">
                <a:solidFill>
                  <a:srgbClr val="000000"/>
                </a:solidFill>
                <a:ea typeface="+mn-lt"/>
                <a:cs typeface="+mn-lt"/>
              </a:rPr>
              <a:t>זה מספק מנגנון פשוט מאוד לשיתוף חלקים מה</a:t>
            </a:r>
            <a:r>
              <a:rPr lang="en-US" sz="2400" dirty="0">
                <a:solidFill>
                  <a:srgbClr val="000000"/>
                </a:solidFill>
                <a:ea typeface="+mn-lt"/>
                <a:cs typeface="+mn-lt"/>
              </a:rPr>
              <a:t>flow</a:t>
            </a:r>
            <a:r>
              <a:rPr lang="he-IL" sz="2400" dirty="0">
                <a:solidFill>
                  <a:srgbClr val="000000"/>
                </a:solidFill>
                <a:ea typeface="+mn-lt"/>
                <a:cs typeface="+mn-lt"/>
              </a:rPr>
              <a:t> עם אחרים.</a:t>
            </a:r>
            <a:endParaRPr lang="en-US" sz="2400" dirty="0">
              <a:solidFill>
                <a:srgbClr val="000000"/>
              </a:solidFill>
              <a:ea typeface="+mn-lt"/>
              <a:cs typeface="+mn-lt"/>
            </a:endParaRPr>
          </a:p>
        </p:txBody>
      </p:sp>
    </p:spTree>
    <p:extLst>
      <p:ext uri="{BB962C8B-B14F-4D97-AF65-F5344CB8AC3E}">
        <p14:creationId xmlns:p14="http://schemas.microsoft.com/office/powerpoint/2010/main" val="314788801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7A57295-2710-4920-B99A-4D1FA03A62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8067929-4D33-4306-9E2F-67C49CDDB5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3400" y="465745"/>
            <a:ext cx="11125200" cy="5639435"/>
          </a:xfrm>
          <a:prstGeom prst="rect">
            <a:avLst/>
          </a:prstGeom>
          <a:solidFill>
            <a:schemeClr val="tx1">
              <a:alpha val="9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209031A-DEA2-4565-95F8-2AEBBE747D52}"/>
              </a:ext>
            </a:extLst>
          </p:cNvPr>
          <p:cNvSpPr>
            <a:spLocks noGrp="1"/>
          </p:cNvSpPr>
          <p:nvPr>
            <p:ph type="title"/>
          </p:nvPr>
        </p:nvSpPr>
        <p:spPr>
          <a:xfrm>
            <a:off x="758762" y="894027"/>
            <a:ext cx="3573800" cy="4782873"/>
          </a:xfrm>
        </p:spPr>
        <p:txBody>
          <a:bodyPr>
            <a:normAutofit/>
          </a:bodyPr>
          <a:lstStyle/>
          <a:p>
            <a:pPr algn="ctr"/>
            <a:r>
              <a:rPr lang="en-US" dirty="0">
                <a:solidFill>
                  <a:schemeClr val="bg1"/>
                </a:solidFill>
                <a:cs typeface="Calibri Light"/>
              </a:rPr>
              <a:t>Exporting a template</a:t>
            </a:r>
            <a:endParaRPr lang="en-US" dirty="0">
              <a:solidFill>
                <a:schemeClr val="bg1"/>
              </a:solidFill>
            </a:endParaRPr>
          </a:p>
        </p:txBody>
      </p:sp>
      <p:cxnSp>
        <p:nvCxnSpPr>
          <p:cNvPr id="12" name="Straight Connector 11">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bg1">
                <a:alpha val="8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41DBD5DE-ADAC-4CD6-8C06-26A13B5913B9}"/>
              </a:ext>
            </a:extLst>
          </p:cNvPr>
          <p:cNvSpPr>
            <a:spLocks noGrp="1"/>
          </p:cNvSpPr>
          <p:nvPr>
            <p:ph idx="1"/>
          </p:nvPr>
        </p:nvSpPr>
        <p:spPr>
          <a:xfrm>
            <a:off x="4734128" y="894027"/>
            <a:ext cx="6776936" cy="4782873"/>
          </a:xfrm>
        </p:spPr>
        <p:txBody>
          <a:bodyPr vert="horz" lIns="91440" tIns="45720" rIns="91440" bIns="45720" rtlCol="0" anchor="ctr">
            <a:normAutofit/>
          </a:bodyPr>
          <a:lstStyle/>
          <a:p>
            <a:pPr algn="r" rtl="1"/>
            <a:r>
              <a:rPr lang="he-IL" sz="2400" dirty="0">
                <a:solidFill>
                  <a:schemeClr val="bg1"/>
                </a:solidFill>
                <a:ea typeface="+mn-lt"/>
                <a:cs typeface="+mn-lt"/>
              </a:rPr>
              <a:t>לאחר יצירת תבנית, ניתן לשתף אותה עם אחרים ב</a:t>
            </a:r>
            <a:r>
              <a:rPr lang="en-US" sz="2400" dirty="0">
                <a:solidFill>
                  <a:schemeClr val="bg1"/>
                </a:solidFill>
                <a:ea typeface="+mn-lt"/>
                <a:cs typeface="+mn-lt"/>
              </a:rPr>
              <a:t>template management page</a:t>
            </a:r>
            <a:r>
              <a:rPr lang="he-IL" sz="2400" dirty="0">
                <a:solidFill>
                  <a:schemeClr val="bg1"/>
                </a:solidFill>
                <a:ea typeface="+mn-lt"/>
                <a:cs typeface="+mn-lt"/>
              </a:rPr>
              <a:t>.</a:t>
            </a:r>
          </a:p>
          <a:p>
            <a:pPr algn="r" rtl="1"/>
            <a:endParaRPr lang="en-US" sz="2400" dirty="0">
              <a:solidFill>
                <a:schemeClr val="bg1"/>
              </a:solidFill>
              <a:ea typeface="+mn-lt"/>
              <a:cs typeface="+mn-lt"/>
            </a:endParaRPr>
          </a:p>
          <a:p>
            <a:pPr algn="r" rtl="1"/>
            <a:r>
              <a:rPr lang="he-IL" sz="2400" dirty="0">
                <a:solidFill>
                  <a:schemeClr val="bg1"/>
                </a:solidFill>
                <a:ea typeface="+mn-lt"/>
                <a:cs typeface="+mn-lt"/>
              </a:rPr>
              <a:t>כדי לייצא תבנית, תמצאו אותה בטבלה.</a:t>
            </a:r>
          </a:p>
          <a:p>
            <a:pPr algn="r" rtl="1"/>
            <a:endParaRPr lang="en-US" sz="2400" dirty="0">
              <a:solidFill>
                <a:schemeClr val="bg1"/>
              </a:solidFill>
              <a:ea typeface="+mn-lt"/>
              <a:cs typeface="+mn-lt"/>
            </a:endParaRPr>
          </a:p>
          <a:p>
            <a:pPr algn="r" rtl="1"/>
            <a:r>
              <a:rPr lang="he-IL" sz="2400" dirty="0">
                <a:solidFill>
                  <a:schemeClr val="bg1"/>
                </a:solidFill>
                <a:ea typeface="+mn-lt"/>
                <a:cs typeface="+mn-lt"/>
              </a:rPr>
              <a:t>ואז תלחצו על </a:t>
            </a:r>
            <a:r>
              <a:rPr lang="en-US" sz="2400" dirty="0">
                <a:solidFill>
                  <a:schemeClr val="bg1"/>
                </a:solidFill>
                <a:ea typeface="+mn-lt"/>
                <a:cs typeface="+mn-lt"/>
              </a:rPr>
              <a:t>download</a:t>
            </a:r>
            <a:r>
              <a:rPr lang="he-IL" sz="2400" dirty="0">
                <a:solidFill>
                  <a:schemeClr val="bg1"/>
                </a:solidFill>
                <a:ea typeface="+mn-lt"/>
                <a:cs typeface="+mn-lt"/>
              </a:rPr>
              <a:t>.</a:t>
            </a:r>
          </a:p>
          <a:p>
            <a:pPr algn="r" rtl="1"/>
            <a:endParaRPr lang="he-IL" sz="2400" dirty="0">
              <a:solidFill>
                <a:schemeClr val="bg1"/>
              </a:solidFill>
              <a:ea typeface="+mn-lt"/>
              <a:cs typeface="+mn-lt"/>
            </a:endParaRPr>
          </a:p>
          <a:p>
            <a:pPr algn="r" rtl="1"/>
            <a:r>
              <a:rPr lang="he-IL" sz="2400" dirty="0">
                <a:solidFill>
                  <a:schemeClr val="bg1"/>
                </a:solidFill>
                <a:ea typeface="+mn-lt"/>
                <a:cs typeface="+mn-lt"/>
              </a:rPr>
              <a:t>פעולה זו תוריד את התבנית כקובץ </a:t>
            </a:r>
            <a:r>
              <a:rPr lang="en-US" sz="2400" dirty="0">
                <a:solidFill>
                  <a:schemeClr val="bg1"/>
                </a:solidFill>
                <a:ea typeface="+mn-lt"/>
                <a:cs typeface="+mn-lt"/>
              </a:rPr>
              <a:t>XML</a:t>
            </a:r>
            <a:r>
              <a:rPr lang="he-IL" sz="2400" dirty="0">
                <a:solidFill>
                  <a:schemeClr val="bg1"/>
                </a:solidFill>
                <a:ea typeface="+mn-lt"/>
                <a:cs typeface="+mn-lt"/>
              </a:rPr>
              <a:t> למחשב שלכם. לאחר מכן ניתן לשלוח את הקובץ לאחרים ולייבא אותו ל</a:t>
            </a:r>
            <a:r>
              <a:rPr lang="en-US" sz="2400" dirty="0">
                <a:solidFill>
                  <a:schemeClr val="bg1"/>
                </a:solidFill>
                <a:ea typeface="+mn-lt"/>
                <a:cs typeface="+mn-lt"/>
              </a:rPr>
              <a:t>instances</a:t>
            </a:r>
            <a:r>
              <a:rPr lang="he-IL" sz="2400" dirty="0">
                <a:solidFill>
                  <a:schemeClr val="bg1"/>
                </a:solidFill>
                <a:ea typeface="+mn-lt"/>
                <a:cs typeface="+mn-lt"/>
              </a:rPr>
              <a:t> אחרים של </a:t>
            </a:r>
            <a:r>
              <a:rPr lang="en-US" sz="2400" dirty="0" err="1">
                <a:solidFill>
                  <a:schemeClr val="bg1"/>
                </a:solidFill>
                <a:ea typeface="+mn-lt"/>
                <a:cs typeface="+mn-lt"/>
              </a:rPr>
              <a:t>nifi</a:t>
            </a:r>
            <a:r>
              <a:rPr lang="he-IL" sz="2400" dirty="0">
                <a:solidFill>
                  <a:schemeClr val="bg1"/>
                </a:solidFill>
                <a:ea typeface="+mn-lt"/>
                <a:cs typeface="+mn-lt"/>
              </a:rPr>
              <a:t>.</a:t>
            </a:r>
            <a:endParaRPr lang="en-US" sz="2400" dirty="0">
              <a:solidFill>
                <a:schemeClr val="bg1"/>
              </a:solidFill>
              <a:cs typeface="Calibri"/>
            </a:endParaRPr>
          </a:p>
        </p:txBody>
      </p:sp>
    </p:spTree>
    <p:extLst>
      <p:ext uri="{BB962C8B-B14F-4D97-AF65-F5344CB8AC3E}">
        <p14:creationId xmlns:p14="http://schemas.microsoft.com/office/powerpoint/2010/main" val="1389672446"/>
      </p:ext>
    </p:extLst>
  </p:cSld>
  <p:clrMapOvr>
    <a:overrideClrMapping bg1="dk1" tx1="lt1" bg2="dk2" tx2="lt2" accent1="accent1" accent2="accent2" accent3="accent3" accent4="accent4" accent5="accent5" accent6="accent6" hlink="hlink" folHlink="folHlink"/>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A8DB9CD9-59B1-4D73-BC4C-98796A48EF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874A6A9-41FF-4E33-AFA8-F9F81436A5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gradFill flip="none" rotWithShape="1">
            <a:gsLst>
              <a:gs pos="16000">
                <a:schemeClr val="accent6">
                  <a:alpha val="20000"/>
                </a:schemeClr>
              </a:gs>
              <a:gs pos="85000">
                <a:schemeClr val="accent1">
                  <a:alpha val="4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721D730E-1F97-4071-B143-B05E6D2599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03402" y="3985"/>
            <a:ext cx="9772765" cy="6858000"/>
            <a:chOff x="1303402" y="3985"/>
            <a:chExt cx="9772765" cy="6858000"/>
          </a:xfrm>
        </p:grpSpPr>
        <p:sp>
          <p:nvSpPr>
            <p:cNvPr id="12" name="Freeform: Shape 11">
              <a:extLst>
                <a:ext uri="{FF2B5EF4-FFF2-40B4-BE49-F238E27FC236}">
                  <a16:creationId xmlns:a16="http://schemas.microsoft.com/office/drawing/2014/main" id="{B3849C6A-9EE5-4604-8EAE-DD4796B79D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60551" y="3985"/>
              <a:ext cx="9313016" cy="6858000"/>
            </a:xfrm>
            <a:custGeom>
              <a:avLst/>
              <a:gdLst>
                <a:gd name="connsiteX0" fmla="*/ 6993556 w 9313016"/>
                <a:gd name="connsiteY0" fmla="*/ 0 h 6858000"/>
                <a:gd name="connsiteX1" fmla="*/ 7358516 w 9313016"/>
                <a:gd name="connsiteY1" fmla="*/ 0 h 6858000"/>
                <a:gd name="connsiteX2" fmla="*/ 7475006 w 9313016"/>
                <a:gd name="connsiteY2" fmla="*/ 82722 h 6858000"/>
                <a:gd name="connsiteX3" fmla="*/ 7816357 w 9313016"/>
                <a:gd name="connsiteY3" fmla="*/ 358482 h 6858000"/>
                <a:gd name="connsiteX4" fmla="*/ 8421752 w 9313016"/>
                <a:gd name="connsiteY4" fmla="*/ 995405 h 6858000"/>
                <a:gd name="connsiteX5" fmla="*/ 8897059 w 9313016"/>
                <a:gd name="connsiteY5" fmla="*/ 1737211 h 6858000"/>
                <a:gd name="connsiteX6" fmla="*/ 9206633 w 9313016"/>
                <a:gd name="connsiteY6" fmla="*/ 2564460 h 6858000"/>
                <a:gd name="connsiteX7" fmla="*/ 9286787 w 9313016"/>
                <a:gd name="connsiteY7" fmla="*/ 3000164 h 6858000"/>
                <a:gd name="connsiteX8" fmla="*/ 9312914 w 9313016"/>
                <a:gd name="connsiteY8" fmla="*/ 3442493 h 6858000"/>
                <a:gd name="connsiteX9" fmla="*/ 9190562 w 9313016"/>
                <a:gd name="connsiteY9" fmla="*/ 4316686 h 6858000"/>
                <a:gd name="connsiteX10" fmla="*/ 9043416 w 9313016"/>
                <a:gd name="connsiteY10" fmla="*/ 4734917 h 6858000"/>
                <a:gd name="connsiteX11" fmla="*/ 8809657 w 9313016"/>
                <a:gd name="connsiteY11" fmla="*/ 5128718 h 6858000"/>
                <a:gd name="connsiteX12" fmla="*/ 8645997 w 9313016"/>
                <a:gd name="connsiteY12" fmla="*/ 5297441 h 6858000"/>
                <a:gd name="connsiteX13" fmla="*/ 8457787 w 9313016"/>
                <a:gd name="connsiteY13" fmla="*/ 5433763 h 6858000"/>
                <a:gd name="connsiteX14" fmla="*/ 8260803 w 9313016"/>
                <a:gd name="connsiteY14" fmla="*/ 5541237 h 6858000"/>
                <a:gd name="connsiteX15" fmla="*/ 8066136 w 9313016"/>
                <a:gd name="connsiteY15" fmla="*/ 5635704 h 6858000"/>
                <a:gd name="connsiteX16" fmla="*/ 7698638 w 9313016"/>
                <a:gd name="connsiteY16" fmla="*/ 5837163 h 6858000"/>
                <a:gd name="connsiteX17" fmla="*/ 7370135 w 9313016"/>
                <a:gd name="connsiteY17" fmla="*/ 6090081 h 6858000"/>
                <a:gd name="connsiteX18" fmla="*/ 7218897 w 9313016"/>
                <a:gd name="connsiteY18" fmla="*/ 6235860 h 6858000"/>
                <a:gd name="connsiteX19" fmla="*/ 7070665 w 9313016"/>
                <a:gd name="connsiteY19" fmla="*/ 6387205 h 6858000"/>
                <a:gd name="connsiteX20" fmla="*/ 6779035 w 9313016"/>
                <a:gd name="connsiteY20" fmla="*/ 6697100 h 6858000"/>
                <a:gd name="connsiteX21" fmla="*/ 6631837 w 9313016"/>
                <a:gd name="connsiteY21" fmla="*/ 6852239 h 6858000"/>
                <a:gd name="connsiteX22" fmla="*/ 6626221 w 9313016"/>
                <a:gd name="connsiteY22" fmla="*/ 6858000 h 6858000"/>
                <a:gd name="connsiteX23" fmla="*/ 6424725 w 9313016"/>
                <a:gd name="connsiteY23" fmla="*/ 6858000 h 6858000"/>
                <a:gd name="connsiteX24" fmla="*/ 6527382 w 9313016"/>
                <a:gd name="connsiteY24" fmla="*/ 6756333 h 6858000"/>
                <a:gd name="connsiteX25" fmla="*/ 6674233 w 9313016"/>
                <a:gd name="connsiteY25" fmla="*/ 6603450 h 6858000"/>
                <a:gd name="connsiteX26" fmla="*/ 6965813 w 9313016"/>
                <a:gd name="connsiteY26" fmla="*/ 6292932 h 6858000"/>
                <a:gd name="connsiteX27" fmla="*/ 7112961 w 9313016"/>
                <a:gd name="connsiteY27" fmla="*/ 6137505 h 6858000"/>
                <a:gd name="connsiteX28" fmla="*/ 7264790 w 9313016"/>
                <a:gd name="connsiteY28" fmla="*/ 5983710 h 6858000"/>
                <a:gd name="connsiteX29" fmla="*/ 7974595 w 9313016"/>
                <a:gd name="connsiteY29" fmla="*/ 5470773 h 6858000"/>
                <a:gd name="connsiteX30" fmla="*/ 8331591 w 9313016"/>
                <a:gd name="connsiteY30" fmla="*/ 5254048 h 6858000"/>
                <a:gd name="connsiteX31" fmla="*/ 8599807 w 9313016"/>
                <a:gd name="connsiteY31" fmla="*/ 4980010 h 6858000"/>
                <a:gd name="connsiteX32" fmla="*/ 8766474 w 9313016"/>
                <a:gd name="connsiteY32" fmla="*/ 4631524 h 6858000"/>
                <a:gd name="connsiteX33" fmla="*/ 8865755 w 9313016"/>
                <a:gd name="connsiteY33" fmla="*/ 4244445 h 6858000"/>
                <a:gd name="connsiteX34" fmla="*/ 8882911 w 9313016"/>
                <a:gd name="connsiteY34" fmla="*/ 4145659 h 6858000"/>
                <a:gd name="connsiteX35" fmla="*/ 8897403 w 9313016"/>
                <a:gd name="connsiteY35" fmla="*/ 4046633 h 6858000"/>
                <a:gd name="connsiteX36" fmla="*/ 8908298 w 9313016"/>
                <a:gd name="connsiteY36" fmla="*/ 3947271 h 6858000"/>
                <a:gd name="connsiteX37" fmla="*/ 8916184 w 9313016"/>
                <a:gd name="connsiteY37" fmla="*/ 3847765 h 6858000"/>
                <a:gd name="connsiteX38" fmla="*/ 8920670 w 9313016"/>
                <a:gd name="connsiteY38" fmla="*/ 3449597 h 6858000"/>
                <a:gd name="connsiteX39" fmla="*/ 8914607 w 9313016"/>
                <a:gd name="connsiteY39" fmla="*/ 3350283 h 6858000"/>
                <a:gd name="connsiteX40" fmla="*/ 8905340 w 9313016"/>
                <a:gd name="connsiteY40" fmla="*/ 3251209 h 6858000"/>
                <a:gd name="connsiteX41" fmla="*/ 8893854 w 9313016"/>
                <a:gd name="connsiteY41" fmla="*/ 3152376 h 6858000"/>
                <a:gd name="connsiteX42" fmla="*/ 8879706 w 9313016"/>
                <a:gd name="connsiteY42" fmla="*/ 3053878 h 6858000"/>
                <a:gd name="connsiteX43" fmla="*/ 8797531 w 9313016"/>
                <a:gd name="connsiteY43" fmla="*/ 2663966 h 6858000"/>
                <a:gd name="connsiteX44" fmla="*/ 8520442 w 9313016"/>
                <a:gd name="connsiteY44" fmla="*/ 1911983 h 6858000"/>
                <a:gd name="connsiteX45" fmla="*/ 8332626 w 9313016"/>
                <a:gd name="connsiteY45" fmla="*/ 1553608 h 6858000"/>
                <a:gd name="connsiteX46" fmla="*/ 8116317 w 9313016"/>
                <a:gd name="connsiteY46" fmla="*/ 1208529 h 6858000"/>
                <a:gd name="connsiteX47" fmla="*/ 7873293 w 9313016"/>
                <a:gd name="connsiteY47" fmla="*/ 878284 h 6858000"/>
                <a:gd name="connsiteX48" fmla="*/ 7604337 w 9313016"/>
                <a:gd name="connsiteY48" fmla="*/ 565125 h 6858000"/>
                <a:gd name="connsiteX49" fmla="*/ 7311128 w 9313016"/>
                <a:gd name="connsiteY49" fmla="*/ 270591 h 6858000"/>
                <a:gd name="connsiteX50" fmla="*/ 1752019 w 9313016"/>
                <a:gd name="connsiteY50" fmla="*/ 0 h 6858000"/>
                <a:gd name="connsiteX51" fmla="*/ 2155804 w 9313016"/>
                <a:gd name="connsiteY51" fmla="*/ 0 h 6858000"/>
                <a:gd name="connsiteX52" fmla="*/ 2103975 w 9313016"/>
                <a:gd name="connsiteY52" fmla="*/ 40789 h 6858000"/>
                <a:gd name="connsiteX53" fmla="*/ 1656310 w 9313016"/>
                <a:gd name="connsiteY53" fmla="*/ 470035 h 6858000"/>
                <a:gd name="connsiteX54" fmla="*/ 806013 w 9313016"/>
                <a:gd name="connsiteY54" fmla="*/ 1841133 h 6858000"/>
                <a:gd name="connsiteX55" fmla="*/ 580685 w 9313016"/>
                <a:gd name="connsiteY55" fmla="*/ 2606364 h 6858000"/>
                <a:gd name="connsiteX56" fmla="*/ 503489 w 9313016"/>
                <a:gd name="connsiteY56" fmla="*/ 3397276 h 6858000"/>
                <a:gd name="connsiteX57" fmla="*/ 570135 w 9313016"/>
                <a:gd name="connsiteY57" fmla="*/ 4188235 h 6858000"/>
                <a:gd name="connsiteX58" fmla="*/ 783387 w 9313016"/>
                <a:gd name="connsiteY58" fmla="*/ 4953850 h 6858000"/>
                <a:gd name="connsiteX59" fmla="*/ 1628014 w 9313016"/>
                <a:gd name="connsiteY59" fmla="*/ 6308245 h 6858000"/>
                <a:gd name="connsiteX60" fmla="*/ 2235998 w 9313016"/>
                <a:gd name="connsiteY60" fmla="*/ 6844829 h 6858000"/>
                <a:gd name="connsiteX61" fmla="*/ 2255028 w 9313016"/>
                <a:gd name="connsiteY61" fmla="*/ 6858000 h 6858000"/>
                <a:gd name="connsiteX62" fmla="*/ 1578787 w 9313016"/>
                <a:gd name="connsiteY62" fmla="*/ 6858000 h 6858000"/>
                <a:gd name="connsiteX63" fmla="*/ 1465153 w 9313016"/>
                <a:gd name="connsiteY63" fmla="*/ 6759050 h 6858000"/>
                <a:gd name="connsiteX64" fmla="*/ 1303650 w 9313016"/>
                <a:gd name="connsiteY64" fmla="*/ 6604267 h 6858000"/>
                <a:gd name="connsiteX65" fmla="*/ 323708 w 9313016"/>
                <a:gd name="connsiteY65" fmla="*/ 5126365 h 6858000"/>
                <a:gd name="connsiteX66" fmla="*/ 872 w 9313016"/>
                <a:gd name="connsiteY66" fmla="*/ 3391228 h 6858000"/>
                <a:gd name="connsiteX67" fmla="*/ 105428 w 9313016"/>
                <a:gd name="connsiteY67" fmla="*/ 2511899 h 6858000"/>
                <a:gd name="connsiteX68" fmla="*/ 384933 w 9313016"/>
                <a:gd name="connsiteY68" fmla="*/ 1670971 h 6858000"/>
                <a:gd name="connsiteX69" fmla="*/ 1433593 w 9313016"/>
                <a:gd name="connsiteY69" fmla="*/ 256095 h 6858000"/>
                <a:gd name="connsiteX70" fmla="*/ 1602664 w 9313016"/>
                <a:gd name="connsiteY70" fmla="*/ 1137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9313016" h="6858000">
                  <a:moveTo>
                    <a:pt x="6993556" y="0"/>
                  </a:moveTo>
                  <a:lnTo>
                    <a:pt x="7358516" y="0"/>
                  </a:lnTo>
                  <a:lnTo>
                    <a:pt x="7475006" y="82722"/>
                  </a:lnTo>
                  <a:cubicBezTo>
                    <a:pt x="7592423" y="169778"/>
                    <a:pt x="7706366" y="261748"/>
                    <a:pt x="7816357" y="358482"/>
                  </a:cubicBezTo>
                  <a:cubicBezTo>
                    <a:pt x="8036559" y="551589"/>
                    <a:pt x="8239655" y="764905"/>
                    <a:pt x="8421752" y="995405"/>
                  </a:cubicBezTo>
                  <a:cubicBezTo>
                    <a:pt x="8604736" y="1225282"/>
                    <a:pt x="8763567" y="1474646"/>
                    <a:pt x="8897059" y="1737211"/>
                  </a:cubicBezTo>
                  <a:cubicBezTo>
                    <a:pt x="9029909" y="2000162"/>
                    <a:pt x="9134317" y="2277990"/>
                    <a:pt x="9206633" y="2564460"/>
                  </a:cubicBezTo>
                  <a:cubicBezTo>
                    <a:pt x="9242322" y="2707791"/>
                    <a:pt x="9269041" y="2853474"/>
                    <a:pt x="9286787" y="3000164"/>
                  </a:cubicBezTo>
                  <a:cubicBezTo>
                    <a:pt x="9304977" y="3146856"/>
                    <a:pt x="9314097" y="3294698"/>
                    <a:pt x="9312914" y="3442493"/>
                  </a:cubicBezTo>
                  <a:cubicBezTo>
                    <a:pt x="9309906" y="3737987"/>
                    <a:pt x="9270717" y="4033288"/>
                    <a:pt x="9190562" y="4316686"/>
                  </a:cubicBezTo>
                  <a:cubicBezTo>
                    <a:pt x="9150486" y="4458240"/>
                    <a:pt x="9103951" y="4597587"/>
                    <a:pt x="9043416" y="4734917"/>
                  </a:cubicBezTo>
                  <a:cubicBezTo>
                    <a:pt x="8982980" y="4871817"/>
                    <a:pt x="8908740" y="5007131"/>
                    <a:pt x="8809657" y="5128718"/>
                  </a:cubicBezTo>
                  <a:cubicBezTo>
                    <a:pt x="8760312" y="5189247"/>
                    <a:pt x="8706137" y="5246945"/>
                    <a:pt x="8645997" y="5297441"/>
                  </a:cubicBezTo>
                  <a:cubicBezTo>
                    <a:pt x="8586252" y="5348274"/>
                    <a:pt x="8522809" y="5393730"/>
                    <a:pt x="8457787" y="5433763"/>
                  </a:cubicBezTo>
                  <a:cubicBezTo>
                    <a:pt x="8392816" y="5474132"/>
                    <a:pt x="8326219" y="5508213"/>
                    <a:pt x="8260803" y="5541237"/>
                  </a:cubicBezTo>
                  <a:cubicBezTo>
                    <a:pt x="8195289" y="5574071"/>
                    <a:pt x="8130023" y="5604838"/>
                    <a:pt x="8066136" y="5635704"/>
                  </a:cubicBezTo>
                  <a:cubicBezTo>
                    <a:pt x="7938313" y="5697433"/>
                    <a:pt x="7815222" y="5762186"/>
                    <a:pt x="7698638" y="5837163"/>
                  </a:cubicBezTo>
                  <a:cubicBezTo>
                    <a:pt x="7582449" y="5912381"/>
                    <a:pt x="7471881" y="5996094"/>
                    <a:pt x="7370135" y="6090081"/>
                  </a:cubicBezTo>
                  <a:cubicBezTo>
                    <a:pt x="7319460" y="6136593"/>
                    <a:pt x="7268881" y="6186082"/>
                    <a:pt x="7218897" y="6235860"/>
                  </a:cubicBezTo>
                  <a:cubicBezTo>
                    <a:pt x="7168763" y="6285493"/>
                    <a:pt x="7119665" y="6336229"/>
                    <a:pt x="7070665" y="6387205"/>
                  </a:cubicBezTo>
                  <a:cubicBezTo>
                    <a:pt x="6972715" y="6489208"/>
                    <a:pt x="6876195" y="6593131"/>
                    <a:pt x="6779035" y="6697100"/>
                  </a:cubicBezTo>
                  <a:cubicBezTo>
                    <a:pt x="6730379" y="6748989"/>
                    <a:pt x="6681528" y="6800878"/>
                    <a:pt x="6631837" y="6852239"/>
                  </a:cubicBezTo>
                  <a:lnTo>
                    <a:pt x="6626221" y="6858000"/>
                  </a:lnTo>
                  <a:lnTo>
                    <a:pt x="6424725" y="6858000"/>
                  </a:lnTo>
                  <a:lnTo>
                    <a:pt x="6527382" y="6756333"/>
                  </a:lnTo>
                  <a:cubicBezTo>
                    <a:pt x="6576726" y="6705932"/>
                    <a:pt x="6625480" y="6654811"/>
                    <a:pt x="6674233" y="6603450"/>
                  </a:cubicBezTo>
                  <a:cubicBezTo>
                    <a:pt x="6771788" y="6500920"/>
                    <a:pt x="6868309" y="6396757"/>
                    <a:pt x="6965813" y="6292932"/>
                  </a:cubicBezTo>
                  <a:lnTo>
                    <a:pt x="7112961" y="6137505"/>
                  </a:lnTo>
                  <a:cubicBezTo>
                    <a:pt x="7162354" y="6085808"/>
                    <a:pt x="7211945" y="6034640"/>
                    <a:pt x="7264790" y="5983710"/>
                  </a:cubicBezTo>
                  <a:cubicBezTo>
                    <a:pt x="7472373" y="5779130"/>
                    <a:pt x="7721610" y="5610648"/>
                    <a:pt x="7974595" y="5470773"/>
                  </a:cubicBezTo>
                  <a:cubicBezTo>
                    <a:pt x="8099903" y="5399395"/>
                    <a:pt x="8224127" y="5332529"/>
                    <a:pt x="8331591" y="5254048"/>
                  </a:cubicBezTo>
                  <a:cubicBezTo>
                    <a:pt x="8439351" y="5176047"/>
                    <a:pt x="8529660" y="5085949"/>
                    <a:pt x="8599807" y="4980010"/>
                  </a:cubicBezTo>
                  <a:cubicBezTo>
                    <a:pt x="8671187" y="4875128"/>
                    <a:pt x="8723982" y="4756086"/>
                    <a:pt x="8766474" y="4631524"/>
                  </a:cubicBezTo>
                  <a:cubicBezTo>
                    <a:pt x="8808968" y="4507010"/>
                    <a:pt x="8840615" y="4375872"/>
                    <a:pt x="8865755" y="4244445"/>
                  </a:cubicBezTo>
                  <a:cubicBezTo>
                    <a:pt x="8871375" y="4211468"/>
                    <a:pt x="8878129" y="4178731"/>
                    <a:pt x="8882911" y="4145659"/>
                  </a:cubicBezTo>
                  <a:lnTo>
                    <a:pt x="8897403" y="4046633"/>
                  </a:lnTo>
                  <a:lnTo>
                    <a:pt x="8908298" y="3947271"/>
                  </a:lnTo>
                  <a:cubicBezTo>
                    <a:pt x="8912389" y="3914247"/>
                    <a:pt x="8913425" y="3880886"/>
                    <a:pt x="8916184" y="3847765"/>
                  </a:cubicBezTo>
                  <a:cubicBezTo>
                    <a:pt x="8925797" y="3715091"/>
                    <a:pt x="8925945" y="3582127"/>
                    <a:pt x="8920670" y="3449597"/>
                  </a:cubicBezTo>
                  <a:lnTo>
                    <a:pt x="8914607" y="3350283"/>
                  </a:lnTo>
                  <a:cubicBezTo>
                    <a:pt x="8911995" y="3317211"/>
                    <a:pt x="8908348" y="3284233"/>
                    <a:pt x="8905340" y="3251209"/>
                  </a:cubicBezTo>
                  <a:cubicBezTo>
                    <a:pt x="8902628" y="3218185"/>
                    <a:pt x="8897551" y="3185305"/>
                    <a:pt x="8893854" y="3152376"/>
                  </a:cubicBezTo>
                  <a:cubicBezTo>
                    <a:pt x="8890305" y="3119399"/>
                    <a:pt x="8884932" y="3086662"/>
                    <a:pt x="8879706" y="3053878"/>
                  </a:cubicBezTo>
                  <a:cubicBezTo>
                    <a:pt x="8858707" y="2922835"/>
                    <a:pt x="8831249" y="2792705"/>
                    <a:pt x="8797531" y="2663966"/>
                  </a:cubicBezTo>
                  <a:cubicBezTo>
                    <a:pt x="8728616" y="2406777"/>
                    <a:pt x="8635497" y="2155109"/>
                    <a:pt x="8520442" y="1911983"/>
                  </a:cubicBezTo>
                  <a:cubicBezTo>
                    <a:pt x="8462667" y="1790541"/>
                    <a:pt x="8400112" y="1670923"/>
                    <a:pt x="8332626" y="1553608"/>
                  </a:cubicBezTo>
                  <a:cubicBezTo>
                    <a:pt x="8265683" y="1436006"/>
                    <a:pt x="8192973" y="1321188"/>
                    <a:pt x="8116317" y="1208529"/>
                  </a:cubicBezTo>
                  <a:cubicBezTo>
                    <a:pt x="8039811" y="1095776"/>
                    <a:pt x="7958079" y="986094"/>
                    <a:pt x="7873293" y="878284"/>
                  </a:cubicBezTo>
                  <a:cubicBezTo>
                    <a:pt x="7787814" y="771002"/>
                    <a:pt x="7697999" y="666551"/>
                    <a:pt x="7604337" y="565125"/>
                  </a:cubicBezTo>
                  <a:cubicBezTo>
                    <a:pt x="7510479" y="463891"/>
                    <a:pt x="7413367" y="364818"/>
                    <a:pt x="7311128" y="270591"/>
                  </a:cubicBezTo>
                  <a:close/>
                  <a:moveTo>
                    <a:pt x="1752019" y="0"/>
                  </a:moveTo>
                  <a:lnTo>
                    <a:pt x="2155804" y="0"/>
                  </a:lnTo>
                  <a:lnTo>
                    <a:pt x="2103975" y="40789"/>
                  </a:lnTo>
                  <a:cubicBezTo>
                    <a:pt x="1943592" y="173585"/>
                    <a:pt x="1793955" y="317500"/>
                    <a:pt x="1656310" y="470035"/>
                  </a:cubicBezTo>
                  <a:cubicBezTo>
                    <a:pt x="1288172" y="876939"/>
                    <a:pt x="1002998" y="1344708"/>
                    <a:pt x="806013" y="1841133"/>
                  </a:cubicBezTo>
                  <a:cubicBezTo>
                    <a:pt x="707818" y="2089538"/>
                    <a:pt x="630868" y="2345480"/>
                    <a:pt x="580685" y="2606364"/>
                  </a:cubicBezTo>
                  <a:cubicBezTo>
                    <a:pt x="530749" y="2867250"/>
                    <a:pt x="504868" y="3132119"/>
                    <a:pt x="503489" y="3397276"/>
                  </a:cubicBezTo>
                  <a:cubicBezTo>
                    <a:pt x="501467" y="3662434"/>
                    <a:pt x="524093" y="3927351"/>
                    <a:pt x="570135" y="4188235"/>
                  </a:cubicBezTo>
                  <a:cubicBezTo>
                    <a:pt x="615734" y="4449264"/>
                    <a:pt x="688642" y="4705493"/>
                    <a:pt x="783387" y="4953850"/>
                  </a:cubicBezTo>
                  <a:cubicBezTo>
                    <a:pt x="974357" y="5449796"/>
                    <a:pt x="1259630" y="5913773"/>
                    <a:pt x="1628014" y="6308245"/>
                  </a:cubicBezTo>
                  <a:cubicBezTo>
                    <a:pt x="1812182" y="6505481"/>
                    <a:pt x="2016215" y="6685052"/>
                    <a:pt x="2235998" y="6844829"/>
                  </a:cubicBezTo>
                  <a:lnTo>
                    <a:pt x="2255028" y="6858000"/>
                  </a:lnTo>
                  <a:lnTo>
                    <a:pt x="1578787" y="6858000"/>
                  </a:lnTo>
                  <a:lnTo>
                    <a:pt x="1465153" y="6759050"/>
                  </a:lnTo>
                  <a:cubicBezTo>
                    <a:pt x="1410086" y="6708726"/>
                    <a:pt x="1356236" y="6657104"/>
                    <a:pt x="1303650" y="6604267"/>
                  </a:cubicBezTo>
                  <a:cubicBezTo>
                    <a:pt x="883506" y="6181043"/>
                    <a:pt x="548150" y="5676072"/>
                    <a:pt x="323708" y="5126365"/>
                  </a:cubicBezTo>
                  <a:cubicBezTo>
                    <a:pt x="97737" y="4577139"/>
                    <a:pt x="-10958" y="3981927"/>
                    <a:pt x="872" y="3391228"/>
                  </a:cubicBezTo>
                  <a:cubicBezTo>
                    <a:pt x="5951" y="3095783"/>
                    <a:pt x="40506" y="2800528"/>
                    <a:pt x="105428" y="2511899"/>
                  </a:cubicBezTo>
                  <a:cubicBezTo>
                    <a:pt x="170104" y="2223317"/>
                    <a:pt x="262089" y="1940399"/>
                    <a:pt x="384933" y="1670971"/>
                  </a:cubicBezTo>
                  <a:cubicBezTo>
                    <a:pt x="629092" y="1131344"/>
                    <a:pt x="991955" y="646919"/>
                    <a:pt x="1433593" y="256095"/>
                  </a:cubicBezTo>
                  <a:cubicBezTo>
                    <a:pt x="1488791" y="207206"/>
                    <a:pt x="1545179" y="159733"/>
                    <a:pt x="1602664" y="113704"/>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Freeform: Shape 12">
              <a:extLst>
                <a:ext uri="{FF2B5EF4-FFF2-40B4-BE49-F238E27FC236}">
                  <a16:creationId xmlns:a16="http://schemas.microsoft.com/office/drawing/2014/main" id="{308677BE-069B-4A4D-8732-E26B6EF567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59468" y="3985"/>
              <a:ext cx="9065550" cy="6858000"/>
            </a:xfrm>
            <a:custGeom>
              <a:avLst/>
              <a:gdLst>
                <a:gd name="connsiteX0" fmla="*/ 1839951 w 9065550"/>
                <a:gd name="connsiteY0" fmla="*/ 0 h 6858000"/>
                <a:gd name="connsiteX1" fmla="*/ 6979427 w 9065550"/>
                <a:gd name="connsiteY1" fmla="*/ 0 h 6858000"/>
                <a:gd name="connsiteX2" fmla="*/ 6989586 w 9065550"/>
                <a:gd name="connsiteY2" fmla="*/ 6825 h 6858000"/>
                <a:gd name="connsiteX3" fmla="*/ 8932062 w 9065550"/>
                <a:gd name="connsiteY3" fmla="*/ 4580835 h 6858000"/>
                <a:gd name="connsiteX4" fmla="*/ 7166294 w 9065550"/>
                <a:gd name="connsiteY4" fmla="*/ 6259703 h 6858000"/>
                <a:gd name="connsiteX5" fmla="*/ 6868878 w 9065550"/>
                <a:gd name="connsiteY5" fmla="*/ 6564765 h 6858000"/>
                <a:gd name="connsiteX6" fmla="*/ 6591881 w 9065550"/>
                <a:gd name="connsiteY6" fmla="*/ 6858000 h 6858000"/>
                <a:gd name="connsiteX7" fmla="*/ 5184648 w 9065550"/>
                <a:gd name="connsiteY7" fmla="*/ 6858000 h 6858000"/>
                <a:gd name="connsiteX8" fmla="*/ 5244877 w 9065550"/>
                <a:gd name="connsiteY8" fmla="*/ 6817615 h 6858000"/>
                <a:gd name="connsiteX9" fmla="*/ 6033853 w 9065550"/>
                <a:gd name="connsiteY9" fmla="*/ 6069135 h 6858000"/>
                <a:gd name="connsiteX10" fmla="*/ 6480248 w 9065550"/>
                <a:gd name="connsiteY10" fmla="*/ 5607082 h 6858000"/>
                <a:gd name="connsiteX11" fmla="*/ 7551502 w 9065550"/>
                <a:gd name="connsiteY11" fmla="*/ 4859004 h 6858000"/>
                <a:gd name="connsiteX12" fmla="*/ 7844227 w 9065550"/>
                <a:gd name="connsiteY12" fmla="*/ 4683074 h 6858000"/>
                <a:gd name="connsiteX13" fmla="*/ 8005810 w 9065550"/>
                <a:gd name="connsiteY13" fmla="*/ 4330239 h 6858000"/>
                <a:gd name="connsiteX14" fmla="*/ 8016191 w 9065550"/>
                <a:gd name="connsiteY14" fmla="*/ 2956574 h 6858000"/>
                <a:gd name="connsiteX15" fmla="*/ 7346424 w 9065550"/>
                <a:gd name="connsiteY15" fmla="*/ 1636739 h 6858000"/>
                <a:gd name="connsiteX16" fmla="*/ 5995751 w 9065550"/>
                <a:gd name="connsiteY16" fmla="*/ 493319 h 6858000"/>
                <a:gd name="connsiteX17" fmla="*/ 4494836 w 9065550"/>
                <a:gd name="connsiteY17" fmla="*/ 75383 h 6858000"/>
                <a:gd name="connsiteX18" fmla="*/ 2002499 w 9065550"/>
                <a:gd name="connsiteY18" fmla="*/ 1094261 h 6858000"/>
                <a:gd name="connsiteX19" fmla="*/ 1241306 w 9065550"/>
                <a:gd name="connsiteY19" fmla="*/ 2206935 h 6858000"/>
                <a:gd name="connsiteX20" fmla="*/ 961736 w 9065550"/>
                <a:gd name="connsiteY20" fmla="*/ 3573719 h 6858000"/>
                <a:gd name="connsiteX21" fmla="*/ 1193878 w 9065550"/>
                <a:gd name="connsiteY21" fmla="*/ 4824208 h 6858000"/>
                <a:gd name="connsiteX22" fmla="*/ 1832096 w 9065550"/>
                <a:gd name="connsiteY22" fmla="*/ 5873050 h 6858000"/>
                <a:gd name="connsiteX23" fmla="*/ 3010752 w 9065550"/>
                <a:gd name="connsiteY23" fmla="*/ 6749475 h 6858000"/>
                <a:gd name="connsiteX24" fmla="*/ 3187037 w 9065550"/>
                <a:gd name="connsiteY24" fmla="*/ 6824756 h 6858000"/>
                <a:gd name="connsiteX25" fmla="*/ 3278211 w 9065550"/>
                <a:gd name="connsiteY25" fmla="*/ 6858000 h 6858000"/>
                <a:gd name="connsiteX26" fmla="*/ 1480830 w 9065550"/>
                <a:gd name="connsiteY26" fmla="*/ 6858000 h 6858000"/>
                <a:gd name="connsiteX27" fmla="*/ 1427607 w 9065550"/>
                <a:gd name="connsiteY27" fmla="*/ 6811515 h 6858000"/>
                <a:gd name="connsiteX28" fmla="*/ 1100739 w 9065550"/>
                <a:gd name="connsiteY28" fmla="*/ 6477651 h 6858000"/>
                <a:gd name="connsiteX29" fmla="*/ 0 w 9065550"/>
                <a:gd name="connsiteY29" fmla="*/ 3573620 h 6858000"/>
                <a:gd name="connsiteX30" fmla="*/ 1805513 w 9065550"/>
                <a:gd name="connsiteY30"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065550" h="6858000">
                  <a:moveTo>
                    <a:pt x="1839951" y="0"/>
                  </a:moveTo>
                  <a:lnTo>
                    <a:pt x="6979427" y="0"/>
                  </a:lnTo>
                  <a:lnTo>
                    <a:pt x="6989586" y="6825"/>
                  </a:lnTo>
                  <a:cubicBezTo>
                    <a:pt x="8438828" y="1031353"/>
                    <a:pt x="9439169" y="2823601"/>
                    <a:pt x="8932062" y="4580835"/>
                  </a:cubicBezTo>
                  <a:cubicBezTo>
                    <a:pt x="8592517" y="5757293"/>
                    <a:pt x="7979652" y="5458140"/>
                    <a:pt x="7166294" y="6259703"/>
                  </a:cubicBezTo>
                  <a:cubicBezTo>
                    <a:pt x="7064618" y="6359905"/>
                    <a:pt x="6966014" y="6462297"/>
                    <a:pt x="6868878" y="6564765"/>
                  </a:cubicBezTo>
                  <a:lnTo>
                    <a:pt x="6591881" y="6858000"/>
                  </a:lnTo>
                  <a:lnTo>
                    <a:pt x="5184648" y="6858000"/>
                  </a:lnTo>
                  <a:lnTo>
                    <a:pt x="5244877" y="6817615"/>
                  </a:lnTo>
                  <a:cubicBezTo>
                    <a:pt x="5481027" y="6649287"/>
                    <a:pt x="5723665" y="6398593"/>
                    <a:pt x="6033853" y="6069135"/>
                  </a:cubicBezTo>
                  <a:cubicBezTo>
                    <a:pt x="6175680" y="5918484"/>
                    <a:pt x="6322395" y="5762660"/>
                    <a:pt x="6480248" y="5607082"/>
                  </a:cubicBezTo>
                  <a:cubicBezTo>
                    <a:pt x="6893276" y="5200077"/>
                    <a:pt x="7273697" y="5002920"/>
                    <a:pt x="7551502" y="4859004"/>
                  </a:cubicBezTo>
                  <a:cubicBezTo>
                    <a:pt x="7687884" y="4788339"/>
                    <a:pt x="7795540" y="4732559"/>
                    <a:pt x="7844227" y="4683074"/>
                  </a:cubicBezTo>
                  <a:cubicBezTo>
                    <a:pt x="7898759" y="4627636"/>
                    <a:pt x="7956165" y="4502313"/>
                    <a:pt x="8005810" y="4330239"/>
                  </a:cubicBezTo>
                  <a:cubicBezTo>
                    <a:pt x="8132968" y="3889611"/>
                    <a:pt x="8136446" y="3427460"/>
                    <a:pt x="8016191" y="2956574"/>
                  </a:cubicBezTo>
                  <a:cubicBezTo>
                    <a:pt x="7900876" y="2505064"/>
                    <a:pt x="7669287" y="2048671"/>
                    <a:pt x="7346424" y="1636739"/>
                  </a:cubicBezTo>
                  <a:cubicBezTo>
                    <a:pt x="6979764" y="1168830"/>
                    <a:pt x="6512706" y="773489"/>
                    <a:pt x="5995751" y="493319"/>
                  </a:cubicBezTo>
                  <a:cubicBezTo>
                    <a:pt x="5491195" y="219884"/>
                    <a:pt x="4972174" y="75383"/>
                    <a:pt x="4494836" y="75383"/>
                  </a:cubicBezTo>
                  <a:cubicBezTo>
                    <a:pt x="3554318" y="75383"/>
                    <a:pt x="2669191" y="437197"/>
                    <a:pt x="2002499" y="1094261"/>
                  </a:cubicBezTo>
                  <a:cubicBezTo>
                    <a:pt x="1676360" y="1415667"/>
                    <a:pt x="1420225" y="1790023"/>
                    <a:pt x="1241306" y="2206935"/>
                  </a:cubicBezTo>
                  <a:cubicBezTo>
                    <a:pt x="1055782" y="2639169"/>
                    <a:pt x="961736" y="3099027"/>
                    <a:pt x="961736" y="3573719"/>
                  </a:cubicBezTo>
                  <a:cubicBezTo>
                    <a:pt x="961736" y="4005124"/>
                    <a:pt x="1039805" y="4425841"/>
                    <a:pt x="1193878" y="4824208"/>
                  </a:cubicBezTo>
                  <a:cubicBezTo>
                    <a:pt x="1342457" y="5208423"/>
                    <a:pt x="1557214" y="5561306"/>
                    <a:pt x="1832096" y="5873050"/>
                  </a:cubicBezTo>
                  <a:cubicBezTo>
                    <a:pt x="2157126" y="6241599"/>
                    <a:pt x="2564661" y="6544656"/>
                    <a:pt x="3010752" y="6749475"/>
                  </a:cubicBezTo>
                  <a:cubicBezTo>
                    <a:pt x="3069003" y="6776219"/>
                    <a:pt x="3127773" y="6801314"/>
                    <a:pt x="3187037" y="6824756"/>
                  </a:cubicBezTo>
                  <a:lnTo>
                    <a:pt x="3278211" y="6858000"/>
                  </a:lnTo>
                  <a:lnTo>
                    <a:pt x="1480830" y="6858000"/>
                  </a:lnTo>
                  <a:lnTo>
                    <a:pt x="1427607" y="6811515"/>
                  </a:lnTo>
                  <a:cubicBezTo>
                    <a:pt x="1312870" y="6705919"/>
                    <a:pt x="1203751" y="6594470"/>
                    <a:pt x="1100739" y="6477651"/>
                  </a:cubicBezTo>
                  <a:cubicBezTo>
                    <a:pt x="415045" y="5700097"/>
                    <a:pt x="0" y="4684635"/>
                    <a:pt x="0" y="3573620"/>
                  </a:cubicBezTo>
                  <a:cubicBezTo>
                    <a:pt x="0" y="2121118"/>
                    <a:pt x="709459" y="831902"/>
                    <a:pt x="1805513" y="24133"/>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Shape 13">
              <a:extLst>
                <a:ext uri="{FF2B5EF4-FFF2-40B4-BE49-F238E27FC236}">
                  <a16:creationId xmlns:a16="http://schemas.microsoft.com/office/drawing/2014/main" id="{9A9A575B-DD07-4388-963B-0AF3FDDCF3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48217" y="3985"/>
              <a:ext cx="9088051" cy="6858000"/>
            </a:xfrm>
            <a:custGeom>
              <a:avLst/>
              <a:gdLst>
                <a:gd name="connsiteX0" fmla="*/ 5158786 w 9088051"/>
                <a:gd name="connsiteY0" fmla="*/ 0 h 6858000"/>
                <a:gd name="connsiteX1" fmla="*/ 6996771 w 9088051"/>
                <a:gd name="connsiteY1" fmla="*/ 0 h 6858000"/>
                <a:gd name="connsiteX2" fmla="*/ 7006955 w 9088051"/>
                <a:gd name="connsiteY2" fmla="*/ 6825 h 6858000"/>
                <a:gd name="connsiteX3" fmla="*/ 8954230 w 9088051"/>
                <a:gd name="connsiteY3" fmla="*/ 4580835 h 6858000"/>
                <a:gd name="connsiteX4" fmla="*/ 7184080 w 9088051"/>
                <a:gd name="connsiteY4" fmla="*/ 6259703 h 6858000"/>
                <a:gd name="connsiteX5" fmla="*/ 6885926 w 9088051"/>
                <a:gd name="connsiteY5" fmla="*/ 6564765 h 6858000"/>
                <a:gd name="connsiteX6" fmla="*/ 6608241 w 9088051"/>
                <a:gd name="connsiteY6" fmla="*/ 6858000 h 6858000"/>
                <a:gd name="connsiteX7" fmla="*/ 5462870 w 9088051"/>
                <a:gd name="connsiteY7" fmla="*/ 6858000 h 6858000"/>
                <a:gd name="connsiteX8" fmla="*/ 5529056 w 9088051"/>
                <a:gd name="connsiteY8" fmla="*/ 6804645 h 6858000"/>
                <a:gd name="connsiteX9" fmla="*/ 6167613 w 9088051"/>
                <a:gd name="connsiteY9" fmla="*/ 6173667 h 6858000"/>
                <a:gd name="connsiteX10" fmla="*/ 6610973 w 9088051"/>
                <a:gd name="connsiteY10" fmla="*/ 5715860 h 6858000"/>
                <a:gd name="connsiteX11" fmla="*/ 7646083 w 9088051"/>
                <a:gd name="connsiteY11" fmla="*/ 4995842 h 6858000"/>
                <a:gd name="connsiteX12" fmla="*/ 7980054 w 9088051"/>
                <a:gd name="connsiteY12" fmla="*/ 4790095 h 6858000"/>
                <a:gd name="connsiteX13" fmla="*/ 8180437 w 9088051"/>
                <a:gd name="connsiteY13" fmla="*/ 4371964 h 6858000"/>
                <a:gd name="connsiteX14" fmla="*/ 8192058 w 9088051"/>
                <a:gd name="connsiteY14" fmla="*/ 2919242 h 6858000"/>
                <a:gd name="connsiteX15" fmla="*/ 7492638 w 9088051"/>
                <a:gd name="connsiteY15" fmla="*/ 1542845 h 6858000"/>
                <a:gd name="connsiteX16" fmla="*/ 6089097 w 9088051"/>
                <a:gd name="connsiteY16" fmla="*/ 357847 h 6858000"/>
                <a:gd name="connsiteX17" fmla="*/ 5288639 w 9088051"/>
                <a:gd name="connsiteY17" fmla="*/ 31627 h 6858000"/>
                <a:gd name="connsiteX18" fmla="*/ 1844517 w 9088051"/>
                <a:gd name="connsiteY18" fmla="*/ 0 h 6858000"/>
                <a:gd name="connsiteX19" fmla="*/ 3734467 w 9088051"/>
                <a:gd name="connsiteY19" fmla="*/ 0 h 6858000"/>
                <a:gd name="connsiteX20" fmla="*/ 3603618 w 9088051"/>
                <a:gd name="connsiteY20" fmla="*/ 28853 h 6858000"/>
                <a:gd name="connsiteX21" fmla="*/ 1892878 w 9088051"/>
                <a:gd name="connsiteY21" fmla="*/ 985434 h 6858000"/>
                <a:gd name="connsiteX22" fmla="*/ 1096045 w 9088051"/>
                <a:gd name="connsiteY22" fmla="*/ 2147349 h 6858000"/>
                <a:gd name="connsiteX23" fmla="*/ 803453 w 9088051"/>
                <a:gd name="connsiteY23" fmla="*/ 3573669 h 6858000"/>
                <a:gd name="connsiteX24" fmla="*/ 1046377 w 9088051"/>
                <a:gd name="connsiteY24" fmla="*/ 4878573 h 6858000"/>
                <a:gd name="connsiteX25" fmla="*/ 1714473 w 9088051"/>
                <a:gd name="connsiteY25" fmla="*/ 5973776 h 6858000"/>
                <a:gd name="connsiteX26" fmla="*/ 2776083 w 9088051"/>
                <a:gd name="connsiteY26" fmla="*/ 6804641 h 6858000"/>
                <a:gd name="connsiteX27" fmla="*/ 2884836 w 9088051"/>
                <a:gd name="connsiteY27" fmla="*/ 6858000 h 6858000"/>
                <a:gd name="connsiteX28" fmla="*/ 1484505 w 9088051"/>
                <a:gd name="connsiteY28" fmla="*/ 6858000 h 6858000"/>
                <a:gd name="connsiteX29" fmla="*/ 1431151 w 9088051"/>
                <a:gd name="connsiteY29" fmla="*/ 6811515 h 6858000"/>
                <a:gd name="connsiteX30" fmla="*/ 1103471 w 9088051"/>
                <a:gd name="connsiteY30" fmla="*/ 6477651 h 6858000"/>
                <a:gd name="connsiteX31" fmla="*/ 0 w 9088051"/>
                <a:gd name="connsiteY31" fmla="*/ 3573620 h 6858000"/>
                <a:gd name="connsiteX32" fmla="*/ 1809994 w 9088051"/>
                <a:gd name="connsiteY32"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088051" h="6858000">
                  <a:moveTo>
                    <a:pt x="5158786" y="0"/>
                  </a:moveTo>
                  <a:lnTo>
                    <a:pt x="6996771" y="0"/>
                  </a:lnTo>
                  <a:lnTo>
                    <a:pt x="7006955" y="6825"/>
                  </a:lnTo>
                  <a:cubicBezTo>
                    <a:pt x="8459794" y="1031353"/>
                    <a:pt x="9462596" y="2823601"/>
                    <a:pt x="8954230" y="4580835"/>
                  </a:cubicBezTo>
                  <a:cubicBezTo>
                    <a:pt x="8613842" y="5757293"/>
                    <a:pt x="7999457" y="5458140"/>
                    <a:pt x="7184080" y="6259703"/>
                  </a:cubicBezTo>
                  <a:cubicBezTo>
                    <a:pt x="7082152" y="6359905"/>
                    <a:pt x="6983303" y="6462297"/>
                    <a:pt x="6885926" y="6564765"/>
                  </a:cubicBezTo>
                  <a:lnTo>
                    <a:pt x="6608241" y="6858000"/>
                  </a:lnTo>
                  <a:lnTo>
                    <a:pt x="5462870" y="6858000"/>
                  </a:lnTo>
                  <a:lnTo>
                    <a:pt x="5529056" y="6804645"/>
                  </a:lnTo>
                  <a:cubicBezTo>
                    <a:pt x="5740217" y="6626505"/>
                    <a:pt x="5949382" y="6404876"/>
                    <a:pt x="6167613" y="6173667"/>
                  </a:cubicBezTo>
                  <a:cubicBezTo>
                    <a:pt x="6308782" y="6024091"/>
                    <a:pt x="6454799" y="5869390"/>
                    <a:pt x="6610973" y="5715860"/>
                  </a:cubicBezTo>
                  <a:cubicBezTo>
                    <a:pt x="7007847" y="5325741"/>
                    <a:pt x="7376733" y="5135074"/>
                    <a:pt x="7646083" y="4995842"/>
                  </a:cubicBezTo>
                  <a:cubicBezTo>
                    <a:pt x="7816858" y="4907561"/>
                    <a:pt x="7916545" y="4854514"/>
                    <a:pt x="7980054" y="4790095"/>
                  </a:cubicBezTo>
                  <a:cubicBezTo>
                    <a:pt x="8054629" y="4714405"/>
                    <a:pt x="8122031" y="4573758"/>
                    <a:pt x="8180437" y="4371964"/>
                  </a:cubicBezTo>
                  <a:cubicBezTo>
                    <a:pt x="8315441" y="3905228"/>
                    <a:pt x="8319381" y="3416431"/>
                    <a:pt x="8192058" y="2919242"/>
                  </a:cubicBezTo>
                  <a:cubicBezTo>
                    <a:pt x="8071251" y="2447381"/>
                    <a:pt x="7829388" y="1971467"/>
                    <a:pt x="7492638" y="1542845"/>
                  </a:cubicBezTo>
                  <a:cubicBezTo>
                    <a:pt x="7111829" y="1058099"/>
                    <a:pt x="6626484" y="648361"/>
                    <a:pt x="6089097" y="357847"/>
                  </a:cubicBezTo>
                  <a:cubicBezTo>
                    <a:pt x="5824244" y="214687"/>
                    <a:pt x="5554957" y="105262"/>
                    <a:pt x="5288639" y="31627"/>
                  </a:cubicBezTo>
                  <a:close/>
                  <a:moveTo>
                    <a:pt x="1844517" y="0"/>
                  </a:moveTo>
                  <a:lnTo>
                    <a:pt x="3734467" y="0"/>
                  </a:lnTo>
                  <a:lnTo>
                    <a:pt x="3603618" y="28853"/>
                  </a:lnTo>
                  <a:cubicBezTo>
                    <a:pt x="2962049" y="186733"/>
                    <a:pt x="2373277" y="513136"/>
                    <a:pt x="1892878" y="985434"/>
                  </a:cubicBezTo>
                  <a:cubicBezTo>
                    <a:pt x="1551428" y="1321091"/>
                    <a:pt x="1283341" y="1711990"/>
                    <a:pt x="1096045" y="2147349"/>
                  </a:cubicBezTo>
                  <a:cubicBezTo>
                    <a:pt x="901876" y="2598519"/>
                    <a:pt x="803453" y="3078432"/>
                    <a:pt x="803453" y="3573669"/>
                  </a:cubicBezTo>
                  <a:cubicBezTo>
                    <a:pt x="803453" y="4023717"/>
                    <a:pt x="885151" y="4462735"/>
                    <a:pt x="1046377" y="4878573"/>
                  </a:cubicBezTo>
                  <a:cubicBezTo>
                    <a:pt x="1201945" y="5279770"/>
                    <a:pt x="1426681" y="5648221"/>
                    <a:pt x="1714473" y="5973776"/>
                  </a:cubicBezTo>
                  <a:cubicBezTo>
                    <a:pt x="2012357" y="6310732"/>
                    <a:pt x="2376505" y="6595304"/>
                    <a:pt x="2776083" y="6804641"/>
                  </a:cubicBezTo>
                  <a:lnTo>
                    <a:pt x="2884836" y="6858000"/>
                  </a:lnTo>
                  <a:lnTo>
                    <a:pt x="1484505" y="6858000"/>
                  </a:lnTo>
                  <a:lnTo>
                    <a:pt x="1431151" y="6811515"/>
                  </a:lnTo>
                  <a:cubicBezTo>
                    <a:pt x="1316128" y="6705919"/>
                    <a:pt x="1206738" y="6594470"/>
                    <a:pt x="1103471" y="6477651"/>
                  </a:cubicBezTo>
                  <a:cubicBezTo>
                    <a:pt x="416075" y="5700097"/>
                    <a:pt x="0" y="4684635"/>
                    <a:pt x="0" y="3573620"/>
                  </a:cubicBezTo>
                  <a:cubicBezTo>
                    <a:pt x="0" y="2121118"/>
                    <a:pt x="711220" y="831902"/>
                    <a:pt x="1809994" y="24133"/>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 name="Freeform: Shape 14">
              <a:extLst>
                <a:ext uri="{FF2B5EF4-FFF2-40B4-BE49-F238E27FC236}">
                  <a16:creationId xmlns:a16="http://schemas.microsoft.com/office/drawing/2014/main" id="{D55285E4-21EB-4EC1-AB8E-36E881E899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29061" y="3985"/>
              <a:ext cx="9107210" cy="6858000"/>
            </a:xfrm>
            <a:custGeom>
              <a:avLst/>
              <a:gdLst>
                <a:gd name="connsiteX0" fmla="*/ 6184722 w 9107210"/>
                <a:gd name="connsiteY0" fmla="*/ 0 h 6858000"/>
                <a:gd name="connsiteX1" fmla="*/ 6985680 w 9107210"/>
                <a:gd name="connsiteY1" fmla="*/ 0 h 6858000"/>
                <a:gd name="connsiteX2" fmla="*/ 7324323 w 9107210"/>
                <a:gd name="connsiteY2" fmla="*/ 247136 h 6858000"/>
                <a:gd name="connsiteX3" fmla="*/ 7652712 w 9107210"/>
                <a:gd name="connsiteY3" fmla="*/ 528495 h 6858000"/>
                <a:gd name="connsiteX4" fmla="*/ 8236677 w 9107210"/>
                <a:gd name="connsiteY4" fmla="*/ 1166289 h 6858000"/>
                <a:gd name="connsiteX5" fmla="*/ 8704298 w 9107210"/>
                <a:gd name="connsiteY5" fmla="*/ 1897038 h 6858000"/>
                <a:gd name="connsiteX6" fmla="*/ 8885160 w 9107210"/>
                <a:gd name="connsiteY6" fmla="*/ 2294087 h 6858000"/>
                <a:gd name="connsiteX7" fmla="*/ 8924247 w 9107210"/>
                <a:gd name="connsiteY7" fmla="*/ 2396286 h 6858000"/>
                <a:gd name="connsiteX8" fmla="*/ 8960022 w 9107210"/>
                <a:gd name="connsiteY8" fmla="*/ 2499767 h 6858000"/>
                <a:gd name="connsiteX9" fmla="*/ 8991720 w 9107210"/>
                <a:gd name="connsiteY9" fmla="*/ 2604671 h 6858000"/>
                <a:gd name="connsiteX10" fmla="*/ 9019646 w 9107210"/>
                <a:gd name="connsiteY10" fmla="*/ 2710708 h 6858000"/>
                <a:gd name="connsiteX11" fmla="*/ 9105822 w 9107210"/>
                <a:gd name="connsiteY11" fmla="*/ 3582266 h 6858000"/>
                <a:gd name="connsiteX12" fmla="*/ 9057716 w 9107210"/>
                <a:gd name="connsiteY12" fmla="*/ 4017873 h 6858000"/>
                <a:gd name="connsiteX13" fmla="*/ 8945600 w 9107210"/>
                <a:gd name="connsiteY13" fmla="*/ 4439659 h 6858000"/>
                <a:gd name="connsiteX14" fmla="*/ 8796080 w 9107210"/>
                <a:gd name="connsiteY14" fmla="*/ 4847428 h 6858000"/>
                <a:gd name="connsiteX15" fmla="*/ 8702056 w 9107210"/>
                <a:gd name="connsiteY15" fmla="*/ 5050108 h 6858000"/>
                <a:gd name="connsiteX16" fmla="*/ 8581125 w 9107210"/>
                <a:gd name="connsiteY16" fmla="*/ 5247525 h 6858000"/>
                <a:gd name="connsiteX17" fmla="*/ 8426254 w 9107210"/>
                <a:gd name="connsiteY17" fmla="*/ 5429647 h 6858000"/>
                <a:gd name="connsiteX18" fmla="*/ 8337174 w 9107210"/>
                <a:gd name="connsiteY18" fmla="*/ 5510552 h 6858000"/>
                <a:gd name="connsiteX19" fmla="*/ 8243200 w 9107210"/>
                <a:gd name="connsiteY19" fmla="*/ 5582948 h 6858000"/>
                <a:gd name="connsiteX20" fmla="*/ 7868330 w 9107210"/>
                <a:gd name="connsiteY20" fmla="*/ 5811104 h 6858000"/>
                <a:gd name="connsiteX21" fmla="*/ 7538916 w 9107210"/>
                <a:gd name="connsiteY21" fmla="*/ 6018899 h 6858000"/>
                <a:gd name="connsiteX22" fmla="*/ 7391280 w 9107210"/>
                <a:gd name="connsiteY22" fmla="*/ 6134132 h 6858000"/>
                <a:gd name="connsiteX23" fmla="*/ 7252511 w 9107210"/>
                <a:gd name="connsiteY23" fmla="*/ 6259105 h 6858000"/>
                <a:gd name="connsiteX24" fmla="*/ 7185601 w 9107210"/>
                <a:gd name="connsiteY24" fmla="*/ 6325894 h 6858000"/>
                <a:gd name="connsiteX25" fmla="*/ 7116651 w 9107210"/>
                <a:gd name="connsiteY25" fmla="*/ 6397010 h 6858000"/>
                <a:gd name="connsiteX26" fmla="*/ 6978545 w 9107210"/>
                <a:gd name="connsiteY26" fmla="*/ 6541607 h 6858000"/>
                <a:gd name="connsiteX27" fmla="*/ 6693009 w 9107210"/>
                <a:gd name="connsiteY27" fmla="*/ 6832716 h 6858000"/>
                <a:gd name="connsiteX28" fmla="*/ 6667488 w 9107210"/>
                <a:gd name="connsiteY28" fmla="*/ 6858000 h 6858000"/>
                <a:gd name="connsiteX29" fmla="*/ 6056793 w 9107210"/>
                <a:gd name="connsiteY29" fmla="*/ 6858000 h 6858000"/>
                <a:gd name="connsiteX30" fmla="*/ 6077345 w 9107210"/>
                <a:gd name="connsiteY30" fmla="*/ 6835420 h 6858000"/>
                <a:gd name="connsiteX31" fmla="*/ 6208519 w 9107210"/>
                <a:gd name="connsiteY31" fmla="*/ 6683989 h 6858000"/>
                <a:gd name="connsiteX32" fmla="*/ 6340001 w 9107210"/>
                <a:gd name="connsiteY32" fmla="*/ 6529852 h 6858000"/>
                <a:gd name="connsiteX33" fmla="*/ 6611419 w 9107210"/>
                <a:gd name="connsiteY33" fmla="*/ 6219317 h 6858000"/>
                <a:gd name="connsiteX34" fmla="*/ 6757678 w 9107210"/>
                <a:gd name="connsiteY34" fmla="*/ 6068228 h 6858000"/>
                <a:gd name="connsiteX35" fmla="*/ 6833713 w 9107210"/>
                <a:gd name="connsiteY35" fmla="*/ 5994061 h 6858000"/>
                <a:gd name="connsiteX36" fmla="*/ 6915148 w 9107210"/>
                <a:gd name="connsiteY36" fmla="*/ 5918812 h 6858000"/>
                <a:gd name="connsiteX37" fmla="*/ 7276311 w 9107210"/>
                <a:gd name="connsiteY37" fmla="*/ 5650229 h 6858000"/>
                <a:gd name="connsiteX38" fmla="*/ 7664942 w 9107210"/>
                <a:gd name="connsiteY38" fmla="*/ 5445681 h 6858000"/>
                <a:gd name="connsiteX39" fmla="*/ 7848505 w 9107210"/>
                <a:gd name="connsiteY39" fmla="*/ 5358333 h 6858000"/>
                <a:gd name="connsiteX40" fmla="*/ 8011785 w 9107210"/>
                <a:gd name="connsiteY40" fmla="*/ 5267788 h 6858000"/>
                <a:gd name="connsiteX41" fmla="*/ 8260273 w 9107210"/>
                <a:gd name="connsiteY41" fmla="*/ 5034370 h 6858000"/>
                <a:gd name="connsiteX42" fmla="*/ 8417589 w 9107210"/>
                <a:gd name="connsiteY42" fmla="*/ 4714488 h 6858000"/>
                <a:gd name="connsiteX43" fmla="*/ 8495000 w 9107210"/>
                <a:gd name="connsiteY43" fmla="*/ 4346409 h 6858000"/>
                <a:gd name="connsiteX44" fmla="*/ 8508556 w 9107210"/>
                <a:gd name="connsiteY44" fmla="*/ 3971101 h 6858000"/>
                <a:gd name="connsiteX45" fmla="*/ 8483330 w 9107210"/>
                <a:gd name="connsiteY45" fmla="*/ 3600710 h 6858000"/>
                <a:gd name="connsiteX46" fmla="*/ 8425336 w 9107210"/>
                <a:gd name="connsiteY46" fmla="*/ 3236121 h 6858000"/>
                <a:gd name="connsiteX47" fmla="*/ 8334575 w 9107210"/>
                <a:gd name="connsiteY47" fmla="*/ 2877977 h 6858000"/>
                <a:gd name="connsiteX48" fmla="*/ 8087513 w 9107210"/>
                <a:gd name="connsiteY48" fmla="*/ 2174622 h 6858000"/>
                <a:gd name="connsiteX49" fmla="*/ 7723650 w 9107210"/>
                <a:gd name="connsiteY49" fmla="*/ 1507613 h 6858000"/>
                <a:gd name="connsiteX50" fmla="*/ 7501815 w 9107210"/>
                <a:gd name="connsiteY50" fmla="*/ 1192947 h 6858000"/>
                <a:gd name="connsiteX51" fmla="*/ 7254399 w 9107210"/>
                <a:gd name="connsiteY51" fmla="*/ 894361 h 6858000"/>
                <a:gd name="connsiteX52" fmla="*/ 6689339 w 9107210"/>
                <a:gd name="connsiteY52" fmla="*/ 354046 h 6858000"/>
                <a:gd name="connsiteX53" fmla="*/ 6206651 w 9107210"/>
                <a:gd name="connsiteY53" fmla="*/ 12626 h 6858000"/>
                <a:gd name="connsiteX54" fmla="*/ 1827105 w 9107210"/>
                <a:gd name="connsiteY54" fmla="*/ 0 h 6858000"/>
                <a:gd name="connsiteX55" fmla="*/ 2807607 w 9107210"/>
                <a:gd name="connsiteY55" fmla="*/ 0 h 6858000"/>
                <a:gd name="connsiteX56" fmla="*/ 2667958 w 9107210"/>
                <a:gd name="connsiteY56" fmla="*/ 88235 h 6858000"/>
                <a:gd name="connsiteX57" fmla="*/ 2354723 w 9107210"/>
                <a:gd name="connsiteY57" fmla="*/ 314947 h 6858000"/>
                <a:gd name="connsiteX58" fmla="*/ 2059963 w 9107210"/>
                <a:gd name="connsiteY58" fmla="*/ 561545 h 6858000"/>
                <a:gd name="connsiteX59" fmla="*/ 1780798 w 9107210"/>
                <a:gd name="connsiteY59" fmla="*/ 824425 h 6858000"/>
                <a:gd name="connsiteX60" fmla="*/ 954714 w 9107210"/>
                <a:gd name="connsiteY60" fmla="*/ 2094309 h 6858000"/>
                <a:gd name="connsiteX61" fmla="*/ 732676 w 9107210"/>
                <a:gd name="connsiteY61" fmla="*/ 2813646 h 6858000"/>
                <a:gd name="connsiteX62" fmla="*/ 673867 w 9107210"/>
                <a:gd name="connsiteY62" fmla="*/ 3183989 h 6858000"/>
                <a:gd name="connsiteX63" fmla="*/ 647621 w 9107210"/>
                <a:gd name="connsiteY63" fmla="*/ 3557281 h 6858000"/>
                <a:gd name="connsiteX64" fmla="*/ 653381 w 9107210"/>
                <a:gd name="connsiteY64" fmla="*/ 3931214 h 6858000"/>
                <a:gd name="connsiteX65" fmla="*/ 690428 w 9107210"/>
                <a:gd name="connsiteY65" fmla="*/ 4303719 h 6858000"/>
                <a:gd name="connsiteX66" fmla="*/ 871801 w 9107210"/>
                <a:gd name="connsiteY66" fmla="*/ 5033041 h 6858000"/>
                <a:gd name="connsiteX67" fmla="*/ 1197749 w 9107210"/>
                <a:gd name="connsiteY67" fmla="*/ 5718494 h 6858000"/>
                <a:gd name="connsiteX68" fmla="*/ 1411480 w 9107210"/>
                <a:gd name="connsiteY68" fmla="*/ 6036703 h 6858000"/>
                <a:gd name="connsiteX69" fmla="*/ 1530170 w 9107210"/>
                <a:gd name="connsiteY69" fmla="*/ 6188430 h 6858000"/>
                <a:gd name="connsiteX70" fmla="*/ 1657165 w 9107210"/>
                <a:gd name="connsiteY70" fmla="*/ 6335385 h 6858000"/>
                <a:gd name="connsiteX71" fmla="*/ 1931343 w 9107210"/>
                <a:gd name="connsiteY71" fmla="*/ 6612896 h 6858000"/>
                <a:gd name="connsiteX72" fmla="*/ 2220133 w 9107210"/>
                <a:gd name="connsiteY72" fmla="*/ 6858000 h 6858000"/>
                <a:gd name="connsiteX73" fmla="*/ 1539862 w 9107210"/>
                <a:gd name="connsiteY73" fmla="*/ 6858000 h 6858000"/>
                <a:gd name="connsiteX74" fmla="*/ 1307111 w 9107210"/>
                <a:gd name="connsiteY74" fmla="*/ 6648873 h 6858000"/>
                <a:gd name="connsiteX75" fmla="*/ 750258 w 9107210"/>
                <a:gd name="connsiteY75" fmla="*/ 5987570 h 6858000"/>
                <a:gd name="connsiteX76" fmla="*/ 335382 w 9107210"/>
                <a:gd name="connsiteY76" fmla="*/ 5229279 h 6858000"/>
                <a:gd name="connsiteX77" fmla="*/ 79351 w 9107210"/>
                <a:gd name="connsiteY77" fmla="*/ 4403854 h 6858000"/>
                <a:gd name="connsiteX78" fmla="*/ 16007 w 9107210"/>
                <a:gd name="connsiteY78" fmla="*/ 3975723 h 6858000"/>
                <a:gd name="connsiteX79" fmla="*/ 871 w 9107210"/>
                <a:gd name="connsiteY79" fmla="*/ 3543362 h 6858000"/>
                <a:gd name="connsiteX80" fmla="*/ 32519 w 9107210"/>
                <a:gd name="connsiteY80" fmla="*/ 3112085 h 6858000"/>
                <a:gd name="connsiteX81" fmla="*/ 108502 w 9107210"/>
                <a:gd name="connsiteY81" fmla="*/ 2686511 h 6858000"/>
                <a:gd name="connsiteX82" fmla="*/ 378239 w 9107210"/>
                <a:gd name="connsiteY82" fmla="*/ 1865955 h 6858000"/>
                <a:gd name="connsiteX83" fmla="*/ 1343701 w 9107210"/>
                <a:gd name="connsiteY83" fmla="*/ 431508 h 6858000"/>
                <a:gd name="connsiteX84" fmla="*/ 1661853 w 9107210"/>
                <a:gd name="connsiteY84" fmla="*/ 1302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9107210" h="6858000">
                  <a:moveTo>
                    <a:pt x="6184722" y="0"/>
                  </a:moveTo>
                  <a:lnTo>
                    <a:pt x="6985680" y="0"/>
                  </a:lnTo>
                  <a:lnTo>
                    <a:pt x="7324323" y="247136"/>
                  </a:lnTo>
                  <a:cubicBezTo>
                    <a:pt x="7437502" y="336500"/>
                    <a:pt x="7547171" y="430254"/>
                    <a:pt x="7652712" y="528495"/>
                  </a:cubicBezTo>
                  <a:cubicBezTo>
                    <a:pt x="7863743" y="724929"/>
                    <a:pt x="8060097" y="937593"/>
                    <a:pt x="8236677" y="1166289"/>
                  </a:cubicBezTo>
                  <a:cubicBezTo>
                    <a:pt x="8413818" y="1394594"/>
                    <a:pt x="8570168" y="1639471"/>
                    <a:pt x="8704298" y="1897038"/>
                  </a:cubicBezTo>
                  <a:cubicBezTo>
                    <a:pt x="8770803" y="2026141"/>
                    <a:pt x="8830836" y="2158786"/>
                    <a:pt x="8885160" y="2294087"/>
                  </a:cubicBezTo>
                  <a:cubicBezTo>
                    <a:pt x="8898360" y="2328071"/>
                    <a:pt x="8912169" y="2361810"/>
                    <a:pt x="8924247" y="2396286"/>
                  </a:cubicBezTo>
                  <a:lnTo>
                    <a:pt x="8960022" y="2499767"/>
                  </a:lnTo>
                  <a:lnTo>
                    <a:pt x="8991720" y="2604671"/>
                  </a:lnTo>
                  <a:cubicBezTo>
                    <a:pt x="9002116" y="2639690"/>
                    <a:pt x="9010474" y="2675346"/>
                    <a:pt x="9019646" y="2710708"/>
                  </a:cubicBezTo>
                  <a:cubicBezTo>
                    <a:pt x="9089055" y="2995079"/>
                    <a:pt x="9113620" y="3289927"/>
                    <a:pt x="9105822" y="3582266"/>
                  </a:cubicBezTo>
                  <a:cubicBezTo>
                    <a:pt x="9101796" y="3728484"/>
                    <a:pt x="9085744" y="3874458"/>
                    <a:pt x="9057716" y="4017873"/>
                  </a:cubicBezTo>
                  <a:cubicBezTo>
                    <a:pt x="9029534" y="4161336"/>
                    <a:pt x="8990497" y="4302046"/>
                    <a:pt x="8945600" y="4439659"/>
                  </a:cubicBezTo>
                  <a:cubicBezTo>
                    <a:pt x="8900857" y="4577566"/>
                    <a:pt x="8852901" y="4711784"/>
                    <a:pt x="8796080" y="4847428"/>
                  </a:cubicBezTo>
                  <a:cubicBezTo>
                    <a:pt x="8767695" y="4915152"/>
                    <a:pt x="8737016" y="4982926"/>
                    <a:pt x="8702056" y="5050108"/>
                  </a:cubicBezTo>
                  <a:cubicBezTo>
                    <a:pt x="8666485" y="5116997"/>
                    <a:pt x="8627347" y="5183687"/>
                    <a:pt x="8581125" y="5247525"/>
                  </a:cubicBezTo>
                  <a:cubicBezTo>
                    <a:pt x="8535565" y="5311660"/>
                    <a:pt x="8483534" y="5373185"/>
                    <a:pt x="8426254" y="5429647"/>
                  </a:cubicBezTo>
                  <a:cubicBezTo>
                    <a:pt x="8397512" y="5457779"/>
                    <a:pt x="8367801" y="5484879"/>
                    <a:pt x="8337174" y="5510552"/>
                  </a:cubicBezTo>
                  <a:cubicBezTo>
                    <a:pt x="8306444" y="5536077"/>
                    <a:pt x="8274899" y="5560029"/>
                    <a:pt x="8243200" y="5582948"/>
                  </a:cubicBezTo>
                  <a:cubicBezTo>
                    <a:pt x="8115543" y="5674574"/>
                    <a:pt x="7986203" y="5743233"/>
                    <a:pt x="7868330" y="5811104"/>
                  </a:cubicBezTo>
                  <a:cubicBezTo>
                    <a:pt x="7749844" y="5878385"/>
                    <a:pt x="7640685" y="5945126"/>
                    <a:pt x="7538916" y="6018899"/>
                  </a:cubicBezTo>
                  <a:cubicBezTo>
                    <a:pt x="7487749" y="6055392"/>
                    <a:pt x="7438777" y="6093950"/>
                    <a:pt x="7391280" y="6134132"/>
                  </a:cubicBezTo>
                  <a:cubicBezTo>
                    <a:pt x="7343427" y="6173921"/>
                    <a:pt x="7297511" y="6215922"/>
                    <a:pt x="7252511" y="6259105"/>
                  </a:cubicBezTo>
                  <a:cubicBezTo>
                    <a:pt x="7229784" y="6280990"/>
                    <a:pt x="7208635" y="6302433"/>
                    <a:pt x="7185601" y="6325894"/>
                  </a:cubicBezTo>
                  <a:lnTo>
                    <a:pt x="7116651" y="6397010"/>
                  </a:lnTo>
                  <a:lnTo>
                    <a:pt x="6978545" y="6541607"/>
                  </a:lnTo>
                  <a:cubicBezTo>
                    <a:pt x="6885693" y="6638397"/>
                    <a:pt x="6789885" y="6734943"/>
                    <a:pt x="6693009" y="6832716"/>
                  </a:cubicBezTo>
                  <a:lnTo>
                    <a:pt x="6667488" y="6858000"/>
                  </a:lnTo>
                  <a:lnTo>
                    <a:pt x="6056793" y="6858000"/>
                  </a:lnTo>
                  <a:lnTo>
                    <a:pt x="6077345" y="6835420"/>
                  </a:lnTo>
                  <a:cubicBezTo>
                    <a:pt x="6121427" y="6785747"/>
                    <a:pt x="6164948" y="6735090"/>
                    <a:pt x="6208519" y="6683989"/>
                  </a:cubicBezTo>
                  <a:lnTo>
                    <a:pt x="6340001" y="6529852"/>
                  </a:lnTo>
                  <a:cubicBezTo>
                    <a:pt x="6428315" y="6426667"/>
                    <a:pt x="6516733" y="6321417"/>
                    <a:pt x="6611419" y="6219317"/>
                  </a:cubicBezTo>
                  <a:cubicBezTo>
                    <a:pt x="6658864" y="6168363"/>
                    <a:pt x="6707584" y="6117950"/>
                    <a:pt x="6757678" y="6068228"/>
                  </a:cubicBezTo>
                  <a:lnTo>
                    <a:pt x="6833713" y="5994061"/>
                  </a:lnTo>
                  <a:cubicBezTo>
                    <a:pt x="6859346" y="5969422"/>
                    <a:pt x="6887579" y="5943404"/>
                    <a:pt x="6915148" y="5918812"/>
                  </a:cubicBezTo>
                  <a:cubicBezTo>
                    <a:pt x="7026295" y="5819219"/>
                    <a:pt x="7148602" y="5729117"/>
                    <a:pt x="7276311" y="5650229"/>
                  </a:cubicBezTo>
                  <a:cubicBezTo>
                    <a:pt x="7403918" y="5571046"/>
                    <a:pt x="7537794" y="5505190"/>
                    <a:pt x="7664942" y="5445681"/>
                  </a:cubicBezTo>
                  <a:cubicBezTo>
                    <a:pt x="7728491" y="5416024"/>
                    <a:pt x="7790410" y="5387449"/>
                    <a:pt x="7848505" y="5358333"/>
                  </a:cubicBezTo>
                  <a:cubicBezTo>
                    <a:pt x="7906805" y="5329315"/>
                    <a:pt x="7961843" y="5300101"/>
                    <a:pt x="8011785" y="5267788"/>
                  </a:cubicBezTo>
                  <a:cubicBezTo>
                    <a:pt x="8112281" y="5203950"/>
                    <a:pt x="8193615" y="5128111"/>
                    <a:pt x="8260273" y="5034370"/>
                  </a:cubicBezTo>
                  <a:cubicBezTo>
                    <a:pt x="8326370" y="4940776"/>
                    <a:pt x="8378657" y="4831640"/>
                    <a:pt x="8417589" y="4714488"/>
                  </a:cubicBezTo>
                  <a:cubicBezTo>
                    <a:pt x="8456372" y="4597485"/>
                    <a:pt x="8481140" y="4471332"/>
                    <a:pt x="8495000" y="4346409"/>
                  </a:cubicBezTo>
                  <a:cubicBezTo>
                    <a:pt x="8508404" y="4221044"/>
                    <a:pt x="8511359" y="4095482"/>
                    <a:pt x="8508556" y="3971101"/>
                  </a:cubicBezTo>
                  <a:cubicBezTo>
                    <a:pt x="8504530" y="3846571"/>
                    <a:pt x="8495663" y="3723222"/>
                    <a:pt x="8483330" y="3600710"/>
                  </a:cubicBezTo>
                  <a:cubicBezTo>
                    <a:pt x="8470793" y="3478148"/>
                    <a:pt x="8451888" y="3356421"/>
                    <a:pt x="8425336" y="3236121"/>
                  </a:cubicBezTo>
                  <a:cubicBezTo>
                    <a:pt x="8399091" y="3115774"/>
                    <a:pt x="8367801" y="2996655"/>
                    <a:pt x="8334575" y="2877977"/>
                  </a:cubicBezTo>
                  <a:cubicBezTo>
                    <a:pt x="8268222" y="2640772"/>
                    <a:pt x="8190100" y="2404057"/>
                    <a:pt x="8087513" y="2174622"/>
                  </a:cubicBezTo>
                  <a:cubicBezTo>
                    <a:pt x="7985081" y="1945237"/>
                    <a:pt x="7863233" y="1721900"/>
                    <a:pt x="7723650" y="1507613"/>
                  </a:cubicBezTo>
                  <a:cubicBezTo>
                    <a:pt x="7653527" y="1400692"/>
                    <a:pt x="7579684" y="1295589"/>
                    <a:pt x="7501815" y="1192947"/>
                  </a:cubicBezTo>
                  <a:cubicBezTo>
                    <a:pt x="7423844" y="1090353"/>
                    <a:pt x="7340778" y="991103"/>
                    <a:pt x="7254399" y="894361"/>
                  </a:cubicBezTo>
                  <a:cubicBezTo>
                    <a:pt x="7082047" y="700485"/>
                    <a:pt x="6893083" y="519052"/>
                    <a:pt x="6689339" y="354046"/>
                  </a:cubicBezTo>
                  <a:cubicBezTo>
                    <a:pt x="6536914" y="229775"/>
                    <a:pt x="6375602" y="115325"/>
                    <a:pt x="6206651" y="12626"/>
                  </a:cubicBezTo>
                  <a:close/>
                  <a:moveTo>
                    <a:pt x="1827105" y="0"/>
                  </a:moveTo>
                  <a:lnTo>
                    <a:pt x="2807607" y="0"/>
                  </a:lnTo>
                  <a:lnTo>
                    <a:pt x="2667958" y="88235"/>
                  </a:lnTo>
                  <a:cubicBezTo>
                    <a:pt x="2560098" y="159777"/>
                    <a:pt x="2455754" y="235690"/>
                    <a:pt x="2354723" y="314947"/>
                  </a:cubicBezTo>
                  <a:cubicBezTo>
                    <a:pt x="2253464" y="394030"/>
                    <a:pt x="2156943" y="478181"/>
                    <a:pt x="2059963" y="561545"/>
                  </a:cubicBezTo>
                  <a:cubicBezTo>
                    <a:pt x="1962831" y="644811"/>
                    <a:pt x="1868297" y="731322"/>
                    <a:pt x="1780798" y="824425"/>
                  </a:cubicBezTo>
                  <a:cubicBezTo>
                    <a:pt x="1429010" y="1195013"/>
                    <a:pt x="1148011" y="1628455"/>
                    <a:pt x="954714" y="2094309"/>
                  </a:cubicBezTo>
                  <a:cubicBezTo>
                    <a:pt x="857938" y="2327186"/>
                    <a:pt x="783229" y="2568326"/>
                    <a:pt x="732676" y="2813646"/>
                  </a:cubicBezTo>
                  <a:cubicBezTo>
                    <a:pt x="707552" y="2936307"/>
                    <a:pt x="688085" y="3059952"/>
                    <a:pt x="673867" y="3183989"/>
                  </a:cubicBezTo>
                  <a:cubicBezTo>
                    <a:pt x="660056" y="3308075"/>
                    <a:pt x="651341" y="3432605"/>
                    <a:pt x="647621" y="3557281"/>
                  </a:cubicBezTo>
                  <a:cubicBezTo>
                    <a:pt x="644411" y="3681958"/>
                    <a:pt x="645329" y="3806733"/>
                    <a:pt x="653381" y="3931214"/>
                  </a:cubicBezTo>
                  <a:cubicBezTo>
                    <a:pt x="659852" y="4055792"/>
                    <a:pt x="672949" y="4179977"/>
                    <a:pt x="690428" y="4303719"/>
                  </a:cubicBezTo>
                  <a:cubicBezTo>
                    <a:pt x="726408" y="4551057"/>
                    <a:pt x="786440" y="4795835"/>
                    <a:pt x="871801" y="5033041"/>
                  </a:cubicBezTo>
                  <a:cubicBezTo>
                    <a:pt x="957007" y="5270247"/>
                    <a:pt x="1065962" y="5500322"/>
                    <a:pt x="1197749" y="5718494"/>
                  </a:cubicBezTo>
                  <a:cubicBezTo>
                    <a:pt x="1263846" y="5827433"/>
                    <a:pt x="1334937" y="5933813"/>
                    <a:pt x="1411480" y="6036703"/>
                  </a:cubicBezTo>
                  <a:cubicBezTo>
                    <a:pt x="1449548" y="6088295"/>
                    <a:pt x="1489451" y="6138609"/>
                    <a:pt x="1530170" y="6188430"/>
                  </a:cubicBezTo>
                  <a:cubicBezTo>
                    <a:pt x="1571447" y="6238055"/>
                    <a:pt x="1613644" y="6287336"/>
                    <a:pt x="1657165" y="6335385"/>
                  </a:cubicBezTo>
                  <a:cubicBezTo>
                    <a:pt x="1744079" y="6431708"/>
                    <a:pt x="1835644" y="6524282"/>
                    <a:pt x="1931343" y="6612896"/>
                  </a:cubicBezTo>
                  <a:lnTo>
                    <a:pt x="2220133" y="6858000"/>
                  </a:lnTo>
                  <a:lnTo>
                    <a:pt x="1539862" y="6858000"/>
                  </a:lnTo>
                  <a:lnTo>
                    <a:pt x="1307111" y="6648873"/>
                  </a:lnTo>
                  <a:cubicBezTo>
                    <a:pt x="1101839" y="6448063"/>
                    <a:pt x="913180" y="6225465"/>
                    <a:pt x="750258" y="5987570"/>
                  </a:cubicBezTo>
                  <a:cubicBezTo>
                    <a:pt x="587232" y="5749281"/>
                    <a:pt x="448261" y="5494813"/>
                    <a:pt x="335382" y="5229279"/>
                  </a:cubicBezTo>
                  <a:cubicBezTo>
                    <a:pt x="222298" y="4963793"/>
                    <a:pt x="137040" y="4686652"/>
                    <a:pt x="79351" y="4403854"/>
                  </a:cubicBezTo>
                  <a:cubicBezTo>
                    <a:pt x="50150" y="4262456"/>
                    <a:pt x="29767" y="4119385"/>
                    <a:pt x="16007" y="3975723"/>
                  </a:cubicBezTo>
                  <a:cubicBezTo>
                    <a:pt x="3930" y="3831964"/>
                    <a:pt x="-2441" y="3687614"/>
                    <a:pt x="871" y="3543362"/>
                  </a:cubicBezTo>
                  <a:cubicBezTo>
                    <a:pt x="3522" y="3399160"/>
                    <a:pt x="14172" y="3255105"/>
                    <a:pt x="32519" y="3112085"/>
                  </a:cubicBezTo>
                  <a:cubicBezTo>
                    <a:pt x="50508" y="2969014"/>
                    <a:pt x="76090" y="2826925"/>
                    <a:pt x="108502" y="2686511"/>
                  </a:cubicBezTo>
                  <a:cubicBezTo>
                    <a:pt x="173019" y="2405533"/>
                    <a:pt x="263474" y="2130703"/>
                    <a:pt x="378239" y="1865955"/>
                  </a:cubicBezTo>
                  <a:cubicBezTo>
                    <a:pt x="607922" y="1336607"/>
                    <a:pt x="935706" y="848228"/>
                    <a:pt x="1343701" y="431508"/>
                  </a:cubicBezTo>
                  <a:cubicBezTo>
                    <a:pt x="1446133" y="327783"/>
                    <a:pt x="1550910" y="225926"/>
                    <a:pt x="1661853" y="130268"/>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Shape 15">
              <a:extLst>
                <a:ext uri="{FF2B5EF4-FFF2-40B4-BE49-F238E27FC236}">
                  <a16:creationId xmlns:a16="http://schemas.microsoft.com/office/drawing/2014/main" id="{6A0C77B5-3FAA-4D4F-9555-89D7516088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3402" y="3985"/>
              <a:ext cx="9767847" cy="6858000"/>
            </a:xfrm>
            <a:custGeom>
              <a:avLst/>
              <a:gdLst>
                <a:gd name="connsiteX0" fmla="*/ 7145704 w 9767847"/>
                <a:gd name="connsiteY0" fmla="*/ 0 h 6858000"/>
                <a:gd name="connsiteX1" fmla="*/ 7875738 w 9767847"/>
                <a:gd name="connsiteY1" fmla="*/ 0 h 6858000"/>
                <a:gd name="connsiteX2" fmla="*/ 7990553 w 9767847"/>
                <a:gd name="connsiteY2" fmla="*/ 85415 h 6858000"/>
                <a:gd name="connsiteX3" fmla="*/ 9767847 w 9767847"/>
                <a:gd name="connsiteY3" fmla="*/ 3653129 h 6858000"/>
                <a:gd name="connsiteX4" fmla="*/ 8652597 w 9767847"/>
                <a:gd name="connsiteY4" fmla="*/ 6594103 h 6858000"/>
                <a:gd name="connsiteX5" fmla="*/ 8399240 w 9767847"/>
                <a:gd name="connsiteY5" fmla="*/ 6858000 h 6858000"/>
                <a:gd name="connsiteX6" fmla="*/ 6766926 w 9767847"/>
                <a:gd name="connsiteY6" fmla="*/ 6858000 h 6858000"/>
                <a:gd name="connsiteX7" fmla="*/ 6804586 w 9767847"/>
                <a:gd name="connsiteY7" fmla="*/ 6821201 h 6858000"/>
                <a:gd name="connsiteX8" fmla="*/ 6881735 w 9767847"/>
                <a:gd name="connsiteY8" fmla="*/ 6745295 h 6858000"/>
                <a:gd name="connsiteX9" fmla="*/ 6958883 w 9767847"/>
                <a:gd name="connsiteY9" fmla="*/ 6668920 h 6858000"/>
                <a:gd name="connsiteX10" fmla="*/ 7267925 w 9767847"/>
                <a:gd name="connsiteY10" fmla="*/ 6359792 h 6858000"/>
                <a:gd name="connsiteX11" fmla="*/ 7424360 w 9767847"/>
                <a:gd name="connsiteY11" fmla="*/ 6204783 h 6858000"/>
                <a:gd name="connsiteX12" fmla="*/ 7504938 w 9767847"/>
                <a:gd name="connsiteY12" fmla="*/ 6126806 h 6858000"/>
                <a:gd name="connsiteX13" fmla="*/ 7546396 w 9767847"/>
                <a:gd name="connsiteY13" fmla="*/ 6087795 h 6858000"/>
                <a:gd name="connsiteX14" fmla="*/ 7588002 w 9767847"/>
                <a:gd name="connsiteY14" fmla="*/ 6049630 h 6858000"/>
                <a:gd name="connsiteX15" fmla="*/ 7631000 w 9767847"/>
                <a:gd name="connsiteY15" fmla="*/ 6010807 h 6858000"/>
                <a:gd name="connsiteX16" fmla="*/ 7675440 w 9767847"/>
                <a:gd name="connsiteY16" fmla="*/ 5972407 h 6858000"/>
                <a:gd name="connsiteX17" fmla="*/ 7720626 w 9767847"/>
                <a:gd name="connsiteY17" fmla="*/ 5934949 h 6858000"/>
                <a:gd name="connsiteX18" fmla="*/ 7766458 w 9767847"/>
                <a:gd name="connsiteY18" fmla="*/ 5898432 h 6858000"/>
                <a:gd name="connsiteX19" fmla="*/ 7955254 w 9767847"/>
                <a:gd name="connsiteY19" fmla="*/ 5760926 h 6858000"/>
                <a:gd name="connsiteX20" fmla="*/ 8352678 w 9767847"/>
                <a:gd name="connsiteY20" fmla="*/ 5521728 h 6858000"/>
                <a:gd name="connsiteX21" fmla="*/ 8451350 w 9767847"/>
                <a:gd name="connsiteY21" fmla="*/ 5469352 h 6858000"/>
                <a:gd name="connsiteX22" fmla="*/ 8548532 w 9767847"/>
                <a:gd name="connsiteY22" fmla="*/ 5417493 h 6858000"/>
                <a:gd name="connsiteX23" fmla="*/ 8729473 w 9767847"/>
                <a:gd name="connsiteY23" fmla="*/ 5314059 h 6858000"/>
                <a:gd name="connsiteX24" fmla="*/ 8770781 w 9767847"/>
                <a:gd name="connsiteY24" fmla="*/ 5287330 h 6858000"/>
                <a:gd name="connsiteX25" fmla="*/ 8790964 w 9767847"/>
                <a:gd name="connsiteY25" fmla="*/ 5273590 h 6858000"/>
                <a:gd name="connsiteX26" fmla="*/ 8810499 w 9767847"/>
                <a:gd name="connsiteY26" fmla="*/ 5259801 h 6858000"/>
                <a:gd name="connsiteX27" fmla="*/ 8883571 w 9767847"/>
                <a:gd name="connsiteY27" fmla="*/ 5202577 h 6858000"/>
                <a:gd name="connsiteX28" fmla="*/ 9006651 w 9767847"/>
                <a:gd name="connsiteY28" fmla="*/ 5074625 h 6858000"/>
                <a:gd name="connsiteX29" fmla="*/ 9033494 w 9767847"/>
                <a:gd name="connsiteY29" fmla="*/ 5038203 h 6858000"/>
                <a:gd name="connsiteX30" fmla="*/ 9040305 w 9767847"/>
                <a:gd name="connsiteY30" fmla="*/ 5028649 h 6858000"/>
                <a:gd name="connsiteX31" fmla="*/ 9046568 w 9767847"/>
                <a:gd name="connsiteY31" fmla="*/ 5019379 h 6858000"/>
                <a:gd name="connsiteX32" fmla="*/ 9058846 w 9767847"/>
                <a:gd name="connsiteY32" fmla="*/ 5000743 h 6858000"/>
                <a:gd name="connsiteX33" fmla="*/ 9104529 w 9767847"/>
                <a:gd name="connsiteY33" fmla="*/ 4922203 h 6858000"/>
                <a:gd name="connsiteX34" fmla="*/ 9181081 w 9767847"/>
                <a:gd name="connsiteY34" fmla="*/ 4748792 h 6858000"/>
                <a:gd name="connsiteX35" fmla="*/ 9240731 w 9767847"/>
                <a:gd name="connsiteY35" fmla="*/ 4561970 h 6858000"/>
                <a:gd name="connsiteX36" fmla="*/ 9265388 w 9767847"/>
                <a:gd name="connsiteY36" fmla="*/ 4465171 h 6858000"/>
                <a:gd name="connsiteX37" fmla="*/ 9276571 w 9767847"/>
                <a:gd name="connsiteY37" fmla="*/ 4416041 h 6858000"/>
                <a:gd name="connsiteX38" fmla="*/ 9281841 w 9767847"/>
                <a:gd name="connsiteY38" fmla="*/ 4391477 h 6858000"/>
                <a:gd name="connsiteX39" fmla="*/ 9286513 w 9767847"/>
                <a:gd name="connsiteY39" fmla="*/ 4368936 h 6858000"/>
                <a:gd name="connsiteX40" fmla="*/ 9296754 w 9767847"/>
                <a:gd name="connsiteY40" fmla="*/ 4316136 h 6858000"/>
                <a:gd name="connsiteX41" fmla="*/ 9301029 w 9767847"/>
                <a:gd name="connsiteY41" fmla="*/ 4293172 h 6858000"/>
                <a:gd name="connsiteX42" fmla="*/ 9302818 w 9767847"/>
                <a:gd name="connsiteY42" fmla="*/ 4282679 h 6858000"/>
                <a:gd name="connsiteX43" fmla="*/ 9304658 w 9767847"/>
                <a:gd name="connsiteY43" fmla="*/ 4270914 h 6858000"/>
                <a:gd name="connsiteX44" fmla="*/ 9312810 w 9767847"/>
                <a:gd name="connsiteY44" fmla="*/ 4220043 h 6858000"/>
                <a:gd name="connsiteX45" fmla="*/ 9316887 w 9767847"/>
                <a:gd name="connsiteY45" fmla="*/ 4194584 h 6858000"/>
                <a:gd name="connsiteX46" fmla="*/ 9318923 w 9767847"/>
                <a:gd name="connsiteY46" fmla="*/ 4181878 h 6858000"/>
                <a:gd name="connsiteX47" fmla="*/ 9320515 w 9767847"/>
                <a:gd name="connsiteY47" fmla="*/ 4168984 h 6858000"/>
                <a:gd name="connsiteX48" fmla="*/ 9332445 w 9767847"/>
                <a:gd name="connsiteY48" fmla="*/ 4069079 h 6858000"/>
                <a:gd name="connsiteX49" fmla="*/ 9336173 w 9767847"/>
                <a:gd name="connsiteY49" fmla="*/ 4022774 h 6858000"/>
                <a:gd name="connsiteX50" fmla="*/ 9340199 w 9767847"/>
                <a:gd name="connsiteY50" fmla="*/ 3969269 h 6858000"/>
                <a:gd name="connsiteX51" fmla="*/ 9347557 w 9767847"/>
                <a:gd name="connsiteY51" fmla="*/ 3770070 h 6858000"/>
                <a:gd name="connsiteX52" fmla="*/ 9346364 w 9767847"/>
                <a:gd name="connsiteY52" fmla="*/ 3669036 h 6858000"/>
                <a:gd name="connsiteX53" fmla="*/ 9344921 w 9767847"/>
                <a:gd name="connsiteY53" fmla="*/ 3619341 h 6858000"/>
                <a:gd name="connsiteX54" fmla="*/ 9344524 w 9767847"/>
                <a:gd name="connsiteY54" fmla="*/ 3607624 h 6858000"/>
                <a:gd name="connsiteX55" fmla="*/ 9343728 w 9767847"/>
                <a:gd name="connsiteY55" fmla="*/ 3594872 h 6858000"/>
                <a:gd name="connsiteX56" fmla="*/ 9342188 w 9767847"/>
                <a:gd name="connsiteY56" fmla="*/ 3569366 h 6858000"/>
                <a:gd name="connsiteX57" fmla="*/ 9339056 w 9767847"/>
                <a:gd name="connsiteY57" fmla="*/ 3518354 h 6858000"/>
                <a:gd name="connsiteX58" fmla="*/ 9334334 w 9767847"/>
                <a:gd name="connsiteY58" fmla="*/ 3467155 h 6858000"/>
                <a:gd name="connsiteX59" fmla="*/ 9329363 w 9767847"/>
                <a:gd name="connsiteY59" fmla="*/ 3415908 h 6858000"/>
                <a:gd name="connsiteX60" fmla="*/ 9328319 w 9767847"/>
                <a:gd name="connsiteY60" fmla="*/ 3404755 h 6858000"/>
                <a:gd name="connsiteX61" fmla="*/ 9327177 w 9767847"/>
                <a:gd name="connsiteY61" fmla="*/ 3394214 h 6858000"/>
                <a:gd name="connsiteX62" fmla="*/ 9324293 w 9767847"/>
                <a:gd name="connsiteY62" fmla="*/ 3370872 h 6858000"/>
                <a:gd name="connsiteX63" fmla="*/ 9320763 w 9767847"/>
                <a:gd name="connsiteY63" fmla="*/ 3344427 h 6858000"/>
                <a:gd name="connsiteX64" fmla="*/ 9317184 w 9767847"/>
                <a:gd name="connsiteY64" fmla="*/ 3315343 h 6858000"/>
                <a:gd name="connsiteX65" fmla="*/ 9311021 w 9767847"/>
                <a:gd name="connsiteY65" fmla="*/ 3270309 h 6858000"/>
                <a:gd name="connsiteX66" fmla="*/ 9302719 w 9767847"/>
                <a:gd name="connsiteY66" fmla="*/ 3219815 h 6858000"/>
                <a:gd name="connsiteX67" fmla="*/ 9293970 w 9767847"/>
                <a:gd name="connsiteY67" fmla="*/ 3169887 h 6858000"/>
                <a:gd name="connsiteX68" fmla="*/ 9252065 w 9767847"/>
                <a:gd name="connsiteY68" fmla="*/ 2971205 h 6858000"/>
                <a:gd name="connsiteX69" fmla="*/ 9227211 w 9767847"/>
                <a:gd name="connsiteY69" fmla="*/ 2872571 h 6858000"/>
                <a:gd name="connsiteX70" fmla="*/ 9220699 w 9767847"/>
                <a:gd name="connsiteY70" fmla="*/ 2848524 h 6858000"/>
                <a:gd name="connsiteX71" fmla="*/ 9213740 w 9767847"/>
                <a:gd name="connsiteY71" fmla="*/ 2824289 h 6858000"/>
                <a:gd name="connsiteX72" fmla="*/ 9199374 w 9767847"/>
                <a:gd name="connsiteY72" fmla="*/ 2775536 h 6858000"/>
                <a:gd name="connsiteX73" fmla="*/ 9061829 w 9767847"/>
                <a:gd name="connsiteY73" fmla="*/ 2389515 h 6858000"/>
                <a:gd name="connsiteX74" fmla="*/ 8978865 w 9767847"/>
                <a:gd name="connsiteY74" fmla="*/ 2200953 h 6858000"/>
                <a:gd name="connsiteX75" fmla="*/ 8956694 w 9767847"/>
                <a:gd name="connsiteY75" fmla="*/ 2154317 h 6858000"/>
                <a:gd name="connsiteX76" fmla="*/ 8934176 w 9767847"/>
                <a:gd name="connsiteY76" fmla="*/ 2108012 h 6858000"/>
                <a:gd name="connsiteX77" fmla="*/ 8887151 w 9767847"/>
                <a:gd name="connsiteY77" fmla="*/ 2015448 h 6858000"/>
                <a:gd name="connsiteX78" fmla="*/ 8787533 w 9767847"/>
                <a:gd name="connsiteY78" fmla="*/ 1832625 h 6858000"/>
                <a:gd name="connsiteX79" fmla="*/ 8761485 w 9767847"/>
                <a:gd name="connsiteY79" fmla="*/ 1787496 h 6858000"/>
                <a:gd name="connsiteX80" fmla="*/ 8734791 w 9767847"/>
                <a:gd name="connsiteY80" fmla="*/ 1741991 h 6858000"/>
                <a:gd name="connsiteX81" fmla="*/ 8680808 w 9767847"/>
                <a:gd name="connsiteY81" fmla="*/ 1652910 h 6858000"/>
                <a:gd name="connsiteX82" fmla="*/ 8567024 w 9767847"/>
                <a:gd name="connsiteY82" fmla="*/ 1477004 h 6858000"/>
                <a:gd name="connsiteX83" fmla="*/ 8537446 w 9767847"/>
                <a:gd name="connsiteY83" fmla="*/ 1433428 h 6858000"/>
                <a:gd name="connsiteX84" fmla="*/ 8507423 w 9767847"/>
                <a:gd name="connsiteY84" fmla="*/ 1389994 h 6858000"/>
                <a:gd name="connsiteX85" fmla="*/ 8446529 w 9767847"/>
                <a:gd name="connsiteY85" fmla="*/ 1304393 h 6858000"/>
                <a:gd name="connsiteX86" fmla="*/ 8319224 w 9767847"/>
                <a:gd name="connsiteY86" fmla="*/ 1135124 h 6858000"/>
                <a:gd name="connsiteX87" fmla="*/ 8286366 w 9767847"/>
                <a:gd name="connsiteY87" fmla="*/ 1093148 h 6858000"/>
                <a:gd name="connsiteX88" fmla="*/ 8270161 w 9767847"/>
                <a:gd name="connsiteY88" fmla="*/ 1072538 h 6858000"/>
                <a:gd name="connsiteX89" fmla="*/ 8253856 w 9767847"/>
                <a:gd name="connsiteY89" fmla="*/ 1052254 h 6858000"/>
                <a:gd name="connsiteX90" fmla="*/ 8186352 w 9767847"/>
                <a:gd name="connsiteY90" fmla="*/ 970373 h 6858000"/>
                <a:gd name="connsiteX91" fmla="*/ 8046768 w 9767847"/>
                <a:gd name="connsiteY91" fmla="*/ 809527 h 6858000"/>
                <a:gd name="connsiteX92" fmla="*/ 8010927 w 9767847"/>
                <a:gd name="connsiteY92" fmla="*/ 769951 h 6858000"/>
                <a:gd name="connsiteX93" fmla="*/ 7974788 w 9767847"/>
                <a:gd name="connsiteY93" fmla="*/ 730751 h 6858000"/>
                <a:gd name="connsiteX94" fmla="*/ 7901070 w 9767847"/>
                <a:gd name="connsiteY94" fmla="*/ 652823 h 6858000"/>
                <a:gd name="connsiteX95" fmla="*/ 7750054 w 9767847"/>
                <a:gd name="connsiteY95" fmla="*/ 501106 h 6858000"/>
                <a:gd name="connsiteX96" fmla="*/ 7592277 w 9767847"/>
                <a:gd name="connsiteY96" fmla="*/ 355319 h 6858000"/>
                <a:gd name="connsiteX97" fmla="*/ 7257734 w 9767847"/>
                <a:gd name="connsiteY97" fmla="*/ 81062 h 6858000"/>
                <a:gd name="connsiteX98" fmla="*/ 1892109 w 9767847"/>
                <a:gd name="connsiteY98" fmla="*/ 0 h 6858000"/>
                <a:gd name="connsiteX99" fmla="*/ 2298402 w 9767847"/>
                <a:gd name="connsiteY99" fmla="*/ 0 h 6858000"/>
                <a:gd name="connsiteX100" fmla="*/ 2135542 w 9767847"/>
                <a:gd name="connsiteY100" fmla="*/ 121879 h 6858000"/>
                <a:gd name="connsiteX101" fmla="*/ 1969576 w 9767847"/>
                <a:gd name="connsiteY101" fmla="*/ 259084 h 6858000"/>
                <a:gd name="connsiteX102" fmla="*/ 1659938 w 9767847"/>
                <a:gd name="connsiteY102" fmla="*/ 553953 h 6858000"/>
                <a:gd name="connsiteX103" fmla="*/ 729383 w 9767847"/>
                <a:gd name="connsiteY103" fmla="*/ 1940578 h 6858000"/>
                <a:gd name="connsiteX104" fmla="*/ 578465 w 9767847"/>
                <a:gd name="connsiteY104" fmla="*/ 2324905 h 6858000"/>
                <a:gd name="connsiteX105" fmla="*/ 465080 w 9767847"/>
                <a:gd name="connsiteY105" fmla="*/ 2718973 h 6858000"/>
                <a:gd name="connsiteX106" fmla="*/ 423820 w 9767847"/>
                <a:gd name="connsiteY106" fmla="*/ 2919535 h 6858000"/>
                <a:gd name="connsiteX107" fmla="*/ 392355 w 9767847"/>
                <a:gd name="connsiteY107" fmla="*/ 3122169 h 6858000"/>
                <a:gd name="connsiteX108" fmla="*/ 358801 w 9767847"/>
                <a:gd name="connsiteY108" fmla="*/ 3531013 h 6858000"/>
                <a:gd name="connsiteX109" fmla="*/ 410350 w 9767847"/>
                <a:gd name="connsiteY109" fmla="*/ 4352324 h 6858000"/>
                <a:gd name="connsiteX110" fmla="*/ 449022 w 9767847"/>
                <a:gd name="connsiteY110" fmla="*/ 4555147 h 6858000"/>
                <a:gd name="connsiteX111" fmla="*/ 498882 w 9767847"/>
                <a:gd name="connsiteY111" fmla="*/ 4756463 h 6858000"/>
                <a:gd name="connsiteX112" fmla="*/ 559775 w 9767847"/>
                <a:gd name="connsiteY112" fmla="*/ 4955755 h 6858000"/>
                <a:gd name="connsiteX113" fmla="*/ 631406 w 9767847"/>
                <a:gd name="connsiteY113" fmla="*/ 5152084 h 6858000"/>
                <a:gd name="connsiteX114" fmla="*/ 1023461 w 9767847"/>
                <a:gd name="connsiteY114" fmla="*/ 5898055 h 6858000"/>
                <a:gd name="connsiteX115" fmla="*/ 1575880 w 9767847"/>
                <a:gd name="connsiteY115" fmla="*/ 6551744 h 6858000"/>
                <a:gd name="connsiteX116" fmla="*/ 1905228 w 9767847"/>
                <a:gd name="connsiteY116" fmla="*/ 6833566 h 6858000"/>
                <a:gd name="connsiteX117" fmla="*/ 1938629 w 9767847"/>
                <a:gd name="connsiteY117" fmla="*/ 6858000 h 6858000"/>
                <a:gd name="connsiteX118" fmla="*/ 1368607 w 9767847"/>
                <a:gd name="connsiteY118" fmla="*/ 6858000 h 6858000"/>
                <a:gd name="connsiteX119" fmla="*/ 1115251 w 9767847"/>
                <a:gd name="connsiteY119" fmla="*/ 6594103 h 6858000"/>
                <a:gd name="connsiteX120" fmla="*/ 0 w 9767847"/>
                <a:gd name="connsiteY120" fmla="*/ 3653129 h 6858000"/>
                <a:gd name="connsiteX121" fmla="*/ 1777294 w 9767847"/>
                <a:gd name="connsiteY121" fmla="*/ 8541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9767847" h="6858000">
                  <a:moveTo>
                    <a:pt x="7145704" y="0"/>
                  </a:moveTo>
                  <a:lnTo>
                    <a:pt x="7875738" y="0"/>
                  </a:lnTo>
                  <a:lnTo>
                    <a:pt x="7990553" y="85415"/>
                  </a:lnTo>
                  <a:cubicBezTo>
                    <a:pt x="9075991" y="933432"/>
                    <a:pt x="9767847" y="2216793"/>
                    <a:pt x="9767847" y="3653129"/>
                  </a:cubicBezTo>
                  <a:cubicBezTo>
                    <a:pt x="9767847" y="4770280"/>
                    <a:pt x="9349317" y="5794890"/>
                    <a:pt x="8652597" y="6594103"/>
                  </a:cubicBezTo>
                  <a:lnTo>
                    <a:pt x="8399240" y="6858000"/>
                  </a:lnTo>
                  <a:lnTo>
                    <a:pt x="6766926" y="6858000"/>
                  </a:lnTo>
                  <a:lnTo>
                    <a:pt x="6804586" y="6821201"/>
                  </a:lnTo>
                  <a:lnTo>
                    <a:pt x="6881735" y="6745295"/>
                  </a:lnTo>
                  <a:cubicBezTo>
                    <a:pt x="6907435" y="6719979"/>
                    <a:pt x="6933134" y="6694896"/>
                    <a:pt x="6958883" y="6668920"/>
                  </a:cubicBezTo>
                  <a:lnTo>
                    <a:pt x="7267925" y="6359792"/>
                  </a:lnTo>
                  <a:lnTo>
                    <a:pt x="7424360" y="6204783"/>
                  </a:lnTo>
                  <a:cubicBezTo>
                    <a:pt x="7450754" y="6178900"/>
                    <a:pt x="7477598" y="6152829"/>
                    <a:pt x="7504938" y="6126806"/>
                  </a:cubicBezTo>
                  <a:lnTo>
                    <a:pt x="7546396" y="6087795"/>
                  </a:lnTo>
                  <a:cubicBezTo>
                    <a:pt x="7560264" y="6074901"/>
                    <a:pt x="7574780" y="6061630"/>
                    <a:pt x="7588002" y="6049630"/>
                  </a:cubicBezTo>
                  <a:lnTo>
                    <a:pt x="7631000" y="6010807"/>
                  </a:lnTo>
                  <a:lnTo>
                    <a:pt x="7675440" y="5972407"/>
                  </a:lnTo>
                  <a:cubicBezTo>
                    <a:pt x="7690404" y="5959796"/>
                    <a:pt x="7705564" y="5947419"/>
                    <a:pt x="7720626" y="5934949"/>
                  </a:cubicBezTo>
                  <a:cubicBezTo>
                    <a:pt x="7735738" y="5922525"/>
                    <a:pt x="7751197" y="5910619"/>
                    <a:pt x="7766458" y="5898432"/>
                  </a:cubicBezTo>
                  <a:cubicBezTo>
                    <a:pt x="7827949" y="5850290"/>
                    <a:pt x="7890979" y="5804597"/>
                    <a:pt x="7955254" y="5760926"/>
                  </a:cubicBezTo>
                  <a:cubicBezTo>
                    <a:pt x="8083800" y="5673632"/>
                    <a:pt x="8216872" y="5594434"/>
                    <a:pt x="8352678" y="5521728"/>
                  </a:cubicBezTo>
                  <a:lnTo>
                    <a:pt x="8451350" y="5469352"/>
                  </a:lnTo>
                  <a:lnTo>
                    <a:pt x="8548532" y="5417493"/>
                  </a:lnTo>
                  <a:cubicBezTo>
                    <a:pt x="8612110" y="5383188"/>
                    <a:pt x="8673251" y="5349306"/>
                    <a:pt x="8729473" y="5314059"/>
                  </a:cubicBezTo>
                  <a:cubicBezTo>
                    <a:pt x="8743591" y="5305213"/>
                    <a:pt x="8757161" y="5296459"/>
                    <a:pt x="8770781" y="5287330"/>
                  </a:cubicBezTo>
                  <a:cubicBezTo>
                    <a:pt x="8777591" y="5282765"/>
                    <a:pt x="8784451" y="5278201"/>
                    <a:pt x="8790964" y="5273590"/>
                  </a:cubicBezTo>
                  <a:cubicBezTo>
                    <a:pt x="8797574" y="5268977"/>
                    <a:pt x="8804235" y="5264412"/>
                    <a:pt x="8810499" y="5259801"/>
                  </a:cubicBezTo>
                  <a:cubicBezTo>
                    <a:pt x="8835999" y="5241401"/>
                    <a:pt x="8860407" y="5222389"/>
                    <a:pt x="8883571" y="5202577"/>
                  </a:cubicBezTo>
                  <a:cubicBezTo>
                    <a:pt x="8929900" y="5162954"/>
                    <a:pt x="8971258" y="5120413"/>
                    <a:pt x="9006651" y="5074625"/>
                  </a:cubicBezTo>
                  <a:cubicBezTo>
                    <a:pt x="9015351" y="5063426"/>
                    <a:pt x="9024398" y="5050955"/>
                    <a:pt x="9033494" y="5038203"/>
                  </a:cubicBezTo>
                  <a:lnTo>
                    <a:pt x="9040305" y="5028649"/>
                  </a:lnTo>
                  <a:lnTo>
                    <a:pt x="9046568" y="5019379"/>
                  </a:lnTo>
                  <a:cubicBezTo>
                    <a:pt x="9050743" y="5013261"/>
                    <a:pt x="9054819" y="5007050"/>
                    <a:pt x="9058846" y="5000743"/>
                  </a:cubicBezTo>
                  <a:cubicBezTo>
                    <a:pt x="9075002" y="4975615"/>
                    <a:pt x="9090212" y="4949403"/>
                    <a:pt x="9104529" y="4922203"/>
                  </a:cubicBezTo>
                  <a:cubicBezTo>
                    <a:pt x="9133211" y="4867850"/>
                    <a:pt x="9158313" y="4809545"/>
                    <a:pt x="9181081" y="4748792"/>
                  </a:cubicBezTo>
                  <a:cubicBezTo>
                    <a:pt x="9203748" y="4688276"/>
                    <a:pt x="9223383" y="4625876"/>
                    <a:pt x="9240731" y="4561970"/>
                  </a:cubicBezTo>
                  <a:cubicBezTo>
                    <a:pt x="9249481" y="4530064"/>
                    <a:pt x="9257682" y="4497782"/>
                    <a:pt x="9265388" y="4465171"/>
                  </a:cubicBezTo>
                  <a:cubicBezTo>
                    <a:pt x="9269215" y="4448842"/>
                    <a:pt x="9272943" y="4432465"/>
                    <a:pt x="9276571" y="4416041"/>
                  </a:cubicBezTo>
                  <a:lnTo>
                    <a:pt x="9281841" y="4391477"/>
                  </a:lnTo>
                  <a:lnTo>
                    <a:pt x="9286513" y="4368936"/>
                  </a:lnTo>
                  <a:lnTo>
                    <a:pt x="9296754" y="4316136"/>
                  </a:lnTo>
                  <a:lnTo>
                    <a:pt x="9301029" y="4293172"/>
                  </a:lnTo>
                  <a:lnTo>
                    <a:pt x="9302818" y="4282679"/>
                  </a:lnTo>
                  <a:lnTo>
                    <a:pt x="9304658" y="4270914"/>
                  </a:lnTo>
                  <a:lnTo>
                    <a:pt x="9312810" y="4220043"/>
                  </a:lnTo>
                  <a:lnTo>
                    <a:pt x="9316887" y="4194584"/>
                  </a:lnTo>
                  <a:lnTo>
                    <a:pt x="9318923" y="4181878"/>
                  </a:lnTo>
                  <a:cubicBezTo>
                    <a:pt x="9319570" y="4177644"/>
                    <a:pt x="9319969" y="4173267"/>
                    <a:pt x="9320515" y="4168984"/>
                  </a:cubicBezTo>
                  <a:lnTo>
                    <a:pt x="9332445" y="4069079"/>
                  </a:lnTo>
                  <a:cubicBezTo>
                    <a:pt x="9333836" y="4056468"/>
                    <a:pt x="9334880" y="4040986"/>
                    <a:pt x="9336173" y="4022774"/>
                  </a:cubicBezTo>
                  <a:lnTo>
                    <a:pt x="9340199" y="3969269"/>
                  </a:lnTo>
                  <a:cubicBezTo>
                    <a:pt x="9345071" y="3903904"/>
                    <a:pt x="9347358" y="3837081"/>
                    <a:pt x="9347557" y="3770070"/>
                  </a:cubicBezTo>
                  <a:cubicBezTo>
                    <a:pt x="9347656" y="3736518"/>
                    <a:pt x="9347209" y="3702871"/>
                    <a:pt x="9346364" y="3669036"/>
                  </a:cubicBezTo>
                  <a:lnTo>
                    <a:pt x="9344921" y="3619341"/>
                  </a:lnTo>
                  <a:lnTo>
                    <a:pt x="9344524" y="3607624"/>
                  </a:lnTo>
                  <a:lnTo>
                    <a:pt x="9343728" y="3594872"/>
                  </a:lnTo>
                  <a:lnTo>
                    <a:pt x="9342188" y="3569366"/>
                  </a:lnTo>
                  <a:lnTo>
                    <a:pt x="9339056" y="3518354"/>
                  </a:lnTo>
                  <a:cubicBezTo>
                    <a:pt x="9337914" y="3501319"/>
                    <a:pt x="9335874" y="3484236"/>
                    <a:pt x="9334334" y="3467155"/>
                  </a:cubicBezTo>
                  <a:lnTo>
                    <a:pt x="9329363" y="3415908"/>
                  </a:lnTo>
                  <a:lnTo>
                    <a:pt x="9328319" y="3404755"/>
                  </a:lnTo>
                  <a:lnTo>
                    <a:pt x="9327177" y="3394214"/>
                  </a:lnTo>
                  <a:lnTo>
                    <a:pt x="9324293" y="3370872"/>
                  </a:lnTo>
                  <a:lnTo>
                    <a:pt x="9320763" y="3344427"/>
                  </a:lnTo>
                  <a:lnTo>
                    <a:pt x="9317184" y="3315343"/>
                  </a:lnTo>
                  <a:cubicBezTo>
                    <a:pt x="9315594" y="3300991"/>
                    <a:pt x="9313506" y="3286404"/>
                    <a:pt x="9311021" y="3270309"/>
                  </a:cubicBezTo>
                  <a:lnTo>
                    <a:pt x="9302719" y="3219815"/>
                  </a:lnTo>
                  <a:cubicBezTo>
                    <a:pt x="9299936" y="3203157"/>
                    <a:pt x="9297003" y="3186498"/>
                    <a:pt x="9293970" y="3169887"/>
                  </a:cubicBezTo>
                  <a:cubicBezTo>
                    <a:pt x="9281891" y="3103393"/>
                    <a:pt x="9267674" y="3037182"/>
                    <a:pt x="9252065" y="2971205"/>
                  </a:cubicBezTo>
                  <a:cubicBezTo>
                    <a:pt x="9244261" y="2938265"/>
                    <a:pt x="9235959" y="2905371"/>
                    <a:pt x="9227211" y="2872571"/>
                  </a:cubicBezTo>
                  <a:lnTo>
                    <a:pt x="9220699" y="2848524"/>
                  </a:lnTo>
                  <a:lnTo>
                    <a:pt x="9213740" y="2824289"/>
                  </a:lnTo>
                  <a:cubicBezTo>
                    <a:pt x="9209216" y="2808147"/>
                    <a:pt x="9204345" y="2791866"/>
                    <a:pt x="9199374" y="2775536"/>
                  </a:cubicBezTo>
                  <a:cubicBezTo>
                    <a:pt x="9159855" y="2645184"/>
                    <a:pt x="9114272" y="2516197"/>
                    <a:pt x="9061829" y="2389515"/>
                  </a:cubicBezTo>
                  <a:cubicBezTo>
                    <a:pt x="9035582" y="2326175"/>
                    <a:pt x="9008043" y="2263258"/>
                    <a:pt x="8978865" y="2200953"/>
                  </a:cubicBezTo>
                  <a:lnTo>
                    <a:pt x="8956694" y="2154317"/>
                  </a:lnTo>
                  <a:lnTo>
                    <a:pt x="8934176" y="2108012"/>
                  </a:lnTo>
                  <a:cubicBezTo>
                    <a:pt x="8918915" y="2077189"/>
                    <a:pt x="8903157" y="2046130"/>
                    <a:pt x="8887151" y="2015448"/>
                  </a:cubicBezTo>
                  <a:cubicBezTo>
                    <a:pt x="8854988" y="1953989"/>
                    <a:pt x="8822082" y="1892908"/>
                    <a:pt x="8787533" y="1832625"/>
                  </a:cubicBezTo>
                  <a:lnTo>
                    <a:pt x="8761485" y="1787496"/>
                  </a:lnTo>
                  <a:lnTo>
                    <a:pt x="8734791" y="1741991"/>
                  </a:lnTo>
                  <a:cubicBezTo>
                    <a:pt x="8717047" y="1711921"/>
                    <a:pt x="8699200" y="1682461"/>
                    <a:pt x="8680808" y="1652910"/>
                  </a:cubicBezTo>
                  <a:cubicBezTo>
                    <a:pt x="8644322" y="1593756"/>
                    <a:pt x="8606194" y="1535216"/>
                    <a:pt x="8567024" y="1477004"/>
                  </a:cubicBezTo>
                  <a:lnTo>
                    <a:pt x="8537446" y="1433428"/>
                  </a:lnTo>
                  <a:lnTo>
                    <a:pt x="8507423" y="1389994"/>
                  </a:lnTo>
                  <a:cubicBezTo>
                    <a:pt x="8487390" y="1361382"/>
                    <a:pt x="8467158" y="1332817"/>
                    <a:pt x="8446529" y="1304393"/>
                  </a:cubicBezTo>
                  <a:cubicBezTo>
                    <a:pt x="8405271" y="1247595"/>
                    <a:pt x="8362718" y="1191218"/>
                    <a:pt x="8319224" y="1135124"/>
                  </a:cubicBezTo>
                  <a:lnTo>
                    <a:pt x="8286366" y="1093148"/>
                  </a:lnTo>
                  <a:lnTo>
                    <a:pt x="8270161" y="1072538"/>
                  </a:lnTo>
                  <a:lnTo>
                    <a:pt x="8253856" y="1052254"/>
                  </a:lnTo>
                  <a:cubicBezTo>
                    <a:pt x="8231636" y="1024773"/>
                    <a:pt x="8209117" y="997479"/>
                    <a:pt x="8186352" y="970373"/>
                  </a:cubicBezTo>
                  <a:cubicBezTo>
                    <a:pt x="8140917" y="916020"/>
                    <a:pt x="8094240" y="862515"/>
                    <a:pt x="8046768" y="809527"/>
                  </a:cubicBezTo>
                  <a:lnTo>
                    <a:pt x="8010927" y="769951"/>
                  </a:lnTo>
                  <a:lnTo>
                    <a:pt x="7974788" y="730751"/>
                  </a:lnTo>
                  <a:cubicBezTo>
                    <a:pt x="7950382" y="704587"/>
                    <a:pt x="7925824" y="678563"/>
                    <a:pt x="7901070" y="652823"/>
                  </a:cubicBezTo>
                  <a:cubicBezTo>
                    <a:pt x="7851510" y="601387"/>
                    <a:pt x="7801404" y="550612"/>
                    <a:pt x="7750054" y="501106"/>
                  </a:cubicBezTo>
                  <a:cubicBezTo>
                    <a:pt x="7698902" y="451742"/>
                    <a:pt x="7645913" y="403036"/>
                    <a:pt x="7592277" y="355319"/>
                  </a:cubicBezTo>
                  <a:cubicBezTo>
                    <a:pt x="7484856" y="259884"/>
                    <a:pt x="7373308" y="168402"/>
                    <a:pt x="7257734" y="81062"/>
                  </a:cubicBezTo>
                  <a:close/>
                  <a:moveTo>
                    <a:pt x="1892109" y="0"/>
                  </a:moveTo>
                  <a:lnTo>
                    <a:pt x="2298402" y="0"/>
                  </a:lnTo>
                  <a:lnTo>
                    <a:pt x="2135542" y="121879"/>
                  </a:lnTo>
                  <a:cubicBezTo>
                    <a:pt x="2078998" y="166378"/>
                    <a:pt x="2023659" y="212143"/>
                    <a:pt x="1969576" y="259084"/>
                  </a:cubicBezTo>
                  <a:cubicBezTo>
                    <a:pt x="1861309" y="352918"/>
                    <a:pt x="1758064" y="451412"/>
                    <a:pt x="1659938" y="553953"/>
                  </a:cubicBezTo>
                  <a:cubicBezTo>
                    <a:pt x="1266987" y="964444"/>
                    <a:pt x="953820" y="1435593"/>
                    <a:pt x="729383" y="1940578"/>
                  </a:cubicBezTo>
                  <a:cubicBezTo>
                    <a:pt x="673260" y="2066459"/>
                    <a:pt x="622855" y="2195070"/>
                    <a:pt x="578465" y="2324905"/>
                  </a:cubicBezTo>
                  <a:cubicBezTo>
                    <a:pt x="534125" y="2454785"/>
                    <a:pt x="496147" y="2586314"/>
                    <a:pt x="465080" y="2718973"/>
                  </a:cubicBezTo>
                  <a:cubicBezTo>
                    <a:pt x="449769" y="2785089"/>
                    <a:pt x="435850" y="2852289"/>
                    <a:pt x="423820" y="2919535"/>
                  </a:cubicBezTo>
                  <a:cubicBezTo>
                    <a:pt x="411840" y="2986829"/>
                    <a:pt x="401054" y="3054358"/>
                    <a:pt x="392355" y="3122169"/>
                  </a:cubicBezTo>
                  <a:cubicBezTo>
                    <a:pt x="374509" y="3257744"/>
                    <a:pt x="363424" y="3393978"/>
                    <a:pt x="358801" y="3531013"/>
                  </a:cubicBezTo>
                  <a:cubicBezTo>
                    <a:pt x="349009" y="3804941"/>
                    <a:pt x="366357" y="4079668"/>
                    <a:pt x="410350" y="4352324"/>
                  </a:cubicBezTo>
                  <a:cubicBezTo>
                    <a:pt x="421286" y="4420230"/>
                    <a:pt x="434209" y="4487758"/>
                    <a:pt x="449022" y="4555147"/>
                  </a:cubicBezTo>
                  <a:cubicBezTo>
                    <a:pt x="463737" y="4622534"/>
                    <a:pt x="480389" y="4689686"/>
                    <a:pt x="498882" y="4756463"/>
                  </a:cubicBezTo>
                  <a:cubicBezTo>
                    <a:pt x="517373" y="4823239"/>
                    <a:pt x="537704" y="4889733"/>
                    <a:pt x="559775" y="4955755"/>
                  </a:cubicBezTo>
                  <a:cubicBezTo>
                    <a:pt x="581946" y="5021873"/>
                    <a:pt x="605358" y="5087473"/>
                    <a:pt x="631406" y="5152084"/>
                  </a:cubicBezTo>
                  <a:cubicBezTo>
                    <a:pt x="734055" y="5411706"/>
                    <a:pt x="865188" y="5662668"/>
                    <a:pt x="1023461" y="5898055"/>
                  </a:cubicBezTo>
                  <a:cubicBezTo>
                    <a:pt x="1181487" y="6133676"/>
                    <a:pt x="1367051" y="6353345"/>
                    <a:pt x="1575880" y="6551744"/>
                  </a:cubicBezTo>
                  <a:cubicBezTo>
                    <a:pt x="1680269" y="6651014"/>
                    <a:pt x="1790338" y="6745037"/>
                    <a:pt x="1905228" y="6833566"/>
                  </a:cubicBezTo>
                  <a:lnTo>
                    <a:pt x="1938629" y="6858000"/>
                  </a:lnTo>
                  <a:lnTo>
                    <a:pt x="1368607" y="6858000"/>
                  </a:lnTo>
                  <a:lnTo>
                    <a:pt x="1115251" y="6594103"/>
                  </a:lnTo>
                  <a:cubicBezTo>
                    <a:pt x="418530" y="5794890"/>
                    <a:pt x="0" y="4770280"/>
                    <a:pt x="0" y="3653129"/>
                  </a:cubicBezTo>
                  <a:cubicBezTo>
                    <a:pt x="0" y="2216793"/>
                    <a:pt x="691856" y="933432"/>
                    <a:pt x="1777294" y="85415"/>
                  </a:cubicBezTo>
                  <a:close/>
                </a:path>
              </a:pathLst>
            </a:custGeom>
            <a:solidFill>
              <a:schemeClr val="bg1">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lt1"/>
                </a:solidFill>
              </a:endParaRPr>
            </a:p>
          </p:txBody>
        </p:sp>
        <p:sp>
          <p:nvSpPr>
            <p:cNvPr id="17" name="Freeform: Shape 16">
              <a:extLst>
                <a:ext uri="{FF2B5EF4-FFF2-40B4-BE49-F238E27FC236}">
                  <a16:creationId xmlns:a16="http://schemas.microsoft.com/office/drawing/2014/main" id="{5F0C96D1-A8B7-4C8E-9997-D823FD1591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18434" y="3985"/>
              <a:ext cx="9747620" cy="6858000"/>
            </a:xfrm>
            <a:custGeom>
              <a:avLst/>
              <a:gdLst>
                <a:gd name="connsiteX0" fmla="*/ 7235453 w 9747620"/>
                <a:gd name="connsiteY0" fmla="*/ 0 h 6858000"/>
                <a:gd name="connsiteX1" fmla="*/ 7548130 w 9747620"/>
                <a:gd name="connsiteY1" fmla="*/ 0 h 6858000"/>
                <a:gd name="connsiteX2" fmla="*/ 7710334 w 9747620"/>
                <a:gd name="connsiteY2" fmla="*/ 111973 h 6858000"/>
                <a:gd name="connsiteX3" fmla="*/ 7889188 w 9747620"/>
                <a:gd name="connsiteY3" fmla="*/ 251542 h 6858000"/>
                <a:gd name="connsiteX4" fmla="*/ 8061828 w 9747620"/>
                <a:gd name="connsiteY4" fmla="*/ 398586 h 6858000"/>
                <a:gd name="connsiteX5" fmla="*/ 8145637 w 9747620"/>
                <a:gd name="connsiteY5" fmla="*/ 474218 h 6858000"/>
                <a:gd name="connsiteX6" fmla="*/ 8187242 w 9747620"/>
                <a:gd name="connsiteY6" fmla="*/ 512753 h 6858000"/>
                <a:gd name="connsiteX7" fmla="*/ 8228402 w 9747620"/>
                <a:gd name="connsiteY7" fmla="*/ 551575 h 6858000"/>
                <a:gd name="connsiteX8" fmla="*/ 8389211 w 9747620"/>
                <a:gd name="connsiteY8" fmla="*/ 710937 h 6858000"/>
                <a:gd name="connsiteX9" fmla="*/ 8467206 w 9747620"/>
                <a:gd name="connsiteY9" fmla="*/ 793088 h 6858000"/>
                <a:gd name="connsiteX10" fmla="*/ 8486791 w 9747620"/>
                <a:gd name="connsiteY10" fmla="*/ 814223 h 6858000"/>
                <a:gd name="connsiteX11" fmla="*/ 8505979 w 9747620"/>
                <a:gd name="connsiteY11" fmla="*/ 835409 h 6858000"/>
                <a:gd name="connsiteX12" fmla="*/ 8543509 w 9747620"/>
                <a:gd name="connsiteY12" fmla="*/ 877346 h 6858000"/>
                <a:gd name="connsiteX13" fmla="*/ 8690549 w 9747620"/>
                <a:gd name="connsiteY13" fmla="*/ 1048978 h 6858000"/>
                <a:gd name="connsiteX14" fmla="*/ 8761732 w 9747620"/>
                <a:gd name="connsiteY14" fmla="*/ 1137502 h 6858000"/>
                <a:gd name="connsiteX15" fmla="*/ 8796379 w 9747620"/>
                <a:gd name="connsiteY15" fmla="*/ 1182077 h 6858000"/>
                <a:gd name="connsiteX16" fmla="*/ 8830678 w 9747620"/>
                <a:gd name="connsiteY16" fmla="*/ 1226986 h 6858000"/>
                <a:gd name="connsiteX17" fmla="*/ 8963353 w 9747620"/>
                <a:gd name="connsiteY17" fmla="*/ 1410936 h 6858000"/>
                <a:gd name="connsiteX18" fmla="*/ 9026483 w 9747620"/>
                <a:gd name="connsiteY18" fmla="*/ 1505499 h 6858000"/>
                <a:gd name="connsiteX19" fmla="*/ 9057004 w 9747620"/>
                <a:gd name="connsiteY19" fmla="*/ 1552613 h 6858000"/>
                <a:gd name="connsiteX20" fmla="*/ 9087278 w 9747620"/>
                <a:gd name="connsiteY20" fmla="*/ 1600542 h 6858000"/>
                <a:gd name="connsiteX21" fmla="*/ 9202851 w 9747620"/>
                <a:gd name="connsiteY21" fmla="*/ 1795515 h 6858000"/>
                <a:gd name="connsiteX22" fmla="*/ 9257332 w 9747620"/>
                <a:gd name="connsiteY22" fmla="*/ 1894920 h 6858000"/>
                <a:gd name="connsiteX23" fmla="*/ 9283778 w 9747620"/>
                <a:gd name="connsiteY23" fmla="*/ 1945436 h 6858000"/>
                <a:gd name="connsiteX24" fmla="*/ 9309428 w 9747620"/>
                <a:gd name="connsiteY24" fmla="*/ 1996193 h 6858000"/>
                <a:gd name="connsiteX25" fmla="*/ 9405714 w 9747620"/>
                <a:gd name="connsiteY25" fmla="*/ 2202191 h 6858000"/>
                <a:gd name="connsiteX26" fmla="*/ 9566524 w 9747620"/>
                <a:gd name="connsiteY26" fmla="*/ 2627653 h 6858000"/>
                <a:gd name="connsiteX27" fmla="*/ 9583573 w 9747620"/>
                <a:gd name="connsiteY27" fmla="*/ 2682195 h 6858000"/>
                <a:gd name="connsiteX28" fmla="*/ 9591974 w 9747620"/>
                <a:gd name="connsiteY28" fmla="*/ 2709707 h 6858000"/>
                <a:gd name="connsiteX29" fmla="*/ 9600027 w 9747620"/>
                <a:gd name="connsiteY29" fmla="*/ 2737650 h 6858000"/>
                <a:gd name="connsiteX30" fmla="*/ 9629803 w 9747620"/>
                <a:gd name="connsiteY30" fmla="*/ 2847694 h 6858000"/>
                <a:gd name="connsiteX31" fmla="*/ 9679909 w 9747620"/>
                <a:gd name="connsiteY31" fmla="*/ 3070131 h 6858000"/>
                <a:gd name="connsiteX32" fmla="*/ 9690498 w 9747620"/>
                <a:gd name="connsiteY32" fmla="*/ 3126159 h 6858000"/>
                <a:gd name="connsiteX33" fmla="*/ 9700390 w 9747620"/>
                <a:gd name="connsiteY33" fmla="*/ 3181805 h 6858000"/>
                <a:gd name="connsiteX34" fmla="*/ 9709685 w 9747620"/>
                <a:gd name="connsiteY34" fmla="*/ 3243392 h 6858000"/>
                <a:gd name="connsiteX35" fmla="*/ 9713016 w 9747620"/>
                <a:gd name="connsiteY35" fmla="*/ 3267597 h 6858000"/>
                <a:gd name="connsiteX36" fmla="*/ 9716844 w 9747620"/>
                <a:gd name="connsiteY36" fmla="*/ 3294437 h 6858000"/>
                <a:gd name="connsiteX37" fmla="*/ 9720820 w 9747620"/>
                <a:gd name="connsiteY37" fmla="*/ 3324488 h 6858000"/>
                <a:gd name="connsiteX38" fmla="*/ 9722709 w 9747620"/>
                <a:gd name="connsiteY38" fmla="*/ 3340737 h 6858000"/>
                <a:gd name="connsiteX39" fmla="*/ 9724301 w 9747620"/>
                <a:gd name="connsiteY39" fmla="*/ 3356361 h 6858000"/>
                <a:gd name="connsiteX40" fmla="*/ 9730166 w 9747620"/>
                <a:gd name="connsiteY40" fmla="*/ 3412197 h 6858000"/>
                <a:gd name="connsiteX41" fmla="*/ 9735783 w 9747620"/>
                <a:gd name="connsiteY41" fmla="*/ 3468083 h 6858000"/>
                <a:gd name="connsiteX42" fmla="*/ 9739760 w 9747620"/>
                <a:gd name="connsiteY42" fmla="*/ 3524399 h 6858000"/>
                <a:gd name="connsiteX43" fmla="*/ 9741748 w 9747620"/>
                <a:gd name="connsiteY43" fmla="*/ 3552580 h 6858000"/>
                <a:gd name="connsiteX44" fmla="*/ 9742742 w 9747620"/>
                <a:gd name="connsiteY44" fmla="*/ 3566672 h 6858000"/>
                <a:gd name="connsiteX45" fmla="*/ 9743488 w 9747620"/>
                <a:gd name="connsiteY45" fmla="*/ 3581865 h 6858000"/>
                <a:gd name="connsiteX46" fmla="*/ 9744731 w 9747620"/>
                <a:gd name="connsiteY46" fmla="*/ 3611341 h 6858000"/>
                <a:gd name="connsiteX47" fmla="*/ 9745725 w 9747620"/>
                <a:gd name="connsiteY47" fmla="*/ 3639715 h 6858000"/>
                <a:gd name="connsiteX48" fmla="*/ 9747613 w 9747620"/>
                <a:gd name="connsiteY48" fmla="*/ 3753786 h 6858000"/>
                <a:gd name="connsiteX49" fmla="*/ 9740405 w 9747620"/>
                <a:gd name="connsiteY49" fmla="*/ 3984609 h 6858000"/>
                <a:gd name="connsiteX50" fmla="*/ 9736329 w 9747620"/>
                <a:gd name="connsiteY50" fmla="*/ 4038434 h 6858000"/>
                <a:gd name="connsiteX51" fmla="*/ 9731408 w 9747620"/>
                <a:gd name="connsiteY51" fmla="*/ 4099446 h 6858000"/>
                <a:gd name="connsiteX52" fmla="*/ 9717987 w 9747620"/>
                <a:gd name="connsiteY52" fmla="*/ 4213325 h 6858000"/>
                <a:gd name="connsiteX53" fmla="*/ 9716297 w 9747620"/>
                <a:gd name="connsiteY53" fmla="*/ 4227129 h 6858000"/>
                <a:gd name="connsiteX54" fmla="*/ 9714110 w 9747620"/>
                <a:gd name="connsiteY54" fmla="*/ 4240981 h 6858000"/>
                <a:gd name="connsiteX55" fmla="*/ 9709785 w 9747620"/>
                <a:gd name="connsiteY55" fmla="*/ 4268731 h 6858000"/>
                <a:gd name="connsiteX56" fmla="*/ 9701086 w 9747620"/>
                <a:gd name="connsiteY56" fmla="*/ 4324185 h 6858000"/>
                <a:gd name="connsiteX57" fmla="*/ 9698699 w 9747620"/>
                <a:gd name="connsiteY57" fmla="*/ 4338994 h 6858000"/>
                <a:gd name="connsiteX58" fmla="*/ 9695966 w 9747620"/>
                <a:gd name="connsiteY58" fmla="*/ 4355050 h 6858000"/>
                <a:gd name="connsiteX59" fmla="*/ 9690299 w 9747620"/>
                <a:gd name="connsiteY59" fmla="*/ 4385054 h 6858000"/>
                <a:gd name="connsiteX60" fmla="*/ 9679909 w 9747620"/>
                <a:gd name="connsiteY60" fmla="*/ 4437919 h 6858000"/>
                <a:gd name="connsiteX61" fmla="*/ 9673647 w 9747620"/>
                <a:gd name="connsiteY61" fmla="*/ 4468162 h 6858000"/>
                <a:gd name="connsiteX62" fmla="*/ 9667532 w 9747620"/>
                <a:gd name="connsiteY62" fmla="*/ 4496296 h 6858000"/>
                <a:gd name="connsiteX63" fmla="*/ 9654658 w 9747620"/>
                <a:gd name="connsiteY63" fmla="*/ 4552277 h 6858000"/>
                <a:gd name="connsiteX64" fmla="*/ 9625876 w 9747620"/>
                <a:gd name="connsiteY64" fmla="*/ 4664478 h 6858000"/>
                <a:gd name="connsiteX65" fmla="*/ 9552803 w 9747620"/>
                <a:gd name="connsiteY65" fmla="*/ 4888737 h 6858000"/>
                <a:gd name="connsiteX66" fmla="*/ 9452639 w 9747620"/>
                <a:gd name="connsiteY66" fmla="*/ 5110934 h 6858000"/>
                <a:gd name="connsiteX67" fmla="*/ 9388017 w 9747620"/>
                <a:gd name="connsiteY67" fmla="*/ 5220020 h 6858000"/>
                <a:gd name="connsiteX68" fmla="*/ 9370073 w 9747620"/>
                <a:gd name="connsiteY68" fmla="*/ 5246811 h 6858000"/>
                <a:gd name="connsiteX69" fmla="*/ 9360926 w 9747620"/>
                <a:gd name="connsiteY69" fmla="*/ 5260040 h 6858000"/>
                <a:gd name="connsiteX70" fmla="*/ 9351829 w 9747620"/>
                <a:gd name="connsiteY70" fmla="*/ 5272646 h 6858000"/>
                <a:gd name="connsiteX71" fmla="*/ 9313305 w 9747620"/>
                <a:gd name="connsiteY71" fmla="*/ 5323881 h 6858000"/>
                <a:gd name="connsiteX72" fmla="*/ 9130375 w 9747620"/>
                <a:gd name="connsiteY72" fmla="*/ 5510802 h 6858000"/>
                <a:gd name="connsiteX73" fmla="*/ 9028422 w 9747620"/>
                <a:gd name="connsiteY73" fmla="*/ 5588878 h 6858000"/>
                <a:gd name="connsiteX74" fmla="*/ 9002424 w 9747620"/>
                <a:gd name="connsiteY74" fmla="*/ 5606707 h 6858000"/>
                <a:gd name="connsiteX75" fmla="*/ 8976525 w 9747620"/>
                <a:gd name="connsiteY75" fmla="*/ 5623866 h 6858000"/>
                <a:gd name="connsiteX76" fmla="*/ 8924181 w 9747620"/>
                <a:gd name="connsiteY76" fmla="*/ 5656793 h 6858000"/>
                <a:gd name="connsiteX77" fmla="*/ 8717291 w 9747620"/>
                <a:gd name="connsiteY77" fmla="*/ 5771582 h 6858000"/>
                <a:gd name="connsiteX78" fmla="*/ 8617129 w 9747620"/>
                <a:gd name="connsiteY78" fmla="*/ 5823105 h 6858000"/>
                <a:gd name="connsiteX79" fmla="*/ 8518207 w 9747620"/>
                <a:gd name="connsiteY79" fmla="*/ 5873671 h 6858000"/>
                <a:gd name="connsiteX80" fmla="*/ 8150558 w 9747620"/>
                <a:gd name="connsiteY80" fmla="*/ 6086761 h 6858000"/>
                <a:gd name="connsiteX81" fmla="*/ 7979410 w 9747620"/>
                <a:gd name="connsiteY81" fmla="*/ 6207158 h 6858000"/>
                <a:gd name="connsiteX82" fmla="*/ 7938300 w 9747620"/>
                <a:gd name="connsiteY82" fmla="*/ 6238887 h 6858000"/>
                <a:gd name="connsiteX83" fmla="*/ 7897936 w 9747620"/>
                <a:gd name="connsiteY83" fmla="*/ 6271286 h 6858000"/>
                <a:gd name="connsiteX84" fmla="*/ 7858367 w 9747620"/>
                <a:gd name="connsiteY84" fmla="*/ 6304357 h 6858000"/>
                <a:gd name="connsiteX85" fmla="*/ 7819048 w 9747620"/>
                <a:gd name="connsiteY85" fmla="*/ 6338770 h 6858000"/>
                <a:gd name="connsiteX86" fmla="*/ 7778882 w 9747620"/>
                <a:gd name="connsiteY86" fmla="*/ 6374477 h 6858000"/>
                <a:gd name="connsiteX87" fmla="*/ 7739563 w 9747620"/>
                <a:gd name="connsiteY87" fmla="*/ 6410328 h 6858000"/>
                <a:gd name="connsiteX88" fmla="*/ 7660824 w 9747620"/>
                <a:gd name="connsiteY88" fmla="*/ 6484138 h 6858000"/>
                <a:gd name="connsiteX89" fmla="*/ 7502302 w 9747620"/>
                <a:gd name="connsiteY89" fmla="*/ 6636360 h 6858000"/>
                <a:gd name="connsiteX90" fmla="*/ 7273394 w 9747620"/>
                <a:gd name="connsiteY90" fmla="*/ 6858000 h 6858000"/>
                <a:gd name="connsiteX91" fmla="*/ 6780690 w 9747620"/>
                <a:gd name="connsiteY91" fmla="*/ 6858000 h 6858000"/>
                <a:gd name="connsiteX92" fmla="*/ 6854939 w 9747620"/>
                <a:gd name="connsiteY92" fmla="*/ 6783597 h 6858000"/>
                <a:gd name="connsiteX93" fmla="*/ 6932087 w 9747620"/>
                <a:gd name="connsiteY93" fmla="*/ 6705809 h 6858000"/>
                <a:gd name="connsiteX94" fmla="*/ 7241130 w 9747620"/>
                <a:gd name="connsiteY94" fmla="*/ 6390965 h 6858000"/>
                <a:gd name="connsiteX95" fmla="*/ 7397564 w 9747620"/>
                <a:gd name="connsiteY95" fmla="*/ 6233087 h 6858000"/>
                <a:gd name="connsiteX96" fmla="*/ 7478142 w 9747620"/>
                <a:gd name="connsiteY96" fmla="*/ 6153670 h 6858000"/>
                <a:gd name="connsiteX97" fmla="*/ 7519600 w 9747620"/>
                <a:gd name="connsiteY97" fmla="*/ 6113937 h 6858000"/>
                <a:gd name="connsiteX98" fmla="*/ 7561207 w 9747620"/>
                <a:gd name="connsiteY98" fmla="*/ 6075067 h 6858000"/>
                <a:gd name="connsiteX99" fmla="*/ 7604204 w 9747620"/>
                <a:gd name="connsiteY99" fmla="*/ 6035526 h 6858000"/>
                <a:gd name="connsiteX100" fmla="*/ 7648644 w 9747620"/>
                <a:gd name="connsiteY100" fmla="*/ 5996416 h 6858000"/>
                <a:gd name="connsiteX101" fmla="*/ 7693830 w 9747620"/>
                <a:gd name="connsiteY101" fmla="*/ 5958264 h 6858000"/>
                <a:gd name="connsiteX102" fmla="*/ 7739662 w 9747620"/>
                <a:gd name="connsiteY102" fmla="*/ 5921073 h 6858000"/>
                <a:gd name="connsiteX103" fmla="*/ 7928458 w 9747620"/>
                <a:gd name="connsiteY103" fmla="*/ 5781025 h 6858000"/>
                <a:gd name="connsiteX104" fmla="*/ 8325882 w 9747620"/>
                <a:gd name="connsiteY104" fmla="*/ 5537450 h 6858000"/>
                <a:gd name="connsiteX105" fmla="*/ 8424555 w 9747620"/>
                <a:gd name="connsiteY105" fmla="*/ 5484106 h 6858000"/>
                <a:gd name="connsiteX106" fmla="*/ 8521737 w 9747620"/>
                <a:gd name="connsiteY106" fmla="*/ 5431289 h 6858000"/>
                <a:gd name="connsiteX107" fmla="*/ 8702677 w 9747620"/>
                <a:gd name="connsiteY107" fmla="*/ 5325942 h 6858000"/>
                <a:gd name="connsiteX108" fmla="*/ 8743986 w 9747620"/>
                <a:gd name="connsiteY108" fmla="*/ 5298717 h 6858000"/>
                <a:gd name="connsiteX109" fmla="*/ 8764167 w 9747620"/>
                <a:gd name="connsiteY109" fmla="*/ 5284723 h 6858000"/>
                <a:gd name="connsiteX110" fmla="*/ 8783704 w 9747620"/>
                <a:gd name="connsiteY110" fmla="*/ 5270679 h 6858000"/>
                <a:gd name="connsiteX111" fmla="*/ 8856776 w 9747620"/>
                <a:gd name="connsiteY111" fmla="*/ 5212399 h 6858000"/>
                <a:gd name="connsiteX112" fmla="*/ 8979856 w 9747620"/>
                <a:gd name="connsiteY112" fmla="*/ 5082081 h 6858000"/>
                <a:gd name="connsiteX113" fmla="*/ 9006699 w 9747620"/>
                <a:gd name="connsiteY113" fmla="*/ 5044984 h 6858000"/>
                <a:gd name="connsiteX114" fmla="*/ 9013509 w 9747620"/>
                <a:gd name="connsiteY114" fmla="*/ 5035254 h 6858000"/>
                <a:gd name="connsiteX115" fmla="*/ 9019773 w 9747620"/>
                <a:gd name="connsiteY115" fmla="*/ 5025812 h 6858000"/>
                <a:gd name="connsiteX116" fmla="*/ 9032050 w 9747620"/>
                <a:gd name="connsiteY116" fmla="*/ 5006833 h 6858000"/>
                <a:gd name="connsiteX117" fmla="*/ 9077733 w 9747620"/>
                <a:gd name="connsiteY117" fmla="*/ 4926839 h 6858000"/>
                <a:gd name="connsiteX118" fmla="*/ 9154285 w 9747620"/>
                <a:gd name="connsiteY118" fmla="*/ 4750223 h 6858000"/>
                <a:gd name="connsiteX119" fmla="*/ 9213936 w 9747620"/>
                <a:gd name="connsiteY119" fmla="*/ 4559945 h 6858000"/>
                <a:gd name="connsiteX120" fmla="*/ 9238592 w 9747620"/>
                <a:gd name="connsiteY120" fmla="*/ 4461357 h 6858000"/>
                <a:gd name="connsiteX121" fmla="*/ 9249776 w 9747620"/>
                <a:gd name="connsiteY121" fmla="*/ 4411319 h 6858000"/>
                <a:gd name="connsiteX122" fmla="*/ 9255046 w 9747620"/>
                <a:gd name="connsiteY122" fmla="*/ 4386299 h 6858000"/>
                <a:gd name="connsiteX123" fmla="*/ 9259718 w 9747620"/>
                <a:gd name="connsiteY123" fmla="*/ 4363342 h 6858000"/>
                <a:gd name="connsiteX124" fmla="*/ 9269959 w 9747620"/>
                <a:gd name="connsiteY124" fmla="*/ 4309566 h 6858000"/>
                <a:gd name="connsiteX125" fmla="*/ 9274233 w 9747620"/>
                <a:gd name="connsiteY125" fmla="*/ 4286176 h 6858000"/>
                <a:gd name="connsiteX126" fmla="*/ 9276022 w 9747620"/>
                <a:gd name="connsiteY126" fmla="*/ 4275489 h 6858000"/>
                <a:gd name="connsiteX127" fmla="*/ 9277861 w 9747620"/>
                <a:gd name="connsiteY127" fmla="*/ 4263506 h 6858000"/>
                <a:gd name="connsiteX128" fmla="*/ 9286014 w 9747620"/>
                <a:gd name="connsiteY128" fmla="*/ 4211696 h 6858000"/>
                <a:gd name="connsiteX129" fmla="*/ 9290092 w 9747620"/>
                <a:gd name="connsiteY129" fmla="*/ 4185767 h 6858000"/>
                <a:gd name="connsiteX130" fmla="*/ 9292128 w 9747620"/>
                <a:gd name="connsiteY130" fmla="*/ 4172826 h 6858000"/>
                <a:gd name="connsiteX131" fmla="*/ 9293720 w 9747620"/>
                <a:gd name="connsiteY131" fmla="*/ 4159693 h 6858000"/>
                <a:gd name="connsiteX132" fmla="*/ 9305650 w 9747620"/>
                <a:gd name="connsiteY132" fmla="*/ 4057941 h 6858000"/>
                <a:gd name="connsiteX133" fmla="*/ 9309378 w 9747620"/>
                <a:gd name="connsiteY133" fmla="*/ 4010779 h 6858000"/>
                <a:gd name="connsiteX134" fmla="*/ 9313454 w 9747620"/>
                <a:gd name="connsiteY134" fmla="*/ 3956428 h 6858000"/>
                <a:gd name="connsiteX135" fmla="*/ 9320811 w 9747620"/>
                <a:gd name="connsiteY135" fmla="*/ 3753546 h 6858000"/>
                <a:gd name="connsiteX136" fmla="*/ 9319617 w 9747620"/>
                <a:gd name="connsiteY136" fmla="*/ 3650643 h 6858000"/>
                <a:gd name="connsiteX137" fmla="*/ 9318176 w 9747620"/>
                <a:gd name="connsiteY137" fmla="*/ 3600030 h 6858000"/>
                <a:gd name="connsiteX138" fmla="*/ 9317778 w 9747620"/>
                <a:gd name="connsiteY138" fmla="*/ 3588096 h 6858000"/>
                <a:gd name="connsiteX139" fmla="*/ 9316983 w 9747620"/>
                <a:gd name="connsiteY139" fmla="*/ 3575107 h 6858000"/>
                <a:gd name="connsiteX140" fmla="*/ 9315443 w 9747620"/>
                <a:gd name="connsiteY140" fmla="*/ 3549130 h 6858000"/>
                <a:gd name="connsiteX141" fmla="*/ 9312311 w 9747620"/>
                <a:gd name="connsiteY141" fmla="*/ 3497176 h 6858000"/>
                <a:gd name="connsiteX142" fmla="*/ 9307587 w 9747620"/>
                <a:gd name="connsiteY142" fmla="*/ 3445029 h 6858000"/>
                <a:gd name="connsiteX143" fmla="*/ 9302618 w 9747620"/>
                <a:gd name="connsiteY143" fmla="*/ 3392835 h 6858000"/>
                <a:gd name="connsiteX144" fmla="*/ 9301574 w 9747620"/>
                <a:gd name="connsiteY144" fmla="*/ 3381476 h 6858000"/>
                <a:gd name="connsiteX145" fmla="*/ 9300430 w 9747620"/>
                <a:gd name="connsiteY145" fmla="*/ 3370740 h 6858000"/>
                <a:gd name="connsiteX146" fmla="*/ 9297547 w 9747620"/>
                <a:gd name="connsiteY146" fmla="*/ 3346966 h 6858000"/>
                <a:gd name="connsiteX147" fmla="*/ 9294017 w 9747620"/>
                <a:gd name="connsiteY147" fmla="*/ 3320030 h 6858000"/>
                <a:gd name="connsiteX148" fmla="*/ 9290439 w 9747620"/>
                <a:gd name="connsiteY148" fmla="*/ 3290410 h 6858000"/>
                <a:gd name="connsiteX149" fmla="*/ 9284275 w 9747620"/>
                <a:gd name="connsiteY149" fmla="*/ 3244544 h 6858000"/>
                <a:gd name="connsiteX150" fmla="*/ 9275974 w 9747620"/>
                <a:gd name="connsiteY150" fmla="*/ 3193116 h 6858000"/>
                <a:gd name="connsiteX151" fmla="*/ 9267224 w 9747620"/>
                <a:gd name="connsiteY151" fmla="*/ 3142264 h 6858000"/>
                <a:gd name="connsiteX152" fmla="*/ 9225320 w 9747620"/>
                <a:gd name="connsiteY152" fmla="*/ 2939909 h 6858000"/>
                <a:gd name="connsiteX153" fmla="*/ 9200466 w 9747620"/>
                <a:gd name="connsiteY153" fmla="*/ 2839449 h 6858000"/>
                <a:gd name="connsiteX154" fmla="*/ 9193953 w 9747620"/>
                <a:gd name="connsiteY154" fmla="*/ 2814958 h 6858000"/>
                <a:gd name="connsiteX155" fmla="*/ 9186993 w 9747620"/>
                <a:gd name="connsiteY155" fmla="*/ 2790276 h 6858000"/>
                <a:gd name="connsiteX156" fmla="*/ 9172628 w 9747620"/>
                <a:gd name="connsiteY156" fmla="*/ 2740621 h 6858000"/>
                <a:gd name="connsiteX157" fmla="*/ 9035082 w 9747620"/>
                <a:gd name="connsiteY157" fmla="*/ 2347463 h 6858000"/>
                <a:gd name="connsiteX158" fmla="*/ 8952118 w 9747620"/>
                <a:gd name="connsiteY158" fmla="*/ 2155413 h 6858000"/>
                <a:gd name="connsiteX159" fmla="*/ 8929948 w 9747620"/>
                <a:gd name="connsiteY159" fmla="*/ 2107915 h 6858000"/>
                <a:gd name="connsiteX160" fmla="*/ 8907429 w 9747620"/>
                <a:gd name="connsiteY160" fmla="*/ 2060753 h 6858000"/>
                <a:gd name="connsiteX161" fmla="*/ 8860404 w 9747620"/>
                <a:gd name="connsiteY161" fmla="*/ 1966478 h 6858000"/>
                <a:gd name="connsiteX162" fmla="*/ 8760788 w 9747620"/>
                <a:gd name="connsiteY162" fmla="*/ 1780274 h 6858000"/>
                <a:gd name="connsiteX163" fmla="*/ 8734740 w 9747620"/>
                <a:gd name="connsiteY163" fmla="*/ 1734311 h 6858000"/>
                <a:gd name="connsiteX164" fmla="*/ 8708046 w 9747620"/>
                <a:gd name="connsiteY164" fmla="*/ 1687963 h 6858000"/>
                <a:gd name="connsiteX165" fmla="*/ 8654062 w 9747620"/>
                <a:gd name="connsiteY165" fmla="*/ 1597234 h 6858000"/>
                <a:gd name="connsiteX166" fmla="*/ 8540278 w 9747620"/>
                <a:gd name="connsiteY166" fmla="*/ 1418077 h 6858000"/>
                <a:gd name="connsiteX167" fmla="*/ 8510701 w 9747620"/>
                <a:gd name="connsiteY167" fmla="*/ 1373695 h 6858000"/>
                <a:gd name="connsiteX168" fmla="*/ 8480676 w 9747620"/>
                <a:gd name="connsiteY168" fmla="*/ 1329457 h 6858000"/>
                <a:gd name="connsiteX169" fmla="*/ 8419782 w 9747620"/>
                <a:gd name="connsiteY169" fmla="*/ 1242275 h 6858000"/>
                <a:gd name="connsiteX170" fmla="*/ 8292478 w 9747620"/>
                <a:gd name="connsiteY170" fmla="*/ 1069875 h 6858000"/>
                <a:gd name="connsiteX171" fmla="*/ 8259620 w 9747620"/>
                <a:gd name="connsiteY171" fmla="*/ 1027123 h 6858000"/>
                <a:gd name="connsiteX172" fmla="*/ 8243416 w 9747620"/>
                <a:gd name="connsiteY172" fmla="*/ 1006130 h 6858000"/>
                <a:gd name="connsiteX173" fmla="*/ 8227110 w 9747620"/>
                <a:gd name="connsiteY173" fmla="*/ 985473 h 6858000"/>
                <a:gd name="connsiteX174" fmla="*/ 8159604 w 9747620"/>
                <a:gd name="connsiteY174" fmla="*/ 902029 h 6858000"/>
                <a:gd name="connsiteX175" fmla="*/ 8020022 w 9747620"/>
                <a:gd name="connsiteY175" fmla="*/ 738209 h 6858000"/>
                <a:gd name="connsiteX176" fmla="*/ 7984182 w 9747620"/>
                <a:gd name="connsiteY176" fmla="*/ 697901 h 6858000"/>
                <a:gd name="connsiteX177" fmla="*/ 7948043 w 9747620"/>
                <a:gd name="connsiteY177" fmla="*/ 657976 h 6858000"/>
                <a:gd name="connsiteX178" fmla="*/ 7874324 w 9747620"/>
                <a:gd name="connsiteY178" fmla="*/ 578607 h 6858000"/>
                <a:gd name="connsiteX179" fmla="*/ 7723308 w 9747620"/>
                <a:gd name="connsiteY179" fmla="*/ 424085 h 6858000"/>
                <a:gd name="connsiteX180" fmla="*/ 7565532 w 9747620"/>
                <a:gd name="connsiteY180" fmla="*/ 275602 h 6858000"/>
                <a:gd name="connsiteX181" fmla="*/ 1832515 w 9747620"/>
                <a:gd name="connsiteY181" fmla="*/ 0 h 6858000"/>
                <a:gd name="connsiteX182" fmla="*/ 2158449 w 9747620"/>
                <a:gd name="connsiteY182" fmla="*/ 0 h 6858000"/>
                <a:gd name="connsiteX183" fmla="*/ 2108797 w 9747620"/>
                <a:gd name="connsiteY183" fmla="*/ 37845 h 6858000"/>
                <a:gd name="connsiteX184" fmla="*/ 1942830 w 9747620"/>
                <a:gd name="connsiteY184" fmla="*/ 177587 h 6858000"/>
                <a:gd name="connsiteX185" fmla="*/ 1633191 w 9747620"/>
                <a:gd name="connsiteY185" fmla="*/ 477909 h 6858000"/>
                <a:gd name="connsiteX186" fmla="*/ 702686 w 9747620"/>
                <a:gd name="connsiteY186" fmla="*/ 1889935 h 6858000"/>
                <a:gd name="connsiteX187" fmla="*/ 551769 w 9747620"/>
                <a:gd name="connsiteY187" fmla="*/ 2281416 h 6858000"/>
                <a:gd name="connsiteX188" fmla="*/ 438383 w 9747620"/>
                <a:gd name="connsiteY188" fmla="*/ 2682772 h 6858000"/>
                <a:gd name="connsiteX189" fmla="*/ 397124 w 9747620"/>
                <a:gd name="connsiteY189" fmla="*/ 2887044 h 6858000"/>
                <a:gd name="connsiteX190" fmla="*/ 365658 w 9747620"/>
                <a:gd name="connsiteY190" fmla="*/ 3093424 h 6858000"/>
                <a:gd name="connsiteX191" fmla="*/ 332105 w 9747620"/>
                <a:gd name="connsiteY191" fmla="*/ 3509828 h 6858000"/>
                <a:gd name="connsiteX192" fmla="*/ 383653 w 9747620"/>
                <a:gd name="connsiteY192" fmla="*/ 4346327 h 6858000"/>
                <a:gd name="connsiteX193" fmla="*/ 422327 w 9747620"/>
                <a:gd name="connsiteY193" fmla="*/ 4552900 h 6858000"/>
                <a:gd name="connsiteX194" fmla="*/ 472184 w 9747620"/>
                <a:gd name="connsiteY194" fmla="*/ 4757939 h 6858000"/>
                <a:gd name="connsiteX195" fmla="*/ 533078 w 9747620"/>
                <a:gd name="connsiteY195" fmla="*/ 4960916 h 6858000"/>
                <a:gd name="connsiteX196" fmla="*/ 604710 w 9747620"/>
                <a:gd name="connsiteY196" fmla="*/ 5160875 h 6858000"/>
                <a:gd name="connsiteX197" fmla="*/ 996766 w 9747620"/>
                <a:gd name="connsiteY197" fmla="*/ 5920640 h 6858000"/>
                <a:gd name="connsiteX198" fmla="*/ 1549183 w 9747620"/>
                <a:gd name="connsiteY198" fmla="*/ 6586417 h 6858000"/>
                <a:gd name="connsiteX199" fmla="*/ 1709890 w 9747620"/>
                <a:gd name="connsiteY199" fmla="*/ 6734063 h 6858000"/>
                <a:gd name="connsiteX200" fmla="*/ 1859761 w 9747620"/>
                <a:gd name="connsiteY200" fmla="*/ 6858000 h 6858000"/>
                <a:gd name="connsiteX201" fmla="*/ 1671798 w 9747620"/>
                <a:gd name="connsiteY201" fmla="*/ 6858000 h 6858000"/>
                <a:gd name="connsiteX202" fmla="*/ 1628044 w 9747620"/>
                <a:gd name="connsiteY202" fmla="*/ 6822717 h 6858000"/>
                <a:gd name="connsiteX203" fmla="*/ 1459756 w 9747620"/>
                <a:gd name="connsiteY203" fmla="*/ 6674223 h 6858000"/>
                <a:gd name="connsiteX204" fmla="*/ 402543 w 9747620"/>
                <a:gd name="connsiteY204" fmla="*/ 5241588 h 6858000"/>
                <a:gd name="connsiteX205" fmla="*/ 311923 w 9747620"/>
                <a:gd name="connsiteY205" fmla="*/ 5036741 h 6858000"/>
                <a:gd name="connsiteX206" fmla="*/ 232140 w 9747620"/>
                <a:gd name="connsiteY206" fmla="*/ 4827483 h 6858000"/>
                <a:gd name="connsiteX207" fmla="*/ 163392 w 9747620"/>
                <a:gd name="connsiteY207" fmla="*/ 4613913 h 6858000"/>
                <a:gd name="connsiteX208" fmla="*/ 106823 w 9747620"/>
                <a:gd name="connsiteY208" fmla="*/ 4396365 h 6858000"/>
                <a:gd name="connsiteX209" fmla="*/ 29326 w 9747620"/>
                <a:gd name="connsiteY209" fmla="*/ 3954702 h 6858000"/>
                <a:gd name="connsiteX210" fmla="*/ 8647 w 9747620"/>
                <a:gd name="connsiteY210" fmla="*/ 3730971 h 6858000"/>
                <a:gd name="connsiteX211" fmla="*/ 2880 w 9747620"/>
                <a:gd name="connsiteY211" fmla="*/ 3618674 h 6858000"/>
                <a:gd name="connsiteX212" fmla="*/ 296 w 9747620"/>
                <a:gd name="connsiteY212" fmla="*/ 3506425 h 6858000"/>
                <a:gd name="connsiteX213" fmla="*/ 20030 w 9747620"/>
                <a:gd name="connsiteY213" fmla="*/ 3056711 h 6858000"/>
                <a:gd name="connsiteX214" fmla="*/ 48664 w 9747620"/>
                <a:gd name="connsiteY214" fmla="*/ 2832980 h 6858000"/>
                <a:gd name="connsiteX215" fmla="*/ 89922 w 9747620"/>
                <a:gd name="connsiteY215" fmla="*/ 2610639 h 6858000"/>
                <a:gd name="connsiteX216" fmla="*/ 211163 w 9747620"/>
                <a:gd name="connsiteY216" fmla="*/ 2174343 h 6858000"/>
                <a:gd name="connsiteX217" fmla="*/ 379129 w 9747620"/>
                <a:gd name="connsiteY217" fmla="*/ 1754393 h 6858000"/>
                <a:gd name="connsiteX218" fmla="*/ 841424 w 9747620"/>
                <a:gd name="connsiteY218" fmla="*/ 976270 h 6858000"/>
                <a:gd name="connsiteX219" fmla="*/ 1130234 w 9747620"/>
                <a:gd name="connsiteY219" fmla="*/ 625768 h 6858000"/>
                <a:gd name="connsiteX220" fmla="*/ 1452897 w 9747620"/>
                <a:gd name="connsiteY220" fmla="*/ 305748 h 6858000"/>
                <a:gd name="connsiteX221" fmla="*/ 1805682 w 9747620"/>
                <a:gd name="connsiteY221" fmla="*/ 1875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Lst>
              <a:rect l="l" t="t" r="r" b="b"/>
              <a:pathLst>
                <a:path w="9747620" h="6858000">
                  <a:moveTo>
                    <a:pt x="7235453" y="0"/>
                  </a:moveTo>
                  <a:lnTo>
                    <a:pt x="7548130" y="0"/>
                  </a:lnTo>
                  <a:lnTo>
                    <a:pt x="7710334" y="111973"/>
                  </a:lnTo>
                  <a:cubicBezTo>
                    <a:pt x="7770781" y="157314"/>
                    <a:pt x="7830282" y="203517"/>
                    <a:pt x="7889188" y="251542"/>
                  </a:cubicBezTo>
                  <a:cubicBezTo>
                    <a:pt x="7947894" y="299470"/>
                    <a:pt x="8005557" y="348453"/>
                    <a:pt x="8061828" y="398586"/>
                  </a:cubicBezTo>
                  <a:cubicBezTo>
                    <a:pt x="8090013" y="423605"/>
                    <a:pt x="8117948" y="448816"/>
                    <a:pt x="8145637" y="474218"/>
                  </a:cubicBezTo>
                  <a:cubicBezTo>
                    <a:pt x="8159506" y="486918"/>
                    <a:pt x="8173375" y="499764"/>
                    <a:pt x="8187242" y="512753"/>
                  </a:cubicBezTo>
                  <a:lnTo>
                    <a:pt x="8228402" y="551575"/>
                  </a:lnTo>
                  <a:cubicBezTo>
                    <a:pt x="8283082" y="603577"/>
                    <a:pt x="8336569" y="656778"/>
                    <a:pt x="8389211" y="710937"/>
                  </a:cubicBezTo>
                  <a:cubicBezTo>
                    <a:pt x="8415458" y="738065"/>
                    <a:pt x="8441455" y="765432"/>
                    <a:pt x="8467206" y="793088"/>
                  </a:cubicBezTo>
                  <a:lnTo>
                    <a:pt x="8486791" y="814223"/>
                  </a:lnTo>
                  <a:lnTo>
                    <a:pt x="8505979" y="835409"/>
                  </a:lnTo>
                  <a:lnTo>
                    <a:pt x="8543509" y="877346"/>
                  </a:lnTo>
                  <a:cubicBezTo>
                    <a:pt x="8593418" y="933423"/>
                    <a:pt x="8642579" y="990601"/>
                    <a:pt x="8690549" y="1048978"/>
                  </a:cubicBezTo>
                  <a:cubicBezTo>
                    <a:pt x="8714558" y="1078168"/>
                    <a:pt x="8738368" y="1107644"/>
                    <a:pt x="8761732" y="1137502"/>
                  </a:cubicBezTo>
                  <a:lnTo>
                    <a:pt x="8796379" y="1182077"/>
                  </a:lnTo>
                  <a:lnTo>
                    <a:pt x="8830678" y="1226986"/>
                  </a:lnTo>
                  <a:cubicBezTo>
                    <a:pt x="8876112" y="1287185"/>
                    <a:pt x="8920304" y="1348532"/>
                    <a:pt x="8963353" y="1410936"/>
                  </a:cubicBezTo>
                  <a:cubicBezTo>
                    <a:pt x="8984727" y="1442137"/>
                    <a:pt x="9005954" y="1473915"/>
                    <a:pt x="9026483" y="1505499"/>
                  </a:cubicBezTo>
                  <a:lnTo>
                    <a:pt x="9057004" y="1552613"/>
                  </a:lnTo>
                  <a:cubicBezTo>
                    <a:pt x="9067245" y="1568525"/>
                    <a:pt x="9077336" y="1584534"/>
                    <a:pt x="9087278" y="1600542"/>
                  </a:cubicBezTo>
                  <a:cubicBezTo>
                    <a:pt x="9127145" y="1664766"/>
                    <a:pt x="9165966" y="1729613"/>
                    <a:pt x="9202851" y="1795515"/>
                  </a:cubicBezTo>
                  <a:cubicBezTo>
                    <a:pt x="9221342" y="1828491"/>
                    <a:pt x="9239437" y="1861417"/>
                    <a:pt x="9257332" y="1894920"/>
                  </a:cubicBezTo>
                  <a:lnTo>
                    <a:pt x="9283778" y="1945436"/>
                  </a:lnTo>
                  <a:lnTo>
                    <a:pt x="9309428" y="1996193"/>
                  </a:lnTo>
                  <a:cubicBezTo>
                    <a:pt x="9343280" y="2064013"/>
                    <a:pt x="9375491" y="2132695"/>
                    <a:pt x="9405714" y="2202191"/>
                  </a:cubicBezTo>
                  <a:cubicBezTo>
                    <a:pt x="9466260" y="2341183"/>
                    <a:pt x="9520493" y="2483053"/>
                    <a:pt x="9566524" y="2627653"/>
                  </a:cubicBezTo>
                  <a:cubicBezTo>
                    <a:pt x="9572289" y="2645675"/>
                    <a:pt x="9578056" y="2663792"/>
                    <a:pt x="9583573" y="2682195"/>
                  </a:cubicBezTo>
                  <a:lnTo>
                    <a:pt x="9591974" y="2709707"/>
                  </a:lnTo>
                  <a:lnTo>
                    <a:pt x="9600027" y="2737650"/>
                  </a:lnTo>
                  <a:cubicBezTo>
                    <a:pt x="9610416" y="2774171"/>
                    <a:pt x="9620358" y="2810884"/>
                    <a:pt x="9629803" y="2847694"/>
                  </a:cubicBezTo>
                  <a:cubicBezTo>
                    <a:pt x="9648692" y="2921312"/>
                    <a:pt x="9665196" y="2995506"/>
                    <a:pt x="9679909" y="3070131"/>
                  </a:cubicBezTo>
                  <a:cubicBezTo>
                    <a:pt x="9683587" y="3088775"/>
                    <a:pt x="9687118" y="3107418"/>
                    <a:pt x="9690498" y="3126159"/>
                  </a:cubicBezTo>
                  <a:lnTo>
                    <a:pt x="9700390" y="3181805"/>
                  </a:lnTo>
                  <a:cubicBezTo>
                    <a:pt x="9703670" y="3201120"/>
                    <a:pt x="9706952" y="3222112"/>
                    <a:pt x="9709685" y="3243392"/>
                  </a:cubicBezTo>
                  <a:lnTo>
                    <a:pt x="9713016" y="3267597"/>
                  </a:lnTo>
                  <a:lnTo>
                    <a:pt x="9716844" y="3294437"/>
                  </a:lnTo>
                  <a:cubicBezTo>
                    <a:pt x="9718186" y="3303926"/>
                    <a:pt x="9719527" y="3313895"/>
                    <a:pt x="9720820" y="3324488"/>
                  </a:cubicBezTo>
                  <a:lnTo>
                    <a:pt x="9722709" y="3340737"/>
                  </a:lnTo>
                  <a:lnTo>
                    <a:pt x="9724301" y="3356361"/>
                  </a:lnTo>
                  <a:lnTo>
                    <a:pt x="9730166" y="3412197"/>
                  </a:lnTo>
                  <a:cubicBezTo>
                    <a:pt x="9732005" y="3430842"/>
                    <a:pt x="9734291" y="3449342"/>
                    <a:pt x="9735783" y="3468083"/>
                  </a:cubicBezTo>
                  <a:lnTo>
                    <a:pt x="9739760" y="3524399"/>
                  </a:lnTo>
                  <a:lnTo>
                    <a:pt x="9741748" y="3552580"/>
                  </a:lnTo>
                  <a:lnTo>
                    <a:pt x="9742742" y="3566672"/>
                  </a:lnTo>
                  <a:lnTo>
                    <a:pt x="9743488" y="3581865"/>
                  </a:lnTo>
                  <a:lnTo>
                    <a:pt x="9744731" y="3611341"/>
                  </a:lnTo>
                  <a:lnTo>
                    <a:pt x="9745725" y="3639715"/>
                  </a:lnTo>
                  <a:cubicBezTo>
                    <a:pt x="9746868" y="3677579"/>
                    <a:pt x="9747514" y="3715587"/>
                    <a:pt x="9747613" y="3753786"/>
                  </a:cubicBezTo>
                  <a:cubicBezTo>
                    <a:pt x="9747763" y="3830232"/>
                    <a:pt x="9745675" y="3906870"/>
                    <a:pt x="9740405" y="3984609"/>
                  </a:cubicBezTo>
                  <a:lnTo>
                    <a:pt x="9736329" y="4038434"/>
                  </a:lnTo>
                  <a:cubicBezTo>
                    <a:pt x="9735087" y="4055976"/>
                    <a:pt x="9733794" y="4076346"/>
                    <a:pt x="9731408" y="4099446"/>
                  </a:cubicBezTo>
                  <a:lnTo>
                    <a:pt x="9717987" y="4213325"/>
                  </a:lnTo>
                  <a:cubicBezTo>
                    <a:pt x="9717441" y="4217926"/>
                    <a:pt x="9716943" y="4222527"/>
                    <a:pt x="9716297" y="4227129"/>
                  </a:cubicBezTo>
                  <a:lnTo>
                    <a:pt x="9714110" y="4240981"/>
                  </a:lnTo>
                  <a:lnTo>
                    <a:pt x="9709785" y="4268731"/>
                  </a:lnTo>
                  <a:lnTo>
                    <a:pt x="9701086" y="4324185"/>
                  </a:lnTo>
                  <a:lnTo>
                    <a:pt x="9698699" y="4338994"/>
                  </a:lnTo>
                  <a:lnTo>
                    <a:pt x="9695966" y="4355050"/>
                  </a:lnTo>
                  <a:cubicBezTo>
                    <a:pt x="9694077" y="4365547"/>
                    <a:pt x="9692188" y="4375516"/>
                    <a:pt x="9690299" y="4385054"/>
                  </a:cubicBezTo>
                  <a:lnTo>
                    <a:pt x="9679909" y="4437919"/>
                  </a:lnTo>
                  <a:cubicBezTo>
                    <a:pt x="9677871" y="4448320"/>
                    <a:pt x="9675735" y="4458097"/>
                    <a:pt x="9673647" y="4468162"/>
                  </a:cubicBezTo>
                  <a:lnTo>
                    <a:pt x="9667532" y="4496296"/>
                  </a:lnTo>
                  <a:cubicBezTo>
                    <a:pt x="9663406" y="4514941"/>
                    <a:pt x="9659081" y="4533585"/>
                    <a:pt x="9654658" y="4552277"/>
                  </a:cubicBezTo>
                  <a:cubicBezTo>
                    <a:pt x="9645760" y="4589613"/>
                    <a:pt x="9636265" y="4627045"/>
                    <a:pt x="9625876" y="4664478"/>
                  </a:cubicBezTo>
                  <a:cubicBezTo>
                    <a:pt x="9605048" y="4739247"/>
                    <a:pt x="9581088" y="4814303"/>
                    <a:pt x="9552803" y="4888737"/>
                  </a:cubicBezTo>
                  <a:cubicBezTo>
                    <a:pt x="9524668" y="4962930"/>
                    <a:pt x="9492109" y="5037459"/>
                    <a:pt x="9452639" y="5110934"/>
                  </a:cubicBezTo>
                  <a:cubicBezTo>
                    <a:pt x="9432905" y="5147695"/>
                    <a:pt x="9411431" y="5184169"/>
                    <a:pt x="9388017" y="5220020"/>
                  </a:cubicBezTo>
                  <a:cubicBezTo>
                    <a:pt x="9382201" y="5228982"/>
                    <a:pt x="9376236" y="5237945"/>
                    <a:pt x="9370073" y="5246811"/>
                  </a:cubicBezTo>
                  <a:lnTo>
                    <a:pt x="9360926" y="5260040"/>
                  </a:lnTo>
                  <a:lnTo>
                    <a:pt x="9351829" y="5272646"/>
                  </a:lnTo>
                  <a:cubicBezTo>
                    <a:pt x="9339700" y="5289468"/>
                    <a:pt x="9327174" y="5306387"/>
                    <a:pt x="9313305" y="5323881"/>
                  </a:cubicBezTo>
                  <a:cubicBezTo>
                    <a:pt x="9258625" y="5393042"/>
                    <a:pt x="9196489" y="5455445"/>
                    <a:pt x="9130375" y="5510802"/>
                  </a:cubicBezTo>
                  <a:cubicBezTo>
                    <a:pt x="9097319" y="5538505"/>
                    <a:pt x="9063268" y="5564530"/>
                    <a:pt x="9028422" y="5588878"/>
                  </a:cubicBezTo>
                  <a:cubicBezTo>
                    <a:pt x="9019723" y="5595109"/>
                    <a:pt x="9011074" y="5600909"/>
                    <a:pt x="9002424" y="5606707"/>
                  </a:cubicBezTo>
                  <a:cubicBezTo>
                    <a:pt x="8993774" y="5612603"/>
                    <a:pt x="8985124" y="5618211"/>
                    <a:pt x="8976525" y="5623866"/>
                  </a:cubicBezTo>
                  <a:cubicBezTo>
                    <a:pt x="8959277" y="5635130"/>
                    <a:pt x="8941629" y="5646201"/>
                    <a:pt x="8924181" y="5656793"/>
                  </a:cubicBezTo>
                  <a:cubicBezTo>
                    <a:pt x="8854291" y="5699259"/>
                    <a:pt x="8784946" y="5736451"/>
                    <a:pt x="8717291" y="5771582"/>
                  </a:cubicBezTo>
                  <a:lnTo>
                    <a:pt x="8617129" y="5823105"/>
                  </a:lnTo>
                  <a:lnTo>
                    <a:pt x="8518207" y="5873671"/>
                  </a:lnTo>
                  <a:cubicBezTo>
                    <a:pt x="8391200" y="5939188"/>
                    <a:pt x="8267922" y="6009788"/>
                    <a:pt x="8150558" y="6086761"/>
                  </a:cubicBezTo>
                  <a:cubicBezTo>
                    <a:pt x="8091901" y="6125248"/>
                    <a:pt x="8034736" y="6165317"/>
                    <a:pt x="7979410" y="6207158"/>
                  </a:cubicBezTo>
                  <a:cubicBezTo>
                    <a:pt x="7965739" y="6217750"/>
                    <a:pt x="7951771" y="6228103"/>
                    <a:pt x="7938300" y="6238887"/>
                  </a:cubicBezTo>
                  <a:lnTo>
                    <a:pt x="7897936" y="6271286"/>
                  </a:lnTo>
                  <a:lnTo>
                    <a:pt x="7858367" y="6304357"/>
                  </a:lnTo>
                  <a:lnTo>
                    <a:pt x="7819048" y="6338770"/>
                  </a:lnTo>
                  <a:cubicBezTo>
                    <a:pt x="7804882" y="6351232"/>
                    <a:pt x="7792105" y="6362591"/>
                    <a:pt x="7778882" y="6374477"/>
                  </a:cubicBezTo>
                  <a:lnTo>
                    <a:pt x="7739563" y="6410328"/>
                  </a:lnTo>
                  <a:cubicBezTo>
                    <a:pt x="7713366" y="6434485"/>
                    <a:pt x="7687168" y="6459120"/>
                    <a:pt x="7660824" y="6484138"/>
                  </a:cubicBezTo>
                  <a:lnTo>
                    <a:pt x="7502302" y="6636360"/>
                  </a:lnTo>
                  <a:lnTo>
                    <a:pt x="7273394" y="6858000"/>
                  </a:lnTo>
                  <a:lnTo>
                    <a:pt x="6780690" y="6858000"/>
                  </a:lnTo>
                  <a:lnTo>
                    <a:pt x="6854939" y="6783597"/>
                  </a:lnTo>
                  <a:cubicBezTo>
                    <a:pt x="6880688" y="6757810"/>
                    <a:pt x="6906338" y="6732265"/>
                    <a:pt x="6932087" y="6705809"/>
                  </a:cubicBezTo>
                  <a:lnTo>
                    <a:pt x="7241130" y="6390965"/>
                  </a:lnTo>
                  <a:lnTo>
                    <a:pt x="7397564" y="6233087"/>
                  </a:lnTo>
                  <a:cubicBezTo>
                    <a:pt x="7424009" y="6206679"/>
                    <a:pt x="7450802" y="6180175"/>
                    <a:pt x="7478142" y="6153670"/>
                  </a:cubicBezTo>
                  <a:lnTo>
                    <a:pt x="7519600" y="6113937"/>
                  </a:lnTo>
                  <a:cubicBezTo>
                    <a:pt x="7533469" y="6100805"/>
                    <a:pt x="7547934" y="6087288"/>
                    <a:pt x="7561207" y="6075067"/>
                  </a:cubicBezTo>
                  <a:lnTo>
                    <a:pt x="7604204" y="6035526"/>
                  </a:lnTo>
                  <a:lnTo>
                    <a:pt x="7648644" y="5996416"/>
                  </a:lnTo>
                  <a:cubicBezTo>
                    <a:pt x="7663608" y="5983570"/>
                    <a:pt x="7678768" y="5971013"/>
                    <a:pt x="7693830" y="5958264"/>
                  </a:cubicBezTo>
                  <a:cubicBezTo>
                    <a:pt x="7708942" y="5945611"/>
                    <a:pt x="7724352" y="5933485"/>
                    <a:pt x="7739662" y="5921073"/>
                  </a:cubicBezTo>
                  <a:cubicBezTo>
                    <a:pt x="7801154" y="5872088"/>
                    <a:pt x="7864234" y="5825502"/>
                    <a:pt x="7928458" y="5781025"/>
                  </a:cubicBezTo>
                  <a:cubicBezTo>
                    <a:pt x="8057005" y="5692164"/>
                    <a:pt x="8190077" y="5611500"/>
                    <a:pt x="8325882" y="5537450"/>
                  </a:cubicBezTo>
                  <a:lnTo>
                    <a:pt x="8424555" y="5484106"/>
                  </a:lnTo>
                  <a:lnTo>
                    <a:pt x="8521737" y="5431289"/>
                  </a:lnTo>
                  <a:cubicBezTo>
                    <a:pt x="8585315" y="5396349"/>
                    <a:pt x="8646456" y="5361840"/>
                    <a:pt x="8702677" y="5325942"/>
                  </a:cubicBezTo>
                  <a:cubicBezTo>
                    <a:pt x="8716795" y="5316931"/>
                    <a:pt x="8730365" y="5308017"/>
                    <a:pt x="8743986" y="5298717"/>
                  </a:cubicBezTo>
                  <a:cubicBezTo>
                    <a:pt x="8750747" y="5294069"/>
                    <a:pt x="8757606" y="5289420"/>
                    <a:pt x="8764167" y="5284723"/>
                  </a:cubicBezTo>
                  <a:cubicBezTo>
                    <a:pt x="8770778" y="5280074"/>
                    <a:pt x="8777440" y="5275377"/>
                    <a:pt x="8783704" y="5270679"/>
                  </a:cubicBezTo>
                  <a:cubicBezTo>
                    <a:pt x="8809155" y="5251987"/>
                    <a:pt x="8833611" y="5232577"/>
                    <a:pt x="8856776" y="5212399"/>
                  </a:cubicBezTo>
                  <a:cubicBezTo>
                    <a:pt x="8903104" y="5172043"/>
                    <a:pt x="8944463" y="5128668"/>
                    <a:pt x="8979856" y="5082081"/>
                  </a:cubicBezTo>
                  <a:cubicBezTo>
                    <a:pt x="8988555" y="5070722"/>
                    <a:pt x="8997602" y="5057973"/>
                    <a:pt x="9006699" y="5044984"/>
                  </a:cubicBezTo>
                  <a:lnTo>
                    <a:pt x="9013509" y="5035254"/>
                  </a:lnTo>
                  <a:lnTo>
                    <a:pt x="9019773" y="5025812"/>
                  </a:lnTo>
                  <a:cubicBezTo>
                    <a:pt x="9023997" y="5019629"/>
                    <a:pt x="9028073" y="5013254"/>
                    <a:pt x="9032050" y="5006833"/>
                  </a:cubicBezTo>
                  <a:cubicBezTo>
                    <a:pt x="9048206" y="4981238"/>
                    <a:pt x="9063417" y="4954542"/>
                    <a:pt x="9077733" y="4926839"/>
                  </a:cubicBezTo>
                  <a:cubicBezTo>
                    <a:pt x="9106415" y="4871434"/>
                    <a:pt x="9131469" y="4812050"/>
                    <a:pt x="9154285" y="4750223"/>
                  </a:cubicBezTo>
                  <a:cubicBezTo>
                    <a:pt x="9176904" y="4688586"/>
                    <a:pt x="9196537" y="4625032"/>
                    <a:pt x="9213936" y="4559945"/>
                  </a:cubicBezTo>
                  <a:cubicBezTo>
                    <a:pt x="9222635" y="4527402"/>
                    <a:pt x="9230887" y="4494523"/>
                    <a:pt x="9238592" y="4461357"/>
                  </a:cubicBezTo>
                  <a:cubicBezTo>
                    <a:pt x="9242419" y="4444773"/>
                    <a:pt x="9246147" y="4428094"/>
                    <a:pt x="9249776" y="4411319"/>
                  </a:cubicBezTo>
                  <a:lnTo>
                    <a:pt x="9255046" y="4386299"/>
                  </a:lnTo>
                  <a:lnTo>
                    <a:pt x="9259718" y="4363342"/>
                  </a:lnTo>
                  <a:lnTo>
                    <a:pt x="9269959" y="4309566"/>
                  </a:lnTo>
                  <a:lnTo>
                    <a:pt x="9274233" y="4286176"/>
                  </a:lnTo>
                  <a:lnTo>
                    <a:pt x="9276022" y="4275489"/>
                  </a:lnTo>
                  <a:lnTo>
                    <a:pt x="9277861" y="4263506"/>
                  </a:lnTo>
                  <a:lnTo>
                    <a:pt x="9286014" y="4211696"/>
                  </a:lnTo>
                  <a:lnTo>
                    <a:pt x="9290092" y="4185767"/>
                  </a:lnTo>
                  <a:lnTo>
                    <a:pt x="9292128" y="4172826"/>
                  </a:lnTo>
                  <a:cubicBezTo>
                    <a:pt x="9292774" y="4168464"/>
                    <a:pt x="9293173" y="4164055"/>
                    <a:pt x="9293720" y="4159693"/>
                  </a:cubicBezTo>
                  <a:lnTo>
                    <a:pt x="9305650" y="4057941"/>
                  </a:lnTo>
                  <a:cubicBezTo>
                    <a:pt x="9306991" y="4045048"/>
                    <a:pt x="9308085" y="4029328"/>
                    <a:pt x="9309378" y="4010779"/>
                  </a:cubicBezTo>
                  <a:lnTo>
                    <a:pt x="9313454" y="3956428"/>
                  </a:lnTo>
                  <a:cubicBezTo>
                    <a:pt x="9318326" y="3889806"/>
                    <a:pt x="9320611" y="3821796"/>
                    <a:pt x="9320811" y="3753546"/>
                  </a:cubicBezTo>
                  <a:cubicBezTo>
                    <a:pt x="9320910" y="3719373"/>
                    <a:pt x="9320513" y="3685056"/>
                    <a:pt x="9319617" y="3650643"/>
                  </a:cubicBezTo>
                  <a:lnTo>
                    <a:pt x="9318176" y="3600030"/>
                  </a:lnTo>
                  <a:lnTo>
                    <a:pt x="9317778" y="3588096"/>
                  </a:lnTo>
                  <a:lnTo>
                    <a:pt x="9316983" y="3575107"/>
                  </a:lnTo>
                  <a:lnTo>
                    <a:pt x="9315443" y="3549130"/>
                  </a:lnTo>
                  <a:lnTo>
                    <a:pt x="9312311" y="3497176"/>
                  </a:lnTo>
                  <a:cubicBezTo>
                    <a:pt x="9311118" y="3479825"/>
                    <a:pt x="9309129" y="3462427"/>
                    <a:pt x="9307587" y="3445029"/>
                  </a:cubicBezTo>
                  <a:lnTo>
                    <a:pt x="9302618" y="3392835"/>
                  </a:lnTo>
                  <a:lnTo>
                    <a:pt x="9301574" y="3381476"/>
                  </a:lnTo>
                  <a:lnTo>
                    <a:pt x="9300430" y="3370740"/>
                  </a:lnTo>
                  <a:lnTo>
                    <a:pt x="9297547" y="3346966"/>
                  </a:lnTo>
                  <a:lnTo>
                    <a:pt x="9294017" y="3320030"/>
                  </a:lnTo>
                  <a:lnTo>
                    <a:pt x="9290439" y="3290410"/>
                  </a:lnTo>
                  <a:cubicBezTo>
                    <a:pt x="9288849" y="3275745"/>
                    <a:pt x="9286761" y="3260934"/>
                    <a:pt x="9284275" y="3244544"/>
                  </a:cubicBezTo>
                  <a:lnTo>
                    <a:pt x="9275974" y="3193116"/>
                  </a:lnTo>
                  <a:cubicBezTo>
                    <a:pt x="9273189" y="3176197"/>
                    <a:pt x="9270256" y="3159230"/>
                    <a:pt x="9267224" y="3142264"/>
                  </a:cubicBezTo>
                  <a:cubicBezTo>
                    <a:pt x="9255146" y="3074493"/>
                    <a:pt x="9240929" y="3007057"/>
                    <a:pt x="9225320" y="2939909"/>
                  </a:cubicBezTo>
                  <a:cubicBezTo>
                    <a:pt x="9217465" y="2906311"/>
                    <a:pt x="9209214" y="2872809"/>
                    <a:pt x="9200466" y="2839449"/>
                  </a:cubicBezTo>
                  <a:lnTo>
                    <a:pt x="9193953" y="2814958"/>
                  </a:lnTo>
                  <a:lnTo>
                    <a:pt x="9186993" y="2790276"/>
                  </a:lnTo>
                  <a:cubicBezTo>
                    <a:pt x="9182471" y="2773836"/>
                    <a:pt x="9177599" y="2757252"/>
                    <a:pt x="9172628" y="2740621"/>
                  </a:cubicBezTo>
                  <a:cubicBezTo>
                    <a:pt x="9133110" y="2607859"/>
                    <a:pt x="9087527" y="2476533"/>
                    <a:pt x="9035082" y="2347463"/>
                  </a:cubicBezTo>
                  <a:cubicBezTo>
                    <a:pt x="9008836" y="2282951"/>
                    <a:pt x="8981298" y="2218870"/>
                    <a:pt x="8952118" y="2155413"/>
                  </a:cubicBezTo>
                  <a:lnTo>
                    <a:pt x="8929948" y="2107915"/>
                  </a:lnTo>
                  <a:lnTo>
                    <a:pt x="8907429" y="2060753"/>
                  </a:lnTo>
                  <a:cubicBezTo>
                    <a:pt x="8892170" y="2029408"/>
                    <a:pt x="8876411" y="1997726"/>
                    <a:pt x="8860404" y="1966478"/>
                  </a:cubicBezTo>
                  <a:cubicBezTo>
                    <a:pt x="8828243" y="1903931"/>
                    <a:pt x="8795336" y="1841670"/>
                    <a:pt x="8760788" y="1780274"/>
                  </a:cubicBezTo>
                  <a:lnTo>
                    <a:pt x="8734740" y="1734311"/>
                  </a:lnTo>
                  <a:lnTo>
                    <a:pt x="8708046" y="1687963"/>
                  </a:lnTo>
                  <a:cubicBezTo>
                    <a:pt x="8690300" y="1657337"/>
                    <a:pt x="8672455" y="1627334"/>
                    <a:pt x="8654062" y="1597234"/>
                  </a:cubicBezTo>
                  <a:cubicBezTo>
                    <a:pt x="8617575" y="1536988"/>
                    <a:pt x="8579398" y="1477365"/>
                    <a:pt x="8540278" y="1418077"/>
                  </a:cubicBezTo>
                  <a:lnTo>
                    <a:pt x="8510701" y="1373695"/>
                  </a:lnTo>
                  <a:lnTo>
                    <a:pt x="8480676" y="1329457"/>
                  </a:lnTo>
                  <a:cubicBezTo>
                    <a:pt x="8460643" y="1300269"/>
                    <a:pt x="8440411" y="1271224"/>
                    <a:pt x="8419782" y="1242275"/>
                  </a:cubicBezTo>
                  <a:cubicBezTo>
                    <a:pt x="8378476" y="1184425"/>
                    <a:pt x="8335923" y="1127006"/>
                    <a:pt x="8292478" y="1069875"/>
                  </a:cubicBezTo>
                  <a:lnTo>
                    <a:pt x="8259620" y="1027123"/>
                  </a:lnTo>
                  <a:lnTo>
                    <a:pt x="8243416" y="1006130"/>
                  </a:lnTo>
                  <a:lnTo>
                    <a:pt x="8227110" y="985473"/>
                  </a:lnTo>
                  <a:cubicBezTo>
                    <a:pt x="8204890" y="957483"/>
                    <a:pt x="8182422" y="929684"/>
                    <a:pt x="8159604" y="902029"/>
                  </a:cubicBezTo>
                  <a:cubicBezTo>
                    <a:pt x="8114170" y="846671"/>
                    <a:pt x="8067494" y="792177"/>
                    <a:pt x="8020022" y="738209"/>
                  </a:cubicBezTo>
                  <a:lnTo>
                    <a:pt x="7984182" y="697901"/>
                  </a:lnTo>
                  <a:lnTo>
                    <a:pt x="7948043" y="657976"/>
                  </a:lnTo>
                  <a:cubicBezTo>
                    <a:pt x="7923636" y="631328"/>
                    <a:pt x="7899079" y="604823"/>
                    <a:pt x="7874324" y="578607"/>
                  </a:cubicBezTo>
                  <a:cubicBezTo>
                    <a:pt x="7824714" y="526221"/>
                    <a:pt x="7774608" y="474458"/>
                    <a:pt x="7723308" y="424085"/>
                  </a:cubicBezTo>
                  <a:cubicBezTo>
                    <a:pt x="7672157" y="373808"/>
                    <a:pt x="7619168" y="324153"/>
                    <a:pt x="7565532" y="275602"/>
                  </a:cubicBezTo>
                  <a:close/>
                  <a:moveTo>
                    <a:pt x="1832515" y="0"/>
                  </a:moveTo>
                  <a:lnTo>
                    <a:pt x="2158449" y="0"/>
                  </a:lnTo>
                  <a:lnTo>
                    <a:pt x="2108797" y="37845"/>
                  </a:lnTo>
                  <a:cubicBezTo>
                    <a:pt x="2052253" y="83168"/>
                    <a:pt x="1996914" y="129778"/>
                    <a:pt x="1942830" y="177587"/>
                  </a:cubicBezTo>
                  <a:cubicBezTo>
                    <a:pt x="1834563" y="273109"/>
                    <a:pt x="1731317" y="373472"/>
                    <a:pt x="1633191" y="477909"/>
                  </a:cubicBezTo>
                  <a:cubicBezTo>
                    <a:pt x="1240290" y="896038"/>
                    <a:pt x="927123" y="1375900"/>
                    <a:pt x="702686" y="1889935"/>
                  </a:cubicBezTo>
                  <a:cubicBezTo>
                    <a:pt x="646565" y="2018192"/>
                    <a:pt x="596210" y="2149182"/>
                    <a:pt x="551769" y="2281416"/>
                  </a:cubicBezTo>
                  <a:cubicBezTo>
                    <a:pt x="507429" y="2413700"/>
                    <a:pt x="469451" y="2547613"/>
                    <a:pt x="438383" y="2682772"/>
                  </a:cubicBezTo>
                  <a:cubicBezTo>
                    <a:pt x="423122" y="2750111"/>
                    <a:pt x="409203" y="2818553"/>
                    <a:pt x="397124" y="2887044"/>
                  </a:cubicBezTo>
                  <a:cubicBezTo>
                    <a:pt x="385144" y="2955581"/>
                    <a:pt x="374357" y="3024359"/>
                    <a:pt x="365658" y="3093424"/>
                  </a:cubicBezTo>
                  <a:cubicBezTo>
                    <a:pt x="347813" y="3231506"/>
                    <a:pt x="336727" y="3370260"/>
                    <a:pt x="332105" y="3509828"/>
                  </a:cubicBezTo>
                  <a:cubicBezTo>
                    <a:pt x="322311" y="3788822"/>
                    <a:pt x="339660" y="4068628"/>
                    <a:pt x="383653" y="4346327"/>
                  </a:cubicBezTo>
                  <a:cubicBezTo>
                    <a:pt x="394539" y="4415489"/>
                    <a:pt x="407464" y="4484267"/>
                    <a:pt x="422327" y="4552900"/>
                  </a:cubicBezTo>
                  <a:cubicBezTo>
                    <a:pt x="437041" y="4621534"/>
                    <a:pt x="453693" y="4689881"/>
                    <a:pt x="472184" y="4757939"/>
                  </a:cubicBezTo>
                  <a:cubicBezTo>
                    <a:pt x="490677" y="4825949"/>
                    <a:pt x="511007" y="4893673"/>
                    <a:pt x="533078" y="4960916"/>
                  </a:cubicBezTo>
                  <a:cubicBezTo>
                    <a:pt x="555249" y="5028208"/>
                    <a:pt x="578662" y="5095022"/>
                    <a:pt x="604710" y="5160875"/>
                  </a:cubicBezTo>
                  <a:cubicBezTo>
                    <a:pt x="707358" y="5425298"/>
                    <a:pt x="838443" y="5680902"/>
                    <a:pt x="996766" y="5920640"/>
                  </a:cubicBezTo>
                  <a:cubicBezTo>
                    <a:pt x="1154790" y="6160571"/>
                    <a:pt x="1340404" y="6384350"/>
                    <a:pt x="1549183" y="6586417"/>
                  </a:cubicBezTo>
                  <a:cubicBezTo>
                    <a:pt x="1601365" y="6636982"/>
                    <a:pt x="1654970" y="6686208"/>
                    <a:pt x="1709890" y="6734063"/>
                  </a:cubicBezTo>
                  <a:lnTo>
                    <a:pt x="1859761" y="6858000"/>
                  </a:lnTo>
                  <a:lnTo>
                    <a:pt x="1671798" y="6858000"/>
                  </a:lnTo>
                  <a:lnTo>
                    <a:pt x="1628044" y="6822717"/>
                  </a:lnTo>
                  <a:cubicBezTo>
                    <a:pt x="1570828" y="6774460"/>
                    <a:pt x="1514710" y="6724955"/>
                    <a:pt x="1459756" y="6674223"/>
                  </a:cubicBezTo>
                  <a:cubicBezTo>
                    <a:pt x="1019931" y="6268363"/>
                    <a:pt x="658296" y="5781216"/>
                    <a:pt x="402543" y="5241588"/>
                  </a:cubicBezTo>
                  <a:cubicBezTo>
                    <a:pt x="370231" y="5174103"/>
                    <a:pt x="340306" y="5105661"/>
                    <a:pt x="311923" y="5036741"/>
                  </a:cubicBezTo>
                  <a:cubicBezTo>
                    <a:pt x="283539" y="4967771"/>
                    <a:pt x="256895" y="4897986"/>
                    <a:pt x="232140" y="4827483"/>
                  </a:cubicBezTo>
                  <a:cubicBezTo>
                    <a:pt x="207334" y="4756981"/>
                    <a:pt x="184368" y="4685758"/>
                    <a:pt x="163392" y="4613913"/>
                  </a:cubicBezTo>
                  <a:cubicBezTo>
                    <a:pt x="142514" y="4542020"/>
                    <a:pt x="123624" y="4469360"/>
                    <a:pt x="106823" y="4396365"/>
                  </a:cubicBezTo>
                  <a:cubicBezTo>
                    <a:pt x="73120" y="4250902"/>
                    <a:pt x="47371" y="4103281"/>
                    <a:pt x="29326" y="3954702"/>
                  </a:cubicBezTo>
                  <a:cubicBezTo>
                    <a:pt x="20478" y="3880365"/>
                    <a:pt x="13320" y="3805789"/>
                    <a:pt x="8647" y="3730971"/>
                  </a:cubicBezTo>
                  <a:cubicBezTo>
                    <a:pt x="6311" y="3693587"/>
                    <a:pt x="4322" y="3656106"/>
                    <a:pt x="2880" y="3618674"/>
                  </a:cubicBezTo>
                  <a:cubicBezTo>
                    <a:pt x="1539" y="3581146"/>
                    <a:pt x="694" y="3543809"/>
                    <a:pt x="296" y="3506425"/>
                  </a:cubicBezTo>
                  <a:cubicBezTo>
                    <a:pt x="-1543" y="3356649"/>
                    <a:pt x="5217" y="3206200"/>
                    <a:pt x="20030" y="3056711"/>
                  </a:cubicBezTo>
                  <a:cubicBezTo>
                    <a:pt x="27686" y="2981942"/>
                    <a:pt x="36931" y="2907317"/>
                    <a:pt x="48664" y="2832980"/>
                  </a:cubicBezTo>
                  <a:cubicBezTo>
                    <a:pt x="60395" y="2758642"/>
                    <a:pt x="73716" y="2684784"/>
                    <a:pt x="89922" y="2610639"/>
                  </a:cubicBezTo>
                  <a:cubicBezTo>
                    <a:pt x="121736" y="2462826"/>
                    <a:pt x="162645" y="2317220"/>
                    <a:pt x="211163" y="2174343"/>
                  </a:cubicBezTo>
                  <a:cubicBezTo>
                    <a:pt x="259778" y="2031468"/>
                    <a:pt x="315601" y="1891517"/>
                    <a:pt x="379129" y="1754393"/>
                  </a:cubicBezTo>
                  <a:cubicBezTo>
                    <a:pt x="505540" y="1480433"/>
                    <a:pt x="660930" y="1219318"/>
                    <a:pt x="841424" y="976270"/>
                  </a:cubicBezTo>
                  <a:cubicBezTo>
                    <a:pt x="931498" y="854627"/>
                    <a:pt x="1028182" y="737777"/>
                    <a:pt x="1130234" y="625768"/>
                  </a:cubicBezTo>
                  <a:cubicBezTo>
                    <a:pt x="1232486" y="513855"/>
                    <a:pt x="1340157" y="407117"/>
                    <a:pt x="1452897" y="305748"/>
                  </a:cubicBezTo>
                  <a:cubicBezTo>
                    <a:pt x="1565736" y="204380"/>
                    <a:pt x="1683596" y="108665"/>
                    <a:pt x="1805682" y="18752"/>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Freeform: Shape 17">
              <a:extLst>
                <a:ext uri="{FF2B5EF4-FFF2-40B4-BE49-F238E27FC236}">
                  <a16:creationId xmlns:a16="http://schemas.microsoft.com/office/drawing/2014/main" id="{DA46556D-445B-4CD0-87A0-02A30BD1B1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8320" y="3985"/>
              <a:ext cx="9767847" cy="6858000"/>
            </a:xfrm>
            <a:custGeom>
              <a:avLst/>
              <a:gdLst>
                <a:gd name="connsiteX0" fmla="*/ 7151367 w 9767847"/>
                <a:gd name="connsiteY0" fmla="*/ 0 h 6858000"/>
                <a:gd name="connsiteX1" fmla="*/ 7881247 w 9767847"/>
                <a:gd name="connsiteY1" fmla="*/ 0 h 6858000"/>
                <a:gd name="connsiteX2" fmla="*/ 7990553 w 9767847"/>
                <a:gd name="connsiteY2" fmla="*/ 81317 h 6858000"/>
                <a:gd name="connsiteX3" fmla="*/ 9767847 w 9767847"/>
                <a:gd name="connsiteY3" fmla="*/ 3649031 h 6858000"/>
                <a:gd name="connsiteX4" fmla="*/ 8652597 w 9767847"/>
                <a:gd name="connsiteY4" fmla="*/ 6590005 h 6858000"/>
                <a:gd name="connsiteX5" fmla="*/ 8395306 w 9767847"/>
                <a:gd name="connsiteY5" fmla="*/ 6858000 h 6858000"/>
                <a:gd name="connsiteX6" fmla="*/ 6762603 w 9767847"/>
                <a:gd name="connsiteY6" fmla="*/ 6858000 h 6858000"/>
                <a:gd name="connsiteX7" fmla="*/ 6765962 w 9767847"/>
                <a:gd name="connsiteY7" fmla="*/ 6854844 h 6858000"/>
                <a:gd name="connsiteX8" fmla="*/ 6804586 w 9767847"/>
                <a:gd name="connsiteY8" fmla="*/ 6817103 h 6858000"/>
                <a:gd name="connsiteX9" fmla="*/ 6881735 w 9767847"/>
                <a:gd name="connsiteY9" fmla="*/ 6741197 h 6858000"/>
                <a:gd name="connsiteX10" fmla="*/ 6958883 w 9767847"/>
                <a:gd name="connsiteY10" fmla="*/ 6664822 h 6858000"/>
                <a:gd name="connsiteX11" fmla="*/ 7267925 w 9767847"/>
                <a:gd name="connsiteY11" fmla="*/ 6355694 h 6858000"/>
                <a:gd name="connsiteX12" fmla="*/ 7424360 w 9767847"/>
                <a:gd name="connsiteY12" fmla="*/ 6200685 h 6858000"/>
                <a:gd name="connsiteX13" fmla="*/ 7504938 w 9767847"/>
                <a:gd name="connsiteY13" fmla="*/ 6122708 h 6858000"/>
                <a:gd name="connsiteX14" fmla="*/ 7546396 w 9767847"/>
                <a:gd name="connsiteY14" fmla="*/ 6083697 h 6858000"/>
                <a:gd name="connsiteX15" fmla="*/ 7588002 w 9767847"/>
                <a:gd name="connsiteY15" fmla="*/ 6045532 h 6858000"/>
                <a:gd name="connsiteX16" fmla="*/ 7631000 w 9767847"/>
                <a:gd name="connsiteY16" fmla="*/ 6006709 h 6858000"/>
                <a:gd name="connsiteX17" fmla="*/ 7675440 w 9767847"/>
                <a:gd name="connsiteY17" fmla="*/ 5968309 h 6858000"/>
                <a:gd name="connsiteX18" fmla="*/ 7720626 w 9767847"/>
                <a:gd name="connsiteY18" fmla="*/ 5930851 h 6858000"/>
                <a:gd name="connsiteX19" fmla="*/ 7766458 w 9767847"/>
                <a:gd name="connsiteY19" fmla="*/ 5894334 h 6858000"/>
                <a:gd name="connsiteX20" fmla="*/ 7955254 w 9767847"/>
                <a:gd name="connsiteY20" fmla="*/ 5756828 h 6858000"/>
                <a:gd name="connsiteX21" fmla="*/ 8352678 w 9767847"/>
                <a:gd name="connsiteY21" fmla="*/ 5517630 h 6858000"/>
                <a:gd name="connsiteX22" fmla="*/ 8451350 w 9767847"/>
                <a:gd name="connsiteY22" fmla="*/ 5465254 h 6858000"/>
                <a:gd name="connsiteX23" fmla="*/ 8548532 w 9767847"/>
                <a:gd name="connsiteY23" fmla="*/ 5413395 h 6858000"/>
                <a:gd name="connsiteX24" fmla="*/ 8729473 w 9767847"/>
                <a:gd name="connsiteY24" fmla="*/ 5309961 h 6858000"/>
                <a:gd name="connsiteX25" fmla="*/ 8770781 w 9767847"/>
                <a:gd name="connsiteY25" fmla="*/ 5283232 h 6858000"/>
                <a:gd name="connsiteX26" fmla="*/ 8790964 w 9767847"/>
                <a:gd name="connsiteY26" fmla="*/ 5269492 h 6858000"/>
                <a:gd name="connsiteX27" fmla="*/ 8810499 w 9767847"/>
                <a:gd name="connsiteY27" fmla="*/ 5255703 h 6858000"/>
                <a:gd name="connsiteX28" fmla="*/ 8883571 w 9767847"/>
                <a:gd name="connsiteY28" fmla="*/ 5198479 h 6858000"/>
                <a:gd name="connsiteX29" fmla="*/ 9006651 w 9767847"/>
                <a:gd name="connsiteY29" fmla="*/ 5070527 h 6858000"/>
                <a:gd name="connsiteX30" fmla="*/ 9033494 w 9767847"/>
                <a:gd name="connsiteY30" fmla="*/ 5034105 h 6858000"/>
                <a:gd name="connsiteX31" fmla="*/ 9040305 w 9767847"/>
                <a:gd name="connsiteY31" fmla="*/ 5024551 h 6858000"/>
                <a:gd name="connsiteX32" fmla="*/ 9046568 w 9767847"/>
                <a:gd name="connsiteY32" fmla="*/ 5015281 h 6858000"/>
                <a:gd name="connsiteX33" fmla="*/ 9058846 w 9767847"/>
                <a:gd name="connsiteY33" fmla="*/ 4996645 h 6858000"/>
                <a:gd name="connsiteX34" fmla="*/ 9104529 w 9767847"/>
                <a:gd name="connsiteY34" fmla="*/ 4918105 h 6858000"/>
                <a:gd name="connsiteX35" fmla="*/ 9181081 w 9767847"/>
                <a:gd name="connsiteY35" fmla="*/ 4744694 h 6858000"/>
                <a:gd name="connsiteX36" fmla="*/ 9240731 w 9767847"/>
                <a:gd name="connsiteY36" fmla="*/ 4557872 h 6858000"/>
                <a:gd name="connsiteX37" fmla="*/ 9265388 w 9767847"/>
                <a:gd name="connsiteY37" fmla="*/ 4461073 h 6858000"/>
                <a:gd name="connsiteX38" fmla="*/ 9276571 w 9767847"/>
                <a:gd name="connsiteY38" fmla="*/ 4411943 h 6858000"/>
                <a:gd name="connsiteX39" fmla="*/ 9281841 w 9767847"/>
                <a:gd name="connsiteY39" fmla="*/ 4387379 h 6858000"/>
                <a:gd name="connsiteX40" fmla="*/ 9286513 w 9767847"/>
                <a:gd name="connsiteY40" fmla="*/ 4364838 h 6858000"/>
                <a:gd name="connsiteX41" fmla="*/ 9296754 w 9767847"/>
                <a:gd name="connsiteY41" fmla="*/ 4312038 h 6858000"/>
                <a:gd name="connsiteX42" fmla="*/ 9301029 w 9767847"/>
                <a:gd name="connsiteY42" fmla="*/ 4289074 h 6858000"/>
                <a:gd name="connsiteX43" fmla="*/ 9302818 w 9767847"/>
                <a:gd name="connsiteY43" fmla="*/ 4278581 h 6858000"/>
                <a:gd name="connsiteX44" fmla="*/ 9304658 w 9767847"/>
                <a:gd name="connsiteY44" fmla="*/ 4266816 h 6858000"/>
                <a:gd name="connsiteX45" fmla="*/ 9312810 w 9767847"/>
                <a:gd name="connsiteY45" fmla="*/ 4215945 h 6858000"/>
                <a:gd name="connsiteX46" fmla="*/ 9316887 w 9767847"/>
                <a:gd name="connsiteY46" fmla="*/ 4190486 h 6858000"/>
                <a:gd name="connsiteX47" fmla="*/ 9318923 w 9767847"/>
                <a:gd name="connsiteY47" fmla="*/ 4177780 h 6858000"/>
                <a:gd name="connsiteX48" fmla="*/ 9320515 w 9767847"/>
                <a:gd name="connsiteY48" fmla="*/ 4164886 h 6858000"/>
                <a:gd name="connsiteX49" fmla="*/ 9332445 w 9767847"/>
                <a:gd name="connsiteY49" fmla="*/ 4064981 h 6858000"/>
                <a:gd name="connsiteX50" fmla="*/ 9336173 w 9767847"/>
                <a:gd name="connsiteY50" fmla="*/ 4018676 h 6858000"/>
                <a:gd name="connsiteX51" fmla="*/ 9340199 w 9767847"/>
                <a:gd name="connsiteY51" fmla="*/ 3965171 h 6858000"/>
                <a:gd name="connsiteX52" fmla="*/ 9347557 w 9767847"/>
                <a:gd name="connsiteY52" fmla="*/ 3765972 h 6858000"/>
                <a:gd name="connsiteX53" fmla="*/ 9346364 w 9767847"/>
                <a:gd name="connsiteY53" fmla="*/ 3664938 h 6858000"/>
                <a:gd name="connsiteX54" fmla="*/ 9344921 w 9767847"/>
                <a:gd name="connsiteY54" fmla="*/ 3615243 h 6858000"/>
                <a:gd name="connsiteX55" fmla="*/ 9344524 w 9767847"/>
                <a:gd name="connsiteY55" fmla="*/ 3603526 h 6858000"/>
                <a:gd name="connsiteX56" fmla="*/ 9343728 w 9767847"/>
                <a:gd name="connsiteY56" fmla="*/ 3590774 h 6858000"/>
                <a:gd name="connsiteX57" fmla="*/ 9342188 w 9767847"/>
                <a:gd name="connsiteY57" fmla="*/ 3565268 h 6858000"/>
                <a:gd name="connsiteX58" fmla="*/ 9339056 w 9767847"/>
                <a:gd name="connsiteY58" fmla="*/ 3514256 h 6858000"/>
                <a:gd name="connsiteX59" fmla="*/ 9334334 w 9767847"/>
                <a:gd name="connsiteY59" fmla="*/ 3463057 h 6858000"/>
                <a:gd name="connsiteX60" fmla="*/ 9329363 w 9767847"/>
                <a:gd name="connsiteY60" fmla="*/ 3411810 h 6858000"/>
                <a:gd name="connsiteX61" fmla="*/ 9328319 w 9767847"/>
                <a:gd name="connsiteY61" fmla="*/ 3400657 h 6858000"/>
                <a:gd name="connsiteX62" fmla="*/ 9327177 w 9767847"/>
                <a:gd name="connsiteY62" fmla="*/ 3390116 h 6858000"/>
                <a:gd name="connsiteX63" fmla="*/ 9324293 w 9767847"/>
                <a:gd name="connsiteY63" fmla="*/ 3366774 h 6858000"/>
                <a:gd name="connsiteX64" fmla="*/ 9320763 w 9767847"/>
                <a:gd name="connsiteY64" fmla="*/ 3340329 h 6858000"/>
                <a:gd name="connsiteX65" fmla="*/ 9317184 w 9767847"/>
                <a:gd name="connsiteY65" fmla="*/ 3311245 h 6858000"/>
                <a:gd name="connsiteX66" fmla="*/ 9311021 w 9767847"/>
                <a:gd name="connsiteY66" fmla="*/ 3266211 h 6858000"/>
                <a:gd name="connsiteX67" fmla="*/ 9302719 w 9767847"/>
                <a:gd name="connsiteY67" fmla="*/ 3215717 h 6858000"/>
                <a:gd name="connsiteX68" fmla="*/ 9293970 w 9767847"/>
                <a:gd name="connsiteY68" fmla="*/ 3165789 h 6858000"/>
                <a:gd name="connsiteX69" fmla="*/ 9252065 w 9767847"/>
                <a:gd name="connsiteY69" fmla="*/ 2967107 h 6858000"/>
                <a:gd name="connsiteX70" fmla="*/ 9227211 w 9767847"/>
                <a:gd name="connsiteY70" fmla="*/ 2868473 h 6858000"/>
                <a:gd name="connsiteX71" fmla="*/ 9220699 w 9767847"/>
                <a:gd name="connsiteY71" fmla="*/ 2844426 h 6858000"/>
                <a:gd name="connsiteX72" fmla="*/ 9213740 w 9767847"/>
                <a:gd name="connsiteY72" fmla="*/ 2820191 h 6858000"/>
                <a:gd name="connsiteX73" fmla="*/ 9199374 w 9767847"/>
                <a:gd name="connsiteY73" fmla="*/ 2771438 h 6858000"/>
                <a:gd name="connsiteX74" fmla="*/ 9061829 w 9767847"/>
                <a:gd name="connsiteY74" fmla="*/ 2385418 h 6858000"/>
                <a:gd name="connsiteX75" fmla="*/ 8978865 w 9767847"/>
                <a:gd name="connsiteY75" fmla="*/ 2196855 h 6858000"/>
                <a:gd name="connsiteX76" fmla="*/ 8956694 w 9767847"/>
                <a:gd name="connsiteY76" fmla="*/ 2150219 h 6858000"/>
                <a:gd name="connsiteX77" fmla="*/ 8934176 w 9767847"/>
                <a:gd name="connsiteY77" fmla="*/ 2103914 h 6858000"/>
                <a:gd name="connsiteX78" fmla="*/ 8887151 w 9767847"/>
                <a:gd name="connsiteY78" fmla="*/ 2011350 h 6858000"/>
                <a:gd name="connsiteX79" fmla="*/ 8787533 w 9767847"/>
                <a:gd name="connsiteY79" fmla="*/ 1828527 h 6858000"/>
                <a:gd name="connsiteX80" fmla="*/ 8761485 w 9767847"/>
                <a:gd name="connsiteY80" fmla="*/ 1783398 h 6858000"/>
                <a:gd name="connsiteX81" fmla="*/ 8734791 w 9767847"/>
                <a:gd name="connsiteY81" fmla="*/ 1737893 h 6858000"/>
                <a:gd name="connsiteX82" fmla="*/ 8680808 w 9767847"/>
                <a:gd name="connsiteY82" fmla="*/ 1648812 h 6858000"/>
                <a:gd name="connsiteX83" fmla="*/ 8567024 w 9767847"/>
                <a:gd name="connsiteY83" fmla="*/ 1472906 h 6858000"/>
                <a:gd name="connsiteX84" fmla="*/ 8537446 w 9767847"/>
                <a:gd name="connsiteY84" fmla="*/ 1429330 h 6858000"/>
                <a:gd name="connsiteX85" fmla="*/ 8507423 w 9767847"/>
                <a:gd name="connsiteY85" fmla="*/ 1385896 h 6858000"/>
                <a:gd name="connsiteX86" fmla="*/ 8446529 w 9767847"/>
                <a:gd name="connsiteY86" fmla="*/ 1300295 h 6858000"/>
                <a:gd name="connsiteX87" fmla="*/ 8319224 w 9767847"/>
                <a:gd name="connsiteY87" fmla="*/ 1131026 h 6858000"/>
                <a:gd name="connsiteX88" fmla="*/ 8286366 w 9767847"/>
                <a:gd name="connsiteY88" fmla="*/ 1089050 h 6858000"/>
                <a:gd name="connsiteX89" fmla="*/ 8270161 w 9767847"/>
                <a:gd name="connsiteY89" fmla="*/ 1068439 h 6858000"/>
                <a:gd name="connsiteX90" fmla="*/ 8253856 w 9767847"/>
                <a:gd name="connsiteY90" fmla="*/ 1048156 h 6858000"/>
                <a:gd name="connsiteX91" fmla="*/ 8186352 w 9767847"/>
                <a:gd name="connsiteY91" fmla="*/ 966275 h 6858000"/>
                <a:gd name="connsiteX92" fmla="*/ 8046768 w 9767847"/>
                <a:gd name="connsiteY92" fmla="*/ 805429 h 6858000"/>
                <a:gd name="connsiteX93" fmla="*/ 8010927 w 9767847"/>
                <a:gd name="connsiteY93" fmla="*/ 765853 h 6858000"/>
                <a:gd name="connsiteX94" fmla="*/ 7974788 w 9767847"/>
                <a:gd name="connsiteY94" fmla="*/ 726653 h 6858000"/>
                <a:gd name="connsiteX95" fmla="*/ 7901070 w 9767847"/>
                <a:gd name="connsiteY95" fmla="*/ 648724 h 6858000"/>
                <a:gd name="connsiteX96" fmla="*/ 7750054 w 9767847"/>
                <a:gd name="connsiteY96" fmla="*/ 497008 h 6858000"/>
                <a:gd name="connsiteX97" fmla="*/ 7592277 w 9767847"/>
                <a:gd name="connsiteY97" fmla="*/ 351221 h 6858000"/>
                <a:gd name="connsiteX98" fmla="*/ 7257734 w 9767847"/>
                <a:gd name="connsiteY98" fmla="*/ 76964 h 6858000"/>
                <a:gd name="connsiteX99" fmla="*/ 1886601 w 9767847"/>
                <a:gd name="connsiteY99" fmla="*/ 0 h 6858000"/>
                <a:gd name="connsiteX100" fmla="*/ 2292926 w 9767847"/>
                <a:gd name="connsiteY100" fmla="*/ 0 h 6858000"/>
                <a:gd name="connsiteX101" fmla="*/ 2135542 w 9767847"/>
                <a:gd name="connsiteY101" fmla="*/ 117781 h 6858000"/>
                <a:gd name="connsiteX102" fmla="*/ 1969576 w 9767847"/>
                <a:gd name="connsiteY102" fmla="*/ 254986 h 6858000"/>
                <a:gd name="connsiteX103" fmla="*/ 1659938 w 9767847"/>
                <a:gd name="connsiteY103" fmla="*/ 549855 h 6858000"/>
                <a:gd name="connsiteX104" fmla="*/ 729383 w 9767847"/>
                <a:gd name="connsiteY104" fmla="*/ 1936480 h 6858000"/>
                <a:gd name="connsiteX105" fmla="*/ 578465 w 9767847"/>
                <a:gd name="connsiteY105" fmla="*/ 2320807 h 6858000"/>
                <a:gd name="connsiteX106" fmla="*/ 465080 w 9767847"/>
                <a:gd name="connsiteY106" fmla="*/ 2714875 h 6858000"/>
                <a:gd name="connsiteX107" fmla="*/ 423820 w 9767847"/>
                <a:gd name="connsiteY107" fmla="*/ 2915436 h 6858000"/>
                <a:gd name="connsiteX108" fmla="*/ 392355 w 9767847"/>
                <a:gd name="connsiteY108" fmla="*/ 3118071 h 6858000"/>
                <a:gd name="connsiteX109" fmla="*/ 358801 w 9767847"/>
                <a:gd name="connsiteY109" fmla="*/ 3526915 h 6858000"/>
                <a:gd name="connsiteX110" fmla="*/ 410350 w 9767847"/>
                <a:gd name="connsiteY110" fmla="*/ 4348226 h 6858000"/>
                <a:gd name="connsiteX111" fmla="*/ 449022 w 9767847"/>
                <a:gd name="connsiteY111" fmla="*/ 4551049 h 6858000"/>
                <a:gd name="connsiteX112" fmla="*/ 498882 w 9767847"/>
                <a:gd name="connsiteY112" fmla="*/ 4752365 h 6858000"/>
                <a:gd name="connsiteX113" fmla="*/ 559775 w 9767847"/>
                <a:gd name="connsiteY113" fmla="*/ 4951657 h 6858000"/>
                <a:gd name="connsiteX114" fmla="*/ 631406 w 9767847"/>
                <a:gd name="connsiteY114" fmla="*/ 5147986 h 6858000"/>
                <a:gd name="connsiteX115" fmla="*/ 1023461 w 9767847"/>
                <a:gd name="connsiteY115" fmla="*/ 5893957 h 6858000"/>
                <a:gd name="connsiteX116" fmla="*/ 1575880 w 9767847"/>
                <a:gd name="connsiteY116" fmla="*/ 6547646 h 6858000"/>
                <a:gd name="connsiteX117" fmla="*/ 1905228 w 9767847"/>
                <a:gd name="connsiteY117" fmla="*/ 6829468 h 6858000"/>
                <a:gd name="connsiteX118" fmla="*/ 1944230 w 9767847"/>
                <a:gd name="connsiteY118" fmla="*/ 6858000 h 6858000"/>
                <a:gd name="connsiteX119" fmla="*/ 1372541 w 9767847"/>
                <a:gd name="connsiteY119" fmla="*/ 6858000 h 6858000"/>
                <a:gd name="connsiteX120" fmla="*/ 1115251 w 9767847"/>
                <a:gd name="connsiteY120" fmla="*/ 6590005 h 6858000"/>
                <a:gd name="connsiteX121" fmla="*/ 0 w 9767847"/>
                <a:gd name="connsiteY121" fmla="*/ 3649031 h 6858000"/>
                <a:gd name="connsiteX122" fmla="*/ 1777294 w 9767847"/>
                <a:gd name="connsiteY122" fmla="*/ 8131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9767847" h="6858000">
                  <a:moveTo>
                    <a:pt x="7151367" y="0"/>
                  </a:moveTo>
                  <a:lnTo>
                    <a:pt x="7881247" y="0"/>
                  </a:lnTo>
                  <a:lnTo>
                    <a:pt x="7990553" y="81317"/>
                  </a:lnTo>
                  <a:cubicBezTo>
                    <a:pt x="9075991" y="929334"/>
                    <a:pt x="9767847" y="2212695"/>
                    <a:pt x="9767847" y="3649031"/>
                  </a:cubicBezTo>
                  <a:cubicBezTo>
                    <a:pt x="9767847" y="4766182"/>
                    <a:pt x="9349317" y="5790792"/>
                    <a:pt x="8652597" y="6590005"/>
                  </a:cubicBezTo>
                  <a:lnTo>
                    <a:pt x="8395306" y="6858000"/>
                  </a:lnTo>
                  <a:lnTo>
                    <a:pt x="6762603" y="6858000"/>
                  </a:lnTo>
                  <a:lnTo>
                    <a:pt x="6765962" y="6854844"/>
                  </a:lnTo>
                  <a:cubicBezTo>
                    <a:pt x="6779036" y="6842703"/>
                    <a:pt x="6791663" y="6829621"/>
                    <a:pt x="6804586" y="6817103"/>
                  </a:cubicBezTo>
                  <a:lnTo>
                    <a:pt x="6881735" y="6741197"/>
                  </a:lnTo>
                  <a:cubicBezTo>
                    <a:pt x="6907435" y="6715881"/>
                    <a:pt x="6933134" y="6690798"/>
                    <a:pt x="6958883" y="6664822"/>
                  </a:cubicBezTo>
                  <a:lnTo>
                    <a:pt x="7267925" y="6355694"/>
                  </a:lnTo>
                  <a:lnTo>
                    <a:pt x="7424360" y="6200685"/>
                  </a:lnTo>
                  <a:cubicBezTo>
                    <a:pt x="7450754" y="6174802"/>
                    <a:pt x="7477598" y="6148731"/>
                    <a:pt x="7504938" y="6122708"/>
                  </a:cubicBezTo>
                  <a:lnTo>
                    <a:pt x="7546396" y="6083697"/>
                  </a:lnTo>
                  <a:cubicBezTo>
                    <a:pt x="7560264" y="6070803"/>
                    <a:pt x="7574780" y="6057532"/>
                    <a:pt x="7588002" y="6045532"/>
                  </a:cubicBezTo>
                  <a:lnTo>
                    <a:pt x="7631000" y="6006709"/>
                  </a:lnTo>
                  <a:lnTo>
                    <a:pt x="7675440" y="5968309"/>
                  </a:lnTo>
                  <a:cubicBezTo>
                    <a:pt x="7690404" y="5955698"/>
                    <a:pt x="7705564" y="5943321"/>
                    <a:pt x="7720626" y="5930851"/>
                  </a:cubicBezTo>
                  <a:cubicBezTo>
                    <a:pt x="7735738" y="5918427"/>
                    <a:pt x="7751197" y="5906521"/>
                    <a:pt x="7766458" y="5894334"/>
                  </a:cubicBezTo>
                  <a:cubicBezTo>
                    <a:pt x="7827949" y="5846192"/>
                    <a:pt x="7890979" y="5800499"/>
                    <a:pt x="7955254" y="5756828"/>
                  </a:cubicBezTo>
                  <a:cubicBezTo>
                    <a:pt x="8083800" y="5669534"/>
                    <a:pt x="8216872" y="5590336"/>
                    <a:pt x="8352678" y="5517630"/>
                  </a:cubicBezTo>
                  <a:lnTo>
                    <a:pt x="8451350" y="5465254"/>
                  </a:lnTo>
                  <a:lnTo>
                    <a:pt x="8548532" y="5413395"/>
                  </a:lnTo>
                  <a:cubicBezTo>
                    <a:pt x="8612110" y="5379090"/>
                    <a:pt x="8673251" y="5345208"/>
                    <a:pt x="8729473" y="5309961"/>
                  </a:cubicBezTo>
                  <a:cubicBezTo>
                    <a:pt x="8743591" y="5301115"/>
                    <a:pt x="8757161" y="5292361"/>
                    <a:pt x="8770781" y="5283232"/>
                  </a:cubicBezTo>
                  <a:cubicBezTo>
                    <a:pt x="8777591" y="5278667"/>
                    <a:pt x="8784451" y="5274103"/>
                    <a:pt x="8790964" y="5269492"/>
                  </a:cubicBezTo>
                  <a:cubicBezTo>
                    <a:pt x="8797574" y="5264879"/>
                    <a:pt x="8804235" y="5260314"/>
                    <a:pt x="8810499" y="5255703"/>
                  </a:cubicBezTo>
                  <a:cubicBezTo>
                    <a:pt x="8835999" y="5237303"/>
                    <a:pt x="8860407" y="5218291"/>
                    <a:pt x="8883571" y="5198479"/>
                  </a:cubicBezTo>
                  <a:cubicBezTo>
                    <a:pt x="8929900" y="5158856"/>
                    <a:pt x="8971258" y="5116315"/>
                    <a:pt x="9006651" y="5070527"/>
                  </a:cubicBezTo>
                  <a:cubicBezTo>
                    <a:pt x="9015351" y="5059328"/>
                    <a:pt x="9024398" y="5046857"/>
                    <a:pt x="9033494" y="5034105"/>
                  </a:cubicBezTo>
                  <a:lnTo>
                    <a:pt x="9040305" y="5024551"/>
                  </a:lnTo>
                  <a:lnTo>
                    <a:pt x="9046568" y="5015281"/>
                  </a:lnTo>
                  <a:cubicBezTo>
                    <a:pt x="9050743" y="5009163"/>
                    <a:pt x="9054819" y="5002952"/>
                    <a:pt x="9058846" y="4996645"/>
                  </a:cubicBezTo>
                  <a:cubicBezTo>
                    <a:pt x="9075002" y="4971517"/>
                    <a:pt x="9090212" y="4945305"/>
                    <a:pt x="9104529" y="4918105"/>
                  </a:cubicBezTo>
                  <a:cubicBezTo>
                    <a:pt x="9133211" y="4863752"/>
                    <a:pt x="9158313" y="4805447"/>
                    <a:pt x="9181081" y="4744694"/>
                  </a:cubicBezTo>
                  <a:cubicBezTo>
                    <a:pt x="9203748" y="4684178"/>
                    <a:pt x="9223383" y="4621778"/>
                    <a:pt x="9240731" y="4557872"/>
                  </a:cubicBezTo>
                  <a:cubicBezTo>
                    <a:pt x="9249481" y="4525966"/>
                    <a:pt x="9257682" y="4493684"/>
                    <a:pt x="9265388" y="4461073"/>
                  </a:cubicBezTo>
                  <a:cubicBezTo>
                    <a:pt x="9269215" y="4444744"/>
                    <a:pt x="9272943" y="4428367"/>
                    <a:pt x="9276571" y="4411943"/>
                  </a:cubicBezTo>
                  <a:lnTo>
                    <a:pt x="9281841" y="4387379"/>
                  </a:lnTo>
                  <a:lnTo>
                    <a:pt x="9286513" y="4364838"/>
                  </a:lnTo>
                  <a:lnTo>
                    <a:pt x="9296754" y="4312038"/>
                  </a:lnTo>
                  <a:lnTo>
                    <a:pt x="9301029" y="4289074"/>
                  </a:lnTo>
                  <a:lnTo>
                    <a:pt x="9302818" y="4278581"/>
                  </a:lnTo>
                  <a:lnTo>
                    <a:pt x="9304658" y="4266816"/>
                  </a:lnTo>
                  <a:lnTo>
                    <a:pt x="9312810" y="4215945"/>
                  </a:lnTo>
                  <a:lnTo>
                    <a:pt x="9316887" y="4190486"/>
                  </a:lnTo>
                  <a:lnTo>
                    <a:pt x="9318923" y="4177780"/>
                  </a:lnTo>
                  <a:cubicBezTo>
                    <a:pt x="9319570" y="4173546"/>
                    <a:pt x="9319969" y="4169169"/>
                    <a:pt x="9320515" y="4164886"/>
                  </a:cubicBezTo>
                  <a:lnTo>
                    <a:pt x="9332445" y="4064981"/>
                  </a:lnTo>
                  <a:cubicBezTo>
                    <a:pt x="9333836" y="4052370"/>
                    <a:pt x="9334880" y="4036888"/>
                    <a:pt x="9336173" y="4018676"/>
                  </a:cubicBezTo>
                  <a:lnTo>
                    <a:pt x="9340199" y="3965171"/>
                  </a:lnTo>
                  <a:cubicBezTo>
                    <a:pt x="9345071" y="3899806"/>
                    <a:pt x="9347358" y="3832983"/>
                    <a:pt x="9347557" y="3765972"/>
                  </a:cubicBezTo>
                  <a:cubicBezTo>
                    <a:pt x="9347656" y="3732420"/>
                    <a:pt x="9347209" y="3698773"/>
                    <a:pt x="9346364" y="3664938"/>
                  </a:cubicBezTo>
                  <a:lnTo>
                    <a:pt x="9344921" y="3615243"/>
                  </a:lnTo>
                  <a:lnTo>
                    <a:pt x="9344524" y="3603526"/>
                  </a:lnTo>
                  <a:lnTo>
                    <a:pt x="9343728" y="3590774"/>
                  </a:lnTo>
                  <a:lnTo>
                    <a:pt x="9342188" y="3565268"/>
                  </a:lnTo>
                  <a:lnTo>
                    <a:pt x="9339056" y="3514256"/>
                  </a:lnTo>
                  <a:cubicBezTo>
                    <a:pt x="9337914" y="3497221"/>
                    <a:pt x="9335874" y="3480138"/>
                    <a:pt x="9334334" y="3463057"/>
                  </a:cubicBezTo>
                  <a:lnTo>
                    <a:pt x="9329363" y="3411810"/>
                  </a:lnTo>
                  <a:lnTo>
                    <a:pt x="9328319" y="3400657"/>
                  </a:lnTo>
                  <a:lnTo>
                    <a:pt x="9327177" y="3390116"/>
                  </a:lnTo>
                  <a:lnTo>
                    <a:pt x="9324293" y="3366774"/>
                  </a:lnTo>
                  <a:lnTo>
                    <a:pt x="9320763" y="3340329"/>
                  </a:lnTo>
                  <a:lnTo>
                    <a:pt x="9317184" y="3311245"/>
                  </a:lnTo>
                  <a:cubicBezTo>
                    <a:pt x="9315594" y="3296893"/>
                    <a:pt x="9313506" y="3282306"/>
                    <a:pt x="9311021" y="3266211"/>
                  </a:cubicBezTo>
                  <a:lnTo>
                    <a:pt x="9302719" y="3215717"/>
                  </a:lnTo>
                  <a:cubicBezTo>
                    <a:pt x="9299936" y="3199059"/>
                    <a:pt x="9297003" y="3182400"/>
                    <a:pt x="9293970" y="3165789"/>
                  </a:cubicBezTo>
                  <a:cubicBezTo>
                    <a:pt x="9281891" y="3099295"/>
                    <a:pt x="9267674" y="3033084"/>
                    <a:pt x="9252065" y="2967107"/>
                  </a:cubicBezTo>
                  <a:cubicBezTo>
                    <a:pt x="9244261" y="2934167"/>
                    <a:pt x="9235959" y="2901273"/>
                    <a:pt x="9227211" y="2868473"/>
                  </a:cubicBezTo>
                  <a:lnTo>
                    <a:pt x="9220699" y="2844426"/>
                  </a:lnTo>
                  <a:lnTo>
                    <a:pt x="9213740" y="2820191"/>
                  </a:lnTo>
                  <a:cubicBezTo>
                    <a:pt x="9209216" y="2804049"/>
                    <a:pt x="9204345" y="2787768"/>
                    <a:pt x="9199374" y="2771438"/>
                  </a:cubicBezTo>
                  <a:cubicBezTo>
                    <a:pt x="9159855" y="2641086"/>
                    <a:pt x="9114272" y="2512099"/>
                    <a:pt x="9061829" y="2385418"/>
                  </a:cubicBezTo>
                  <a:cubicBezTo>
                    <a:pt x="9035582" y="2322077"/>
                    <a:pt x="9008043" y="2259160"/>
                    <a:pt x="8978865" y="2196855"/>
                  </a:cubicBezTo>
                  <a:lnTo>
                    <a:pt x="8956694" y="2150219"/>
                  </a:lnTo>
                  <a:lnTo>
                    <a:pt x="8934176" y="2103914"/>
                  </a:lnTo>
                  <a:cubicBezTo>
                    <a:pt x="8918915" y="2073091"/>
                    <a:pt x="8903157" y="2042032"/>
                    <a:pt x="8887151" y="2011350"/>
                  </a:cubicBezTo>
                  <a:cubicBezTo>
                    <a:pt x="8854988" y="1949891"/>
                    <a:pt x="8822082" y="1888810"/>
                    <a:pt x="8787533" y="1828527"/>
                  </a:cubicBezTo>
                  <a:lnTo>
                    <a:pt x="8761485" y="1783398"/>
                  </a:lnTo>
                  <a:lnTo>
                    <a:pt x="8734791" y="1737893"/>
                  </a:lnTo>
                  <a:cubicBezTo>
                    <a:pt x="8717047" y="1707823"/>
                    <a:pt x="8699200" y="1678363"/>
                    <a:pt x="8680808" y="1648812"/>
                  </a:cubicBezTo>
                  <a:cubicBezTo>
                    <a:pt x="8644322" y="1589658"/>
                    <a:pt x="8606194" y="1531118"/>
                    <a:pt x="8567024" y="1472906"/>
                  </a:cubicBezTo>
                  <a:lnTo>
                    <a:pt x="8537446" y="1429330"/>
                  </a:lnTo>
                  <a:lnTo>
                    <a:pt x="8507423" y="1385896"/>
                  </a:lnTo>
                  <a:cubicBezTo>
                    <a:pt x="8487390" y="1357284"/>
                    <a:pt x="8467158" y="1328719"/>
                    <a:pt x="8446529" y="1300295"/>
                  </a:cubicBezTo>
                  <a:cubicBezTo>
                    <a:pt x="8405271" y="1243496"/>
                    <a:pt x="8362718" y="1187120"/>
                    <a:pt x="8319224" y="1131026"/>
                  </a:cubicBezTo>
                  <a:lnTo>
                    <a:pt x="8286366" y="1089050"/>
                  </a:lnTo>
                  <a:lnTo>
                    <a:pt x="8270161" y="1068439"/>
                  </a:lnTo>
                  <a:lnTo>
                    <a:pt x="8253856" y="1048156"/>
                  </a:lnTo>
                  <a:cubicBezTo>
                    <a:pt x="8231636" y="1020675"/>
                    <a:pt x="8209117" y="993381"/>
                    <a:pt x="8186352" y="966275"/>
                  </a:cubicBezTo>
                  <a:cubicBezTo>
                    <a:pt x="8140917" y="911922"/>
                    <a:pt x="8094240" y="858417"/>
                    <a:pt x="8046768" y="805429"/>
                  </a:cubicBezTo>
                  <a:lnTo>
                    <a:pt x="8010927" y="765853"/>
                  </a:lnTo>
                  <a:lnTo>
                    <a:pt x="7974788" y="726653"/>
                  </a:lnTo>
                  <a:cubicBezTo>
                    <a:pt x="7950382" y="700489"/>
                    <a:pt x="7925824" y="674465"/>
                    <a:pt x="7901070" y="648724"/>
                  </a:cubicBezTo>
                  <a:cubicBezTo>
                    <a:pt x="7851510" y="597289"/>
                    <a:pt x="7801404" y="546514"/>
                    <a:pt x="7750054" y="497008"/>
                  </a:cubicBezTo>
                  <a:cubicBezTo>
                    <a:pt x="7698902" y="447644"/>
                    <a:pt x="7645913" y="398938"/>
                    <a:pt x="7592277" y="351221"/>
                  </a:cubicBezTo>
                  <a:cubicBezTo>
                    <a:pt x="7484856" y="255786"/>
                    <a:pt x="7373308" y="164304"/>
                    <a:pt x="7257734" y="76964"/>
                  </a:cubicBezTo>
                  <a:close/>
                  <a:moveTo>
                    <a:pt x="1886601" y="0"/>
                  </a:moveTo>
                  <a:lnTo>
                    <a:pt x="2292926" y="0"/>
                  </a:lnTo>
                  <a:lnTo>
                    <a:pt x="2135542" y="117781"/>
                  </a:lnTo>
                  <a:cubicBezTo>
                    <a:pt x="2078998" y="162280"/>
                    <a:pt x="2023659" y="208045"/>
                    <a:pt x="1969576" y="254986"/>
                  </a:cubicBezTo>
                  <a:cubicBezTo>
                    <a:pt x="1861309" y="348820"/>
                    <a:pt x="1758064" y="447314"/>
                    <a:pt x="1659938" y="549855"/>
                  </a:cubicBezTo>
                  <a:cubicBezTo>
                    <a:pt x="1266987" y="960346"/>
                    <a:pt x="953820" y="1431495"/>
                    <a:pt x="729383" y="1936480"/>
                  </a:cubicBezTo>
                  <a:cubicBezTo>
                    <a:pt x="673260" y="2062362"/>
                    <a:pt x="622855" y="2190972"/>
                    <a:pt x="578465" y="2320807"/>
                  </a:cubicBezTo>
                  <a:cubicBezTo>
                    <a:pt x="534125" y="2450687"/>
                    <a:pt x="496147" y="2582216"/>
                    <a:pt x="465080" y="2714875"/>
                  </a:cubicBezTo>
                  <a:cubicBezTo>
                    <a:pt x="449769" y="2780991"/>
                    <a:pt x="435850" y="2848191"/>
                    <a:pt x="423820" y="2915436"/>
                  </a:cubicBezTo>
                  <a:cubicBezTo>
                    <a:pt x="411840" y="2982731"/>
                    <a:pt x="401054" y="3050260"/>
                    <a:pt x="392355" y="3118071"/>
                  </a:cubicBezTo>
                  <a:cubicBezTo>
                    <a:pt x="374509" y="3253646"/>
                    <a:pt x="363424" y="3389880"/>
                    <a:pt x="358801" y="3526915"/>
                  </a:cubicBezTo>
                  <a:cubicBezTo>
                    <a:pt x="349009" y="3800843"/>
                    <a:pt x="366357" y="4075570"/>
                    <a:pt x="410350" y="4348226"/>
                  </a:cubicBezTo>
                  <a:cubicBezTo>
                    <a:pt x="421286" y="4416132"/>
                    <a:pt x="434209" y="4483660"/>
                    <a:pt x="449022" y="4551049"/>
                  </a:cubicBezTo>
                  <a:cubicBezTo>
                    <a:pt x="463737" y="4618436"/>
                    <a:pt x="480389" y="4685588"/>
                    <a:pt x="498882" y="4752365"/>
                  </a:cubicBezTo>
                  <a:cubicBezTo>
                    <a:pt x="517373" y="4819141"/>
                    <a:pt x="537704" y="4885635"/>
                    <a:pt x="559775" y="4951657"/>
                  </a:cubicBezTo>
                  <a:cubicBezTo>
                    <a:pt x="581946" y="5017775"/>
                    <a:pt x="605358" y="5083375"/>
                    <a:pt x="631406" y="5147986"/>
                  </a:cubicBezTo>
                  <a:cubicBezTo>
                    <a:pt x="734055" y="5407608"/>
                    <a:pt x="865188" y="5658570"/>
                    <a:pt x="1023461" y="5893957"/>
                  </a:cubicBezTo>
                  <a:cubicBezTo>
                    <a:pt x="1181487" y="6129578"/>
                    <a:pt x="1367051" y="6349247"/>
                    <a:pt x="1575880" y="6547646"/>
                  </a:cubicBezTo>
                  <a:cubicBezTo>
                    <a:pt x="1680269" y="6646916"/>
                    <a:pt x="1790338" y="6740939"/>
                    <a:pt x="1905228" y="6829468"/>
                  </a:cubicBezTo>
                  <a:lnTo>
                    <a:pt x="1944230" y="6858000"/>
                  </a:lnTo>
                  <a:lnTo>
                    <a:pt x="1372541" y="6858000"/>
                  </a:lnTo>
                  <a:lnTo>
                    <a:pt x="1115251" y="6590005"/>
                  </a:lnTo>
                  <a:cubicBezTo>
                    <a:pt x="418530" y="5790792"/>
                    <a:pt x="0" y="4766182"/>
                    <a:pt x="0" y="3649031"/>
                  </a:cubicBezTo>
                  <a:cubicBezTo>
                    <a:pt x="0" y="2212695"/>
                    <a:pt x="691856" y="929334"/>
                    <a:pt x="1777294" y="81317"/>
                  </a:cubicBezTo>
                  <a:close/>
                </a:path>
              </a:pathLst>
            </a:cu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 name="Title 1">
            <a:extLst>
              <a:ext uri="{FF2B5EF4-FFF2-40B4-BE49-F238E27FC236}">
                <a16:creationId xmlns:a16="http://schemas.microsoft.com/office/drawing/2014/main" id="{2CEF5DE8-F264-4912-AF12-9D967BDD1859}"/>
              </a:ext>
            </a:extLst>
          </p:cNvPr>
          <p:cNvSpPr>
            <a:spLocks noGrp="1"/>
          </p:cNvSpPr>
          <p:nvPr>
            <p:ph type="title"/>
          </p:nvPr>
        </p:nvSpPr>
        <p:spPr>
          <a:xfrm>
            <a:off x="3215729" y="1764407"/>
            <a:ext cx="5760846" cy="2310312"/>
          </a:xfrm>
        </p:spPr>
        <p:txBody>
          <a:bodyPr vert="horz" lIns="91440" tIns="45720" rIns="91440" bIns="45720" rtlCol="0" anchor="b">
            <a:normAutofit/>
          </a:bodyPr>
          <a:lstStyle/>
          <a:p>
            <a:pPr algn="ctr"/>
            <a:r>
              <a:rPr lang="en-US" sz="4800">
                <a:solidFill>
                  <a:schemeClr val="tx2"/>
                </a:solidFill>
              </a:rPr>
              <a:t>Data Provenance</a:t>
            </a:r>
            <a:endParaRPr lang="en-US">
              <a:solidFill>
                <a:schemeClr val="tx2"/>
              </a:solidFill>
            </a:endParaRPr>
          </a:p>
        </p:txBody>
      </p:sp>
    </p:spTree>
    <p:extLst>
      <p:ext uri="{BB962C8B-B14F-4D97-AF65-F5344CB8AC3E}">
        <p14:creationId xmlns:p14="http://schemas.microsoft.com/office/powerpoint/2010/main" val="119721975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321732"/>
            <a:ext cx="7058307" cy="1964266"/>
          </a:xfrm>
          <a:prstGeom prst="rect">
            <a:avLst/>
          </a:prstGeom>
          <a:solidFill>
            <a:srgbClr val="666A9B">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3F6518E-DE25-45DC-8603-D4A8BDC1B88E}"/>
              </a:ext>
            </a:extLst>
          </p:cNvPr>
          <p:cNvSpPr>
            <a:spLocks noGrp="1"/>
          </p:cNvSpPr>
          <p:nvPr>
            <p:ph type="title"/>
          </p:nvPr>
        </p:nvSpPr>
        <p:spPr>
          <a:xfrm>
            <a:off x="524256" y="491260"/>
            <a:ext cx="6594189" cy="1625210"/>
          </a:xfrm>
        </p:spPr>
        <p:txBody>
          <a:bodyPr>
            <a:normAutofit/>
          </a:bodyPr>
          <a:lstStyle/>
          <a:p>
            <a:br>
              <a:rPr lang="en-US">
                <a:solidFill>
                  <a:srgbClr val="FFFFFF"/>
                </a:solidFill>
              </a:rPr>
            </a:br>
            <a:r>
              <a:rPr lang="en-US">
                <a:solidFill>
                  <a:srgbClr val="FFFFFF"/>
                </a:solidFill>
              </a:rPr>
              <a:t>Data Provenance</a:t>
            </a:r>
          </a:p>
          <a:p>
            <a:endParaRPr lang="en-US">
              <a:solidFill>
                <a:srgbClr val="FFFFFF"/>
              </a:solidFill>
              <a:cs typeface="Calibri Light"/>
            </a:endParaRPr>
          </a:p>
        </p:txBody>
      </p:sp>
      <p:pic>
        <p:nvPicPr>
          <p:cNvPr id="4" name="Picture 4" descr="Table&#10;&#10;Description automatically generated">
            <a:extLst>
              <a:ext uri="{FF2B5EF4-FFF2-40B4-BE49-F238E27FC236}">
                <a16:creationId xmlns:a16="http://schemas.microsoft.com/office/drawing/2014/main" id="{38476BA1-89D5-472F-B261-F21E9874A701}"/>
              </a:ext>
            </a:extLst>
          </p:cNvPr>
          <p:cNvPicPr>
            <a:picLocks noChangeAspect="1"/>
          </p:cNvPicPr>
          <p:nvPr/>
        </p:nvPicPr>
        <p:blipFill rotWithShape="1">
          <a:blip r:embed="rId2"/>
          <a:srcRect l="721" r="270" b="44"/>
          <a:stretch/>
        </p:blipFill>
        <p:spPr>
          <a:xfrm>
            <a:off x="98273" y="2454903"/>
            <a:ext cx="7412666" cy="4078483"/>
          </a:xfrm>
          <a:prstGeom prst="rect">
            <a:avLst/>
          </a:prstGeom>
        </p:spPr>
      </p:pic>
      <p:sp>
        <p:nvSpPr>
          <p:cNvPr id="11" name="Rectangle 10">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6975" y="321732"/>
            <a:ext cx="4313293" cy="6214534"/>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2C2408A9-7F57-4828-8DAB-0290CC72A5D8}"/>
              </a:ext>
            </a:extLst>
          </p:cNvPr>
          <p:cNvSpPr>
            <a:spLocks noGrp="1"/>
          </p:cNvSpPr>
          <p:nvPr>
            <p:ph idx="1"/>
          </p:nvPr>
        </p:nvSpPr>
        <p:spPr>
          <a:xfrm>
            <a:off x="7557285" y="324310"/>
            <a:ext cx="4308118" cy="6207776"/>
          </a:xfrm>
        </p:spPr>
        <p:txBody>
          <a:bodyPr vert="horz" lIns="91440" tIns="45720" rIns="91440" bIns="45720" rtlCol="0" anchor="ctr">
            <a:normAutofit/>
          </a:bodyPr>
          <a:lstStyle/>
          <a:p>
            <a:pPr algn="r" rtl="1"/>
            <a:r>
              <a:rPr lang="he-IL" sz="2200" dirty="0">
                <a:solidFill>
                  <a:srgbClr val="FFFFFF"/>
                </a:solidFill>
                <a:ea typeface="+mn-lt"/>
                <a:cs typeface="+mn-lt"/>
              </a:rPr>
              <a:t>תוך כדי ניטור של זרימת נתונים, משתמשים לרוב זקוקים לדרך לקבוע מה קרה לאובייקט נתונים מסוים (</a:t>
            </a:r>
            <a:r>
              <a:rPr lang="en-US" sz="2200" dirty="0" err="1">
                <a:solidFill>
                  <a:srgbClr val="FFFFFF"/>
                </a:solidFill>
                <a:ea typeface="+mn-lt"/>
                <a:cs typeface="+mn-lt"/>
              </a:rPr>
              <a:t>FlowFile</a:t>
            </a:r>
            <a:r>
              <a:rPr lang="he-IL" sz="2200" dirty="0">
                <a:solidFill>
                  <a:srgbClr val="FFFFFF"/>
                </a:solidFill>
                <a:ea typeface="+mn-lt"/>
                <a:cs typeface="+mn-lt"/>
              </a:rPr>
              <a:t>).</a:t>
            </a:r>
            <a:endParaRPr lang="en-US" sz="2200" dirty="0">
              <a:solidFill>
                <a:srgbClr val="FFFFFF"/>
              </a:solidFill>
              <a:ea typeface="+mn-lt"/>
              <a:cs typeface="+mn-lt"/>
            </a:endParaRPr>
          </a:p>
          <a:p>
            <a:pPr algn="r" rtl="1"/>
            <a:endParaRPr lang="en-US" sz="2200" dirty="0">
              <a:solidFill>
                <a:srgbClr val="FFFFFF"/>
              </a:solidFill>
              <a:ea typeface="+mn-lt"/>
              <a:cs typeface="+mn-lt"/>
            </a:endParaRPr>
          </a:p>
          <a:p>
            <a:pPr algn="r" rtl="1"/>
            <a:r>
              <a:rPr lang="he-IL" sz="2200" dirty="0">
                <a:solidFill>
                  <a:srgbClr val="FFFFFF"/>
                </a:solidFill>
                <a:ea typeface="+mn-lt"/>
                <a:cs typeface="+mn-lt"/>
              </a:rPr>
              <a:t>הדף של </a:t>
            </a:r>
            <a:r>
              <a:rPr lang="en-US" sz="2200" dirty="0">
                <a:solidFill>
                  <a:srgbClr val="FFFFFF"/>
                </a:solidFill>
                <a:ea typeface="+mn-lt"/>
                <a:cs typeface="+mn-lt"/>
              </a:rPr>
              <a:t>data provenance</a:t>
            </a:r>
            <a:r>
              <a:rPr lang="he-IL" sz="2200" dirty="0">
                <a:solidFill>
                  <a:srgbClr val="FFFFFF"/>
                </a:solidFill>
                <a:ea typeface="+mn-lt"/>
                <a:cs typeface="+mn-lt"/>
              </a:rPr>
              <a:t> ב</a:t>
            </a:r>
            <a:r>
              <a:rPr lang="en-US" sz="2200" dirty="0">
                <a:solidFill>
                  <a:srgbClr val="FFFFFF"/>
                </a:solidFill>
                <a:ea typeface="+mn-lt"/>
                <a:cs typeface="+mn-lt"/>
              </a:rPr>
              <a:t>NIFI</a:t>
            </a:r>
            <a:r>
              <a:rPr lang="he-IL" sz="2200" dirty="0">
                <a:solidFill>
                  <a:srgbClr val="FFFFFF"/>
                </a:solidFill>
                <a:ea typeface="+mn-lt"/>
                <a:cs typeface="+mn-lt"/>
              </a:rPr>
              <a:t> מספק את המידע הזה.</a:t>
            </a:r>
            <a:endParaRPr lang="en-US" sz="2200" dirty="0">
              <a:solidFill>
                <a:srgbClr val="FFFFFF"/>
              </a:solidFill>
              <a:ea typeface="+mn-lt"/>
              <a:cs typeface="+mn-lt"/>
            </a:endParaRPr>
          </a:p>
          <a:p>
            <a:pPr algn="r" rtl="1"/>
            <a:endParaRPr lang="en-US" sz="2200" dirty="0">
              <a:solidFill>
                <a:srgbClr val="FFFFFF"/>
              </a:solidFill>
              <a:ea typeface="+mn-lt"/>
              <a:cs typeface="+mn-lt"/>
            </a:endParaRPr>
          </a:p>
          <a:p>
            <a:pPr algn="r" rtl="1"/>
            <a:r>
              <a:rPr lang="he-IL" sz="2200" dirty="0">
                <a:solidFill>
                  <a:srgbClr val="FFFFFF"/>
                </a:solidFill>
                <a:ea typeface="+mn-lt"/>
                <a:cs typeface="+mn-lt"/>
              </a:rPr>
              <a:t>משתמשים יכולים לבצע חיפושים, לפתור בעיות ולהעריך דברים כמו תאימות של זרימת נתונים ואופטימיזציה בזמן אמת.</a:t>
            </a:r>
            <a:endParaRPr lang="en-US" sz="2200" dirty="0">
              <a:solidFill>
                <a:srgbClr val="FFFFFF"/>
              </a:solidFill>
              <a:ea typeface="+mn-lt"/>
              <a:cs typeface="+mn-lt"/>
            </a:endParaRPr>
          </a:p>
          <a:p>
            <a:pPr algn="r" rtl="1"/>
            <a:endParaRPr lang="en-US" sz="2200" dirty="0">
              <a:solidFill>
                <a:srgbClr val="FFFFFF"/>
              </a:solidFill>
              <a:ea typeface="+mn-lt"/>
              <a:cs typeface="+mn-lt"/>
            </a:endParaRPr>
          </a:p>
          <a:p>
            <a:pPr algn="r" rtl="1"/>
            <a:r>
              <a:rPr lang="he-IL" sz="2200" dirty="0">
                <a:solidFill>
                  <a:srgbClr val="FFFFFF"/>
                </a:solidFill>
                <a:ea typeface="+mn-lt"/>
                <a:cs typeface="+mn-lt"/>
              </a:rPr>
              <a:t>כדי לגשת לעמוד הזה תבחרו </a:t>
            </a:r>
            <a:r>
              <a:rPr lang="en-US" sz="2200" dirty="0">
                <a:solidFill>
                  <a:srgbClr val="FFFFFF"/>
                </a:solidFill>
                <a:ea typeface="+mn-lt"/>
                <a:cs typeface="+mn-lt"/>
              </a:rPr>
              <a:t>data provenance</a:t>
            </a:r>
            <a:r>
              <a:rPr lang="he-IL" sz="2200" dirty="0">
                <a:solidFill>
                  <a:srgbClr val="FFFFFF"/>
                </a:solidFill>
                <a:ea typeface="+mn-lt"/>
                <a:cs typeface="+mn-lt"/>
              </a:rPr>
              <a:t> בתפריט הראשי.</a:t>
            </a:r>
            <a:endParaRPr lang="en-US" sz="2200" dirty="0">
              <a:solidFill>
                <a:srgbClr val="FFFFFF"/>
              </a:solidFill>
              <a:ea typeface="+mn-lt"/>
              <a:cs typeface="+mn-lt"/>
            </a:endParaRPr>
          </a:p>
          <a:p>
            <a:pPr marL="0" indent="0" algn="r" rtl="1">
              <a:buNone/>
            </a:pPr>
            <a:endParaRPr lang="en-US" sz="1600" dirty="0">
              <a:solidFill>
                <a:srgbClr val="FFFFFF"/>
              </a:solidFill>
              <a:ea typeface="+mn-lt"/>
              <a:cs typeface="+mn-lt"/>
            </a:endParaRPr>
          </a:p>
        </p:txBody>
      </p:sp>
    </p:spTree>
    <p:extLst>
      <p:ext uri="{BB962C8B-B14F-4D97-AF65-F5344CB8AC3E}">
        <p14:creationId xmlns:p14="http://schemas.microsoft.com/office/powerpoint/2010/main" val="7860896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A8DB9CD9-59B1-4D73-BC4C-98796A48EF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874A6A9-41FF-4E33-AFA8-F9F81436A5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gradFill flip="none" rotWithShape="1">
            <a:gsLst>
              <a:gs pos="16000">
                <a:schemeClr val="accent6">
                  <a:alpha val="20000"/>
                </a:schemeClr>
              </a:gs>
              <a:gs pos="85000">
                <a:schemeClr val="accent1">
                  <a:alpha val="4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721D730E-1F97-4071-B143-B05E6D2599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03402" y="3985"/>
            <a:ext cx="9772765" cy="6858000"/>
            <a:chOff x="1303402" y="3985"/>
            <a:chExt cx="9772765" cy="6858000"/>
          </a:xfrm>
        </p:grpSpPr>
        <p:sp>
          <p:nvSpPr>
            <p:cNvPr id="12" name="Freeform: Shape 11">
              <a:extLst>
                <a:ext uri="{FF2B5EF4-FFF2-40B4-BE49-F238E27FC236}">
                  <a16:creationId xmlns:a16="http://schemas.microsoft.com/office/drawing/2014/main" id="{B3849C6A-9EE5-4604-8EAE-DD4796B79D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60551" y="3985"/>
              <a:ext cx="9313016" cy="6858000"/>
            </a:xfrm>
            <a:custGeom>
              <a:avLst/>
              <a:gdLst>
                <a:gd name="connsiteX0" fmla="*/ 6993556 w 9313016"/>
                <a:gd name="connsiteY0" fmla="*/ 0 h 6858000"/>
                <a:gd name="connsiteX1" fmla="*/ 7358516 w 9313016"/>
                <a:gd name="connsiteY1" fmla="*/ 0 h 6858000"/>
                <a:gd name="connsiteX2" fmla="*/ 7475006 w 9313016"/>
                <a:gd name="connsiteY2" fmla="*/ 82722 h 6858000"/>
                <a:gd name="connsiteX3" fmla="*/ 7816357 w 9313016"/>
                <a:gd name="connsiteY3" fmla="*/ 358482 h 6858000"/>
                <a:gd name="connsiteX4" fmla="*/ 8421752 w 9313016"/>
                <a:gd name="connsiteY4" fmla="*/ 995405 h 6858000"/>
                <a:gd name="connsiteX5" fmla="*/ 8897059 w 9313016"/>
                <a:gd name="connsiteY5" fmla="*/ 1737211 h 6858000"/>
                <a:gd name="connsiteX6" fmla="*/ 9206633 w 9313016"/>
                <a:gd name="connsiteY6" fmla="*/ 2564460 h 6858000"/>
                <a:gd name="connsiteX7" fmla="*/ 9286787 w 9313016"/>
                <a:gd name="connsiteY7" fmla="*/ 3000164 h 6858000"/>
                <a:gd name="connsiteX8" fmla="*/ 9312914 w 9313016"/>
                <a:gd name="connsiteY8" fmla="*/ 3442493 h 6858000"/>
                <a:gd name="connsiteX9" fmla="*/ 9190562 w 9313016"/>
                <a:gd name="connsiteY9" fmla="*/ 4316686 h 6858000"/>
                <a:gd name="connsiteX10" fmla="*/ 9043416 w 9313016"/>
                <a:gd name="connsiteY10" fmla="*/ 4734917 h 6858000"/>
                <a:gd name="connsiteX11" fmla="*/ 8809657 w 9313016"/>
                <a:gd name="connsiteY11" fmla="*/ 5128718 h 6858000"/>
                <a:gd name="connsiteX12" fmla="*/ 8645997 w 9313016"/>
                <a:gd name="connsiteY12" fmla="*/ 5297441 h 6858000"/>
                <a:gd name="connsiteX13" fmla="*/ 8457787 w 9313016"/>
                <a:gd name="connsiteY13" fmla="*/ 5433763 h 6858000"/>
                <a:gd name="connsiteX14" fmla="*/ 8260803 w 9313016"/>
                <a:gd name="connsiteY14" fmla="*/ 5541237 h 6858000"/>
                <a:gd name="connsiteX15" fmla="*/ 8066136 w 9313016"/>
                <a:gd name="connsiteY15" fmla="*/ 5635704 h 6858000"/>
                <a:gd name="connsiteX16" fmla="*/ 7698638 w 9313016"/>
                <a:gd name="connsiteY16" fmla="*/ 5837163 h 6858000"/>
                <a:gd name="connsiteX17" fmla="*/ 7370135 w 9313016"/>
                <a:gd name="connsiteY17" fmla="*/ 6090081 h 6858000"/>
                <a:gd name="connsiteX18" fmla="*/ 7218897 w 9313016"/>
                <a:gd name="connsiteY18" fmla="*/ 6235860 h 6858000"/>
                <a:gd name="connsiteX19" fmla="*/ 7070665 w 9313016"/>
                <a:gd name="connsiteY19" fmla="*/ 6387205 h 6858000"/>
                <a:gd name="connsiteX20" fmla="*/ 6779035 w 9313016"/>
                <a:gd name="connsiteY20" fmla="*/ 6697100 h 6858000"/>
                <a:gd name="connsiteX21" fmla="*/ 6631837 w 9313016"/>
                <a:gd name="connsiteY21" fmla="*/ 6852239 h 6858000"/>
                <a:gd name="connsiteX22" fmla="*/ 6626221 w 9313016"/>
                <a:gd name="connsiteY22" fmla="*/ 6858000 h 6858000"/>
                <a:gd name="connsiteX23" fmla="*/ 6424725 w 9313016"/>
                <a:gd name="connsiteY23" fmla="*/ 6858000 h 6858000"/>
                <a:gd name="connsiteX24" fmla="*/ 6527382 w 9313016"/>
                <a:gd name="connsiteY24" fmla="*/ 6756333 h 6858000"/>
                <a:gd name="connsiteX25" fmla="*/ 6674233 w 9313016"/>
                <a:gd name="connsiteY25" fmla="*/ 6603450 h 6858000"/>
                <a:gd name="connsiteX26" fmla="*/ 6965813 w 9313016"/>
                <a:gd name="connsiteY26" fmla="*/ 6292932 h 6858000"/>
                <a:gd name="connsiteX27" fmla="*/ 7112961 w 9313016"/>
                <a:gd name="connsiteY27" fmla="*/ 6137505 h 6858000"/>
                <a:gd name="connsiteX28" fmla="*/ 7264790 w 9313016"/>
                <a:gd name="connsiteY28" fmla="*/ 5983710 h 6858000"/>
                <a:gd name="connsiteX29" fmla="*/ 7974595 w 9313016"/>
                <a:gd name="connsiteY29" fmla="*/ 5470773 h 6858000"/>
                <a:gd name="connsiteX30" fmla="*/ 8331591 w 9313016"/>
                <a:gd name="connsiteY30" fmla="*/ 5254048 h 6858000"/>
                <a:gd name="connsiteX31" fmla="*/ 8599807 w 9313016"/>
                <a:gd name="connsiteY31" fmla="*/ 4980010 h 6858000"/>
                <a:gd name="connsiteX32" fmla="*/ 8766474 w 9313016"/>
                <a:gd name="connsiteY32" fmla="*/ 4631524 h 6858000"/>
                <a:gd name="connsiteX33" fmla="*/ 8865755 w 9313016"/>
                <a:gd name="connsiteY33" fmla="*/ 4244445 h 6858000"/>
                <a:gd name="connsiteX34" fmla="*/ 8882911 w 9313016"/>
                <a:gd name="connsiteY34" fmla="*/ 4145659 h 6858000"/>
                <a:gd name="connsiteX35" fmla="*/ 8897403 w 9313016"/>
                <a:gd name="connsiteY35" fmla="*/ 4046633 h 6858000"/>
                <a:gd name="connsiteX36" fmla="*/ 8908298 w 9313016"/>
                <a:gd name="connsiteY36" fmla="*/ 3947271 h 6858000"/>
                <a:gd name="connsiteX37" fmla="*/ 8916184 w 9313016"/>
                <a:gd name="connsiteY37" fmla="*/ 3847765 h 6858000"/>
                <a:gd name="connsiteX38" fmla="*/ 8920670 w 9313016"/>
                <a:gd name="connsiteY38" fmla="*/ 3449597 h 6858000"/>
                <a:gd name="connsiteX39" fmla="*/ 8914607 w 9313016"/>
                <a:gd name="connsiteY39" fmla="*/ 3350283 h 6858000"/>
                <a:gd name="connsiteX40" fmla="*/ 8905340 w 9313016"/>
                <a:gd name="connsiteY40" fmla="*/ 3251209 h 6858000"/>
                <a:gd name="connsiteX41" fmla="*/ 8893854 w 9313016"/>
                <a:gd name="connsiteY41" fmla="*/ 3152376 h 6858000"/>
                <a:gd name="connsiteX42" fmla="*/ 8879706 w 9313016"/>
                <a:gd name="connsiteY42" fmla="*/ 3053878 h 6858000"/>
                <a:gd name="connsiteX43" fmla="*/ 8797531 w 9313016"/>
                <a:gd name="connsiteY43" fmla="*/ 2663966 h 6858000"/>
                <a:gd name="connsiteX44" fmla="*/ 8520442 w 9313016"/>
                <a:gd name="connsiteY44" fmla="*/ 1911983 h 6858000"/>
                <a:gd name="connsiteX45" fmla="*/ 8332626 w 9313016"/>
                <a:gd name="connsiteY45" fmla="*/ 1553608 h 6858000"/>
                <a:gd name="connsiteX46" fmla="*/ 8116317 w 9313016"/>
                <a:gd name="connsiteY46" fmla="*/ 1208529 h 6858000"/>
                <a:gd name="connsiteX47" fmla="*/ 7873293 w 9313016"/>
                <a:gd name="connsiteY47" fmla="*/ 878284 h 6858000"/>
                <a:gd name="connsiteX48" fmla="*/ 7604337 w 9313016"/>
                <a:gd name="connsiteY48" fmla="*/ 565125 h 6858000"/>
                <a:gd name="connsiteX49" fmla="*/ 7311128 w 9313016"/>
                <a:gd name="connsiteY49" fmla="*/ 270591 h 6858000"/>
                <a:gd name="connsiteX50" fmla="*/ 1752019 w 9313016"/>
                <a:gd name="connsiteY50" fmla="*/ 0 h 6858000"/>
                <a:gd name="connsiteX51" fmla="*/ 2155804 w 9313016"/>
                <a:gd name="connsiteY51" fmla="*/ 0 h 6858000"/>
                <a:gd name="connsiteX52" fmla="*/ 2103975 w 9313016"/>
                <a:gd name="connsiteY52" fmla="*/ 40789 h 6858000"/>
                <a:gd name="connsiteX53" fmla="*/ 1656310 w 9313016"/>
                <a:gd name="connsiteY53" fmla="*/ 470035 h 6858000"/>
                <a:gd name="connsiteX54" fmla="*/ 806013 w 9313016"/>
                <a:gd name="connsiteY54" fmla="*/ 1841133 h 6858000"/>
                <a:gd name="connsiteX55" fmla="*/ 580685 w 9313016"/>
                <a:gd name="connsiteY55" fmla="*/ 2606364 h 6858000"/>
                <a:gd name="connsiteX56" fmla="*/ 503489 w 9313016"/>
                <a:gd name="connsiteY56" fmla="*/ 3397276 h 6858000"/>
                <a:gd name="connsiteX57" fmla="*/ 570135 w 9313016"/>
                <a:gd name="connsiteY57" fmla="*/ 4188235 h 6858000"/>
                <a:gd name="connsiteX58" fmla="*/ 783387 w 9313016"/>
                <a:gd name="connsiteY58" fmla="*/ 4953850 h 6858000"/>
                <a:gd name="connsiteX59" fmla="*/ 1628014 w 9313016"/>
                <a:gd name="connsiteY59" fmla="*/ 6308245 h 6858000"/>
                <a:gd name="connsiteX60" fmla="*/ 2235998 w 9313016"/>
                <a:gd name="connsiteY60" fmla="*/ 6844829 h 6858000"/>
                <a:gd name="connsiteX61" fmla="*/ 2255028 w 9313016"/>
                <a:gd name="connsiteY61" fmla="*/ 6858000 h 6858000"/>
                <a:gd name="connsiteX62" fmla="*/ 1578787 w 9313016"/>
                <a:gd name="connsiteY62" fmla="*/ 6858000 h 6858000"/>
                <a:gd name="connsiteX63" fmla="*/ 1465153 w 9313016"/>
                <a:gd name="connsiteY63" fmla="*/ 6759050 h 6858000"/>
                <a:gd name="connsiteX64" fmla="*/ 1303650 w 9313016"/>
                <a:gd name="connsiteY64" fmla="*/ 6604267 h 6858000"/>
                <a:gd name="connsiteX65" fmla="*/ 323708 w 9313016"/>
                <a:gd name="connsiteY65" fmla="*/ 5126365 h 6858000"/>
                <a:gd name="connsiteX66" fmla="*/ 872 w 9313016"/>
                <a:gd name="connsiteY66" fmla="*/ 3391228 h 6858000"/>
                <a:gd name="connsiteX67" fmla="*/ 105428 w 9313016"/>
                <a:gd name="connsiteY67" fmla="*/ 2511899 h 6858000"/>
                <a:gd name="connsiteX68" fmla="*/ 384933 w 9313016"/>
                <a:gd name="connsiteY68" fmla="*/ 1670971 h 6858000"/>
                <a:gd name="connsiteX69" fmla="*/ 1433593 w 9313016"/>
                <a:gd name="connsiteY69" fmla="*/ 256095 h 6858000"/>
                <a:gd name="connsiteX70" fmla="*/ 1602664 w 9313016"/>
                <a:gd name="connsiteY70" fmla="*/ 1137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9313016" h="6858000">
                  <a:moveTo>
                    <a:pt x="6993556" y="0"/>
                  </a:moveTo>
                  <a:lnTo>
                    <a:pt x="7358516" y="0"/>
                  </a:lnTo>
                  <a:lnTo>
                    <a:pt x="7475006" y="82722"/>
                  </a:lnTo>
                  <a:cubicBezTo>
                    <a:pt x="7592423" y="169778"/>
                    <a:pt x="7706366" y="261748"/>
                    <a:pt x="7816357" y="358482"/>
                  </a:cubicBezTo>
                  <a:cubicBezTo>
                    <a:pt x="8036559" y="551589"/>
                    <a:pt x="8239655" y="764905"/>
                    <a:pt x="8421752" y="995405"/>
                  </a:cubicBezTo>
                  <a:cubicBezTo>
                    <a:pt x="8604736" y="1225282"/>
                    <a:pt x="8763567" y="1474646"/>
                    <a:pt x="8897059" y="1737211"/>
                  </a:cubicBezTo>
                  <a:cubicBezTo>
                    <a:pt x="9029909" y="2000162"/>
                    <a:pt x="9134317" y="2277990"/>
                    <a:pt x="9206633" y="2564460"/>
                  </a:cubicBezTo>
                  <a:cubicBezTo>
                    <a:pt x="9242322" y="2707791"/>
                    <a:pt x="9269041" y="2853474"/>
                    <a:pt x="9286787" y="3000164"/>
                  </a:cubicBezTo>
                  <a:cubicBezTo>
                    <a:pt x="9304977" y="3146856"/>
                    <a:pt x="9314097" y="3294698"/>
                    <a:pt x="9312914" y="3442493"/>
                  </a:cubicBezTo>
                  <a:cubicBezTo>
                    <a:pt x="9309906" y="3737987"/>
                    <a:pt x="9270717" y="4033288"/>
                    <a:pt x="9190562" y="4316686"/>
                  </a:cubicBezTo>
                  <a:cubicBezTo>
                    <a:pt x="9150486" y="4458240"/>
                    <a:pt x="9103951" y="4597587"/>
                    <a:pt x="9043416" y="4734917"/>
                  </a:cubicBezTo>
                  <a:cubicBezTo>
                    <a:pt x="8982980" y="4871817"/>
                    <a:pt x="8908740" y="5007131"/>
                    <a:pt x="8809657" y="5128718"/>
                  </a:cubicBezTo>
                  <a:cubicBezTo>
                    <a:pt x="8760312" y="5189247"/>
                    <a:pt x="8706137" y="5246945"/>
                    <a:pt x="8645997" y="5297441"/>
                  </a:cubicBezTo>
                  <a:cubicBezTo>
                    <a:pt x="8586252" y="5348274"/>
                    <a:pt x="8522809" y="5393730"/>
                    <a:pt x="8457787" y="5433763"/>
                  </a:cubicBezTo>
                  <a:cubicBezTo>
                    <a:pt x="8392816" y="5474132"/>
                    <a:pt x="8326219" y="5508213"/>
                    <a:pt x="8260803" y="5541237"/>
                  </a:cubicBezTo>
                  <a:cubicBezTo>
                    <a:pt x="8195289" y="5574071"/>
                    <a:pt x="8130023" y="5604838"/>
                    <a:pt x="8066136" y="5635704"/>
                  </a:cubicBezTo>
                  <a:cubicBezTo>
                    <a:pt x="7938313" y="5697433"/>
                    <a:pt x="7815222" y="5762186"/>
                    <a:pt x="7698638" y="5837163"/>
                  </a:cubicBezTo>
                  <a:cubicBezTo>
                    <a:pt x="7582449" y="5912381"/>
                    <a:pt x="7471881" y="5996094"/>
                    <a:pt x="7370135" y="6090081"/>
                  </a:cubicBezTo>
                  <a:cubicBezTo>
                    <a:pt x="7319460" y="6136593"/>
                    <a:pt x="7268881" y="6186082"/>
                    <a:pt x="7218897" y="6235860"/>
                  </a:cubicBezTo>
                  <a:cubicBezTo>
                    <a:pt x="7168763" y="6285493"/>
                    <a:pt x="7119665" y="6336229"/>
                    <a:pt x="7070665" y="6387205"/>
                  </a:cubicBezTo>
                  <a:cubicBezTo>
                    <a:pt x="6972715" y="6489208"/>
                    <a:pt x="6876195" y="6593131"/>
                    <a:pt x="6779035" y="6697100"/>
                  </a:cubicBezTo>
                  <a:cubicBezTo>
                    <a:pt x="6730379" y="6748989"/>
                    <a:pt x="6681528" y="6800878"/>
                    <a:pt x="6631837" y="6852239"/>
                  </a:cubicBezTo>
                  <a:lnTo>
                    <a:pt x="6626221" y="6858000"/>
                  </a:lnTo>
                  <a:lnTo>
                    <a:pt x="6424725" y="6858000"/>
                  </a:lnTo>
                  <a:lnTo>
                    <a:pt x="6527382" y="6756333"/>
                  </a:lnTo>
                  <a:cubicBezTo>
                    <a:pt x="6576726" y="6705932"/>
                    <a:pt x="6625480" y="6654811"/>
                    <a:pt x="6674233" y="6603450"/>
                  </a:cubicBezTo>
                  <a:cubicBezTo>
                    <a:pt x="6771788" y="6500920"/>
                    <a:pt x="6868309" y="6396757"/>
                    <a:pt x="6965813" y="6292932"/>
                  </a:cubicBezTo>
                  <a:lnTo>
                    <a:pt x="7112961" y="6137505"/>
                  </a:lnTo>
                  <a:cubicBezTo>
                    <a:pt x="7162354" y="6085808"/>
                    <a:pt x="7211945" y="6034640"/>
                    <a:pt x="7264790" y="5983710"/>
                  </a:cubicBezTo>
                  <a:cubicBezTo>
                    <a:pt x="7472373" y="5779130"/>
                    <a:pt x="7721610" y="5610648"/>
                    <a:pt x="7974595" y="5470773"/>
                  </a:cubicBezTo>
                  <a:cubicBezTo>
                    <a:pt x="8099903" y="5399395"/>
                    <a:pt x="8224127" y="5332529"/>
                    <a:pt x="8331591" y="5254048"/>
                  </a:cubicBezTo>
                  <a:cubicBezTo>
                    <a:pt x="8439351" y="5176047"/>
                    <a:pt x="8529660" y="5085949"/>
                    <a:pt x="8599807" y="4980010"/>
                  </a:cubicBezTo>
                  <a:cubicBezTo>
                    <a:pt x="8671187" y="4875128"/>
                    <a:pt x="8723982" y="4756086"/>
                    <a:pt x="8766474" y="4631524"/>
                  </a:cubicBezTo>
                  <a:cubicBezTo>
                    <a:pt x="8808968" y="4507010"/>
                    <a:pt x="8840615" y="4375872"/>
                    <a:pt x="8865755" y="4244445"/>
                  </a:cubicBezTo>
                  <a:cubicBezTo>
                    <a:pt x="8871375" y="4211468"/>
                    <a:pt x="8878129" y="4178731"/>
                    <a:pt x="8882911" y="4145659"/>
                  </a:cubicBezTo>
                  <a:lnTo>
                    <a:pt x="8897403" y="4046633"/>
                  </a:lnTo>
                  <a:lnTo>
                    <a:pt x="8908298" y="3947271"/>
                  </a:lnTo>
                  <a:cubicBezTo>
                    <a:pt x="8912389" y="3914247"/>
                    <a:pt x="8913425" y="3880886"/>
                    <a:pt x="8916184" y="3847765"/>
                  </a:cubicBezTo>
                  <a:cubicBezTo>
                    <a:pt x="8925797" y="3715091"/>
                    <a:pt x="8925945" y="3582127"/>
                    <a:pt x="8920670" y="3449597"/>
                  </a:cubicBezTo>
                  <a:lnTo>
                    <a:pt x="8914607" y="3350283"/>
                  </a:lnTo>
                  <a:cubicBezTo>
                    <a:pt x="8911995" y="3317211"/>
                    <a:pt x="8908348" y="3284233"/>
                    <a:pt x="8905340" y="3251209"/>
                  </a:cubicBezTo>
                  <a:cubicBezTo>
                    <a:pt x="8902628" y="3218185"/>
                    <a:pt x="8897551" y="3185305"/>
                    <a:pt x="8893854" y="3152376"/>
                  </a:cubicBezTo>
                  <a:cubicBezTo>
                    <a:pt x="8890305" y="3119399"/>
                    <a:pt x="8884932" y="3086662"/>
                    <a:pt x="8879706" y="3053878"/>
                  </a:cubicBezTo>
                  <a:cubicBezTo>
                    <a:pt x="8858707" y="2922835"/>
                    <a:pt x="8831249" y="2792705"/>
                    <a:pt x="8797531" y="2663966"/>
                  </a:cubicBezTo>
                  <a:cubicBezTo>
                    <a:pt x="8728616" y="2406777"/>
                    <a:pt x="8635497" y="2155109"/>
                    <a:pt x="8520442" y="1911983"/>
                  </a:cubicBezTo>
                  <a:cubicBezTo>
                    <a:pt x="8462667" y="1790541"/>
                    <a:pt x="8400112" y="1670923"/>
                    <a:pt x="8332626" y="1553608"/>
                  </a:cubicBezTo>
                  <a:cubicBezTo>
                    <a:pt x="8265683" y="1436006"/>
                    <a:pt x="8192973" y="1321188"/>
                    <a:pt x="8116317" y="1208529"/>
                  </a:cubicBezTo>
                  <a:cubicBezTo>
                    <a:pt x="8039811" y="1095776"/>
                    <a:pt x="7958079" y="986094"/>
                    <a:pt x="7873293" y="878284"/>
                  </a:cubicBezTo>
                  <a:cubicBezTo>
                    <a:pt x="7787814" y="771002"/>
                    <a:pt x="7697999" y="666551"/>
                    <a:pt x="7604337" y="565125"/>
                  </a:cubicBezTo>
                  <a:cubicBezTo>
                    <a:pt x="7510479" y="463891"/>
                    <a:pt x="7413367" y="364818"/>
                    <a:pt x="7311128" y="270591"/>
                  </a:cubicBezTo>
                  <a:close/>
                  <a:moveTo>
                    <a:pt x="1752019" y="0"/>
                  </a:moveTo>
                  <a:lnTo>
                    <a:pt x="2155804" y="0"/>
                  </a:lnTo>
                  <a:lnTo>
                    <a:pt x="2103975" y="40789"/>
                  </a:lnTo>
                  <a:cubicBezTo>
                    <a:pt x="1943592" y="173585"/>
                    <a:pt x="1793955" y="317500"/>
                    <a:pt x="1656310" y="470035"/>
                  </a:cubicBezTo>
                  <a:cubicBezTo>
                    <a:pt x="1288172" y="876939"/>
                    <a:pt x="1002998" y="1344708"/>
                    <a:pt x="806013" y="1841133"/>
                  </a:cubicBezTo>
                  <a:cubicBezTo>
                    <a:pt x="707818" y="2089538"/>
                    <a:pt x="630868" y="2345480"/>
                    <a:pt x="580685" y="2606364"/>
                  </a:cubicBezTo>
                  <a:cubicBezTo>
                    <a:pt x="530749" y="2867250"/>
                    <a:pt x="504868" y="3132119"/>
                    <a:pt x="503489" y="3397276"/>
                  </a:cubicBezTo>
                  <a:cubicBezTo>
                    <a:pt x="501467" y="3662434"/>
                    <a:pt x="524093" y="3927351"/>
                    <a:pt x="570135" y="4188235"/>
                  </a:cubicBezTo>
                  <a:cubicBezTo>
                    <a:pt x="615734" y="4449264"/>
                    <a:pt x="688642" y="4705493"/>
                    <a:pt x="783387" y="4953850"/>
                  </a:cubicBezTo>
                  <a:cubicBezTo>
                    <a:pt x="974357" y="5449796"/>
                    <a:pt x="1259630" y="5913773"/>
                    <a:pt x="1628014" y="6308245"/>
                  </a:cubicBezTo>
                  <a:cubicBezTo>
                    <a:pt x="1812182" y="6505481"/>
                    <a:pt x="2016215" y="6685052"/>
                    <a:pt x="2235998" y="6844829"/>
                  </a:cubicBezTo>
                  <a:lnTo>
                    <a:pt x="2255028" y="6858000"/>
                  </a:lnTo>
                  <a:lnTo>
                    <a:pt x="1578787" y="6858000"/>
                  </a:lnTo>
                  <a:lnTo>
                    <a:pt x="1465153" y="6759050"/>
                  </a:lnTo>
                  <a:cubicBezTo>
                    <a:pt x="1410086" y="6708726"/>
                    <a:pt x="1356236" y="6657104"/>
                    <a:pt x="1303650" y="6604267"/>
                  </a:cubicBezTo>
                  <a:cubicBezTo>
                    <a:pt x="883506" y="6181043"/>
                    <a:pt x="548150" y="5676072"/>
                    <a:pt x="323708" y="5126365"/>
                  </a:cubicBezTo>
                  <a:cubicBezTo>
                    <a:pt x="97737" y="4577139"/>
                    <a:pt x="-10958" y="3981927"/>
                    <a:pt x="872" y="3391228"/>
                  </a:cubicBezTo>
                  <a:cubicBezTo>
                    <a:pt x="5951" y="3095783"/>
                    <a:pt x="40506" y="2800528"/>
                    <a:pt x="105428" y="2511899"/>
                  </a:cubicBezTo>
                  <a:cubicBezTo>
                    <a:pt x="170104" y="2223317"/>
                    <a:pt x="262089" y="1940399"/>
                    <a:pt x="384933" y="1670971"/>
                  </a:cubicBezTo>
                  <a:cubicBezTo>
                    <a:pt x="629092" y="1131344"/>
                    <a:pt x="991955" y="646919"/>
                    <a:pt x="1433593" y="256095"/>
                  </a:cubicBezTo>
                  <a:cubicBezTo>
                    <a:pt x="1488791" y="207206"/>
                    <a:pt x="1545179" y="159733"/>
                    <a:pt x="1602664" y="113704"/>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Freeform: Shape 12">
              <a:extLst>
                <a:ext uri="{FF2B5EF4-FFF2-40B4-BE49-F238E27FC236}">
                  <a16:creationId xmlns:a16="http://schemas.microsoft.com/office/drawing/2014/main" id="{308677BE-069B-4A4D-8732-E26B6EF567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59468" y="3985"/>
              <a:ext cx="9065550" cy="6858000"/>
            </a:xfrm>
            <a:custGeom>
              <a:avLst/>
              <a:gdLst>
                <a:gd name="connsiteX0" fmla="*/ 1839951 w 9065550"/>
                <a:gd name="connsiteY0" fmla="*/ 0 h 6858000"/>
                <a:gd name="connsiteX1" fmla="*/ 6979427 w 9065550"/>
                <a:gd name="connsiteY1" fmla="*/ 0 h 6858000"/>
                <a:gd name="connsiteX2" fmla="*/ 6989586 w 9065550"/>
                <a:gd name="connsiteY2" fmla="*/ 6825 h 6858000"/>
                <a:gd name="connsiteX3" fmla="*/ 8932062 w 9065550"/>
                <a:gd name="connsiteY3" fmla="*/ 4580835 h 6858000"/>
                <a:gd name="connsiteX4" fmla="*/ 7166294 w 9065550"/>
                <a:gd name="connsiteY4" fmla="*/ 6259703 h 6858000"/>
                <a:gd name="connsiteX5" fmla="*/ 6868878 w 9065550"/>
                <a:gd name="connsiteY5" fmla="*/ 6564765 h 6858000"/>
                <a:gd name="connsiteX6" fmla="*/ 6591881 w 9065550"/>
                <a:gd name="connsiteY6" fmla="*/ 6858000 h 6858000"/>
                <a:gd name="connsiteX7" fmla="*/ 5184648 w 9065550"/>
                <a:gd name="connsiteY7" fmla="*/ 6858000 h 6858000"/>
                <a:gd name="connsiteX8" fmla="*/ 5244877 w 9065550"/>
                <a:gd name="connsiteY8" fmla="*/ 6817615 h 6858000"/>
                <a:gd name="connsiteX9" fmla="*/ 6033853 w 9065550"/>
                <a:gd name="connsiteY9" fmla="*/ 6069135 h 6858000"/>
                <a:gd name="connsiteX10" fmla="*/ 6480248 w 9065550"/>
                <a:gd name="connsiteY10" fmla="*/ 5607082 h 6858000"/>
                <a:gd name="connsiteX11" fmla="*/ 7551502 w 9065550"/>
                <a:gd name="connsiteY11" fmla="*/ 4859004 h 6858000"/>
                <a:gd name="connsiteX12" fmla="*/ 7844227 w 9065550"/>
                <a:gd name="connsiteY12" fmla="*/ 4683074 h 6858000"/>
                <a:gd name="connsiteX13" fmla="*/ 8005810 w 9065550"/>
                <a:gd name="connsiteY13" fmla="*/ 4330239 h 6858000"/>
                <a:gd name="connsiteX14" fmla="*/ 8016191 w 9065550"/>
                <a:gd name="connsiteY14" fmla="*/ 2956574 h 6858000"/>
                <a:gd name="connsiteX15" fmla="*/ 7346424 w 9065550"/>
                <a:gd name="connsiteY15" fmla="*/ 1636739 h 6858000"/>
                <a:gd name="connsiteX16" fmla="*/ 5995751 w 9065550"/>
                <a:gd name="connsiteY16" fmla="*/ 493319 h 6858000"/>
                <a:gd name="connsiteX17" fmla="*/ 4494836 w 9065550"/>
                <a:gd name="connsiteY17" fmla="*/ 75383 h 6858000"/>
                <a:gd name="connsiteX18" fmla="*/ 2002499 w 9065550"/>
                <a:gd name="connsiteY18" fmla="*/ 1094261 h 6858000"/>
                <a:gd name="connsiteX19" fmla="*/ 1241306 w 9065550"/>
                <a:gd name="connsiteY19" fmla="*/ 2206935 h 6858000"/>
                <a:gd name="connsiteX20" fmla="*/ 961736 w 9065550"/>
                <a:gd name="connsiteY20" fmla="*/ 3573719 h 6858000"/>
                <a:gd name="connsiteX21" fmla="*/ 1193878 w 9065550"/>
                <a:gd name="connsiteY21" fmla="*/ 4824208 h 6858000"/>
                <a:gd name="connsiteX22" fmla="*/ 1832096 w 9065550"/>
                <a:gd name="connsiteY22" fmla="*/ 5873050 h 6858000"/>
                <a:gd name="connsiteX23" fmla="*/ 3010752 w 9065550"/>
                <a:gd name="connsiteY23" fmla="*/ 6749475 h 6858000"/>
                <a:gd name="connsiteX24" fmla="*/ 3187037 w 9065550"/>
                <a:gd name="connsiteY24" fmla="*/ 6824756 h 6858000"/>
                <a:gd name="connsiteX25" fmla="*/ 3278211 w 9065550"/>
                <a:gd name="connsiteY25" fmla="*/ 6858000 h 6858000"/>
                <a:gd name="connsiteX26" fmla="*/ 1480830 w 9065550"/>
                <a:gd name="connsiteY26" fmla="*/ 6858000 h 6858000"/>
                <a:gd name="connsiteX27" fmla="*/ 1427607 w 9065550"/>
                <a:gd name="connsiteY27" fmla="*/ 6811515 h 6858000"/>
                <a:gd name="connsiteX28" fmla="*/ 1100739 w 9065550"/>
                <a:gd name="connsiteY28" fmla="*/ 6477651 h 6858000"/>
                <a:gd name="connsiteX29" fmla="*/ 0 w 9065550"/>
                <a:gd name="connsiteY29" fmla="*/ 3573620 h 6858000"/>
                <a:gd name="connsiteX30" fmla="*/ 1805513 w 9065550"/>
                <a:gd name="connsiteY30"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065550" h="6858000">
                  <a:moveTo>
                    <a:pt x="1839951" y="0"/>
                  </a:moveTo>
                  <a:lnTo>
                    <a:pt x="6979427" y="0"/>
                  </a:lnTo>
                  <a:lnTo>
                    <a:pt x="6989586" y="6825"/>
                  </a:lnTo>
                  <a:cubicBezTo>
                    <a:pt x="8438828" y="1031353"/>
                    <a:pt x="9439169" y="2823601"/>
                    <a:pt x="8932062" y="4580835"/>
                  </a:cubicBezTo>
                  <a:cubicBezTo>
                    <a:pt x="8592517" y="5757293"/>
                    <a:pt x="7979652" y="5458140"/>
                    <a:pt x="7166294" y="6259703"/>
                  </a:cubicBezTo>
                  <a:cubicBezTo>
                    <a:pt x="7064618" y="6359905"/>
                    <a:pt x="6966014" y="6462297"/>
                    <a:pt x="6868878" y="6564765"/>
                  </a:cubicBezTo>
                  <a:lnTo>
                    <a:pt x="6591881" y="6858000"/>
                  </a:lnTo>
                  <a:lnTo>
                    <a:pt x="5184648" y="6858000"/>
                  </a:lnTo>
                  <a:lnTo>
                    <a:pt x="5244877" y="6817615"/>
                  </a:lnTo>
                  <a:cubicBezTo>
                    <a:pt x="5481027" y="6649287"/>
                    <a:pt x="5723665" y="6398593"/>
                    <a:pt x="6033853" y="6069135"/>
                  </a:cubicBezTo>
                  <a:cubicBezTo>
                    <a:pt x="6175680" y="5918484"/>
                    <a:pt x="6322395" y="5762660"/>
                    <a:pt x="6480248" y="5607082"/>
                  </a:cubicBezTo>
                  <a:cubicBezTo>
                    <a:pt x="6893276" y="5200077"/>
                    <a:pt x="7273697" y="5002920"/>
                    <a:pt x="7551502" y="4859004"/>
                  </a:cubicBezTo>
                  <a:cubicBezTo>
                    <a:pt x="7687884" y="4788339"/>
                    <a:pt x="7795540" y="4732559"/>
                    <a:pt x="7844227" y="4683074"/>
                  </a:cubicBezTo>
                  <a:cubicBezTo>
                    <a:pt x="7898759" y="4627636"/>
                    <a:pt x="7956165" y="4502313"/>
                    <a:pt x="8005810" y="4330239"/>
                  </a:cubicBezTo>
                  <a:cubicBezTo>
                    <a:pt x="8132968" y="3889611"/>
                    <a:pt x="8136446" y="3427460"/>
                    <a:pt x="8016191" y="2956574"/>
                  </a:cubicBezTo>
                  <a:cubicBezTo>
                    <a:pt x="7900876" y="2505064"/>
                    <a:pt x="7669287" y="2048671"/>
                    <a:pt x="7346424" y="1636739"/>
                  </a:cubicBezTo>
                  <a:cubicBezTo>
                    <a:pt x="6979764" y="1168830"/>
                    <a:pt x="6512706" y="773489"/>
                    <a:pt x="5995751" y="493319"/>
                  </a:cubicBezTo>
                  <a:cubicBezTo>
                    <a:pt x="5491195" y="219884"/>
                    <a:pt x="4972174" y="75383"/>
                    <a:pt x="4494836" y="75383"/>
                  </a:cubicBezTo>
                  <a:cubicBezTo>
                    <a:pt x="3554318" y="75383"/>
                    <a:pt x="2669191" y="437197"/>
                    <a:pt x="2002499" y="1094261"/>
                  </a:cubicBezTo>
                  <a:cubicBezTo>
                    <a:pt x="1676360" y="1415667"/>
                    <a:pt x="1420225" y="1790023"/>
                    <a:pt x="1241306" y="2206935"/>
                  </a:cubicBezTo>
                  <a:cubicBezTo>
                    <a:pt x="1055782" y="2639169"/>
                    <a:pt x="961736" y="3099027"/>
                    <a:pt x="961736" y="3573719"/>
                  </a:cubicBezTo>
                  <a:cubicBezTo>
                    <a:pt x="961736" y="4005124"/>
                    <a:pt x="1039805" y="4425841"/>
                    <a:pt x="1193878" y="4824208"/>
                  </a:cubicBezTo>
                  <a:cubicBezTo>
                    <a:pt x="1342457" y="5208423"/>
                    <a:pt x="1557214" y="5561306"/>
                    <a:pt x="1832096" y="5873050"/>
                  </a:cubicBezTo>
                  <a:cubicBezTo>
                    <a:pt x="2157126" y="6241599"/>
                    <a:pt x="2564661" y="6544656"/>
                    <a:pt x="3010752" y="6749475"/>
                  </a:cubicBezTo>
                  <a:cubicBezTo>
                    <a:pt x="3069003" y="6776219"/>
                    <a:pt x="3127773" y="6801314"/>
                    <a:pt x="3187037" y="6824756"/>
                  </a:cubicBezTo>
                  <a:lnTo>
                    <a:pt x="3278211" y="6858000"/>
                  </a:lnTo>
                  <a:lnTo>
                    <a:pt x="1480830" y="6858000"/>
                  </a:lnTo>
                  <a:lnTo>
                    <a:pt x="1427607" y="6811515"/>
                  </a:lnTo>
                  <a:cubicBezTo>
                    <a:pt x="1312870" y="6705919"/>
                    <a:pt x="1203751" y="6594470"/>
                    <a:pt x="1100739" y="6477651"/>
                  </a:cubicBezTo>
                  <a:cubicBezTo>
                    <a:pt x="415045" y="5700097"/>
                    <a:pt x="0" y="4684635"/>
                    <a:pt x="0" y="3573620"/>
                  </a:cubicBezTo>
                  <a:cubicBezTo>
                    <a:pt x="0" y="2121118"/>
                    <a:pt x="709459" y="831902"/>
                    <a:pt x="1805513" y="24133"/>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Shape 13">
              <a:extLst>
                <a:ext uri="{FF2B5EF4-FFF2-40B4-BE49-F238E27FC236}">
                  <a16:creationId xmlns:a16="http://schemas.microsoft.com/office/drawing/2014/main" id="{9A9A575B-DD07-4388-963B-0AF3FDDCF3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48217" y="3985"/>
              <a:ext cx="9088051" cy="6858000"/>
            </a:xfrm>
            <a:custGeom>
              <a:avLst/>
              <a:gdLst>
                <a:gd name="connsiteX0" fmla="*/ 5158786 w 9088051"/>
                <a:gd name="connsiteY0" fmla="*/ 0 h 6858000"/>
                <a:gd name="connsiteX1" fmla="*/ 6996771 w 9088051"/>
                <a:gd name="connsiteY1" fmla="*/ 0 h 6858000"/>
                <a:gd name="connsiteX2" fmla="*/ 7006955 w 9088051"/>
                <a:gd name="connsiteY2" fmla="*/ 6825 h 6858000"/>
                <a:gd name="connsiteX3" fmla="*/ 8954230 w 9088051"/>
                <a:gd name="connsiteY3" fmla="*/ 4580835 h 6858000"/>
                <a:gd name="connsiteX4" fmla="*/ 7184080 w 9088051"/>
                <a:gd name="connsiteY4" fmla="*/ 6259703 h 6858000"/>
                <a:gd name="connsiteX5" fmla="*/ 6885926 w 9088051"/>
                <a:gd name="connsiteY5" fmla="*/ 6564765 h 6858000"/>
                <a:gd name="connsiteX6" fmla="*/ 6608241 w 9088051"/>
                <a:gd name="connsiteY6" fmla="*/ 6858000 h 6858000"/>
                <a:gd name="connsiteX7" fmla="*/ 5462870 w 9088051"/>
                <a:gd name="connsiteY7" fmla="*/ 6858000 h 6858000"/>
                <a:gd name="connsiteX8" fmla="*/ 5529056 w 9088051"/>
                <a:gd name="connsiteY8" fmla="*/ 6804645 h 6858000"/>
                <a:gd name="connsiteX9" fmla="*/ 6167613 w 9088051"/>
                <a:gd name="connsiteY9" fmla="*/ 6173667 h 6858000"/>
                <a:gd name="connsiteX10" fmla="*/ 6610973 w 9088051"/>
                <a:gd name="connsiteY10" fmla="*/ 5715860 h 6858000"/>
                <a:gd name="connsiteX11" fmla="*/ 7646083 w 9088051"/>
                <a:gd name="connsiteY11" fmla="*/ 4995842 h 6858000"/>
                <a:gd name="connsiteX12" fmla="*/ 7980054 w 9088051"/>
                <a:gd name="connsiteY12" fmla="*/ 4790095 h 6858000"/>
                <a:gd name="connsiteX13" fmla="*/ 8180437 w 9088051"/>
                <a:gd name="connsiteY13" fmla="*/ 4371964 h 6858000"/>
                <a:gd name="connsiteX14" fmla="*/ 8192058 w 9088051"/>
                <a:gd name="connsiteY14" fmla="*/ 2919242 h 6858000"/>
                <a:gd name="connsiteX15" fmla="*/ 7492638 w 9088051"/>
                <a:gd name="connsiteY15" fmla="*/ 1542845 h 6858000"/>
                <a:gd name="connsiteX16" fmla="*/ 6089097 w 9088051"/>
                <a:gd name="connsiteY16" fmla="*/ 357847 h 6858000"/>
                <a:gd name="connsiteX17" fmla="*/ 5288639 w 9088051"/>
                <a:gd name="connsiteY17" fmla="*/ 31627 h 6858000"/>
                <a:gd name="connsiteX18" fmla="*/ 1844517 w 9088051"/>
                <a:gd name="connsiteY18" fmla="*/ 0 h 6858000"/>
                <a:gd name="connsiteX19" fmla="*/ 3734467 w 9088051"/>
                <a:gd name="connsiteY19" fmla="*/ 0 h 6858000"/>
                <a:gd name="connsiteX20" fmla="*/ 3603618 w 9088051"/>
                <a:gd name="connsiteY20" fmla="*/ 28853 h 6858000"/>
                <a:gd name="connsiteX21" fmla="*/ 1892878 w 9088051"/>
                <a:gd name="connsiteY21" fmla="*/ 985434 h 6858000"/>
                <a:gd name="connsiteX22" fmla="*/ 1096045 w 9088051"/>
                <a:gd name="connsiteY22" fmla="*/ 2147349 h 6858000"/>
                <a:gd name="connsiteX23" fmla="*/ 803453 w 9088051"/>
                <a:gd name="connsiteY23" fmla="*/ 3573669 h 6858000"/>
                <a:gd name="connsiteX24" fmla="*/ 1046377 w 9088051"/>
                <a:gd name="connsiteY24" fmla="*/ 4878573 h 6858000"/>
                <a:gd name="connsiteX25" fmla="*/ 1714473 w 9088051"/>
                <a:gd name="connsiteY25" fmla="*/ 5973776 h 6858000"/>
                <a:gd name="connsiteX26" fmla="*/ 2776083 w 9088051"/>
                <a:gd name="connsiteY26" fmla="*/ 6804641 h 6858000"/>
                <a:gd name="connsiteX27" fmla="*/ 2884836 w 9088051"/>
                <a:gd name="connsiteY27" fmla="*/ 6858000 h 6858000"/>
                <a:gd name="connsiteX28" fmla="*/ 1484505 w 9088051"/>
                <a:gd name="connsiteY28" fmla="*/ 6858000 h 6858000"/>
                <a:gd name="connsiteX29" fmla="*/ 1431151 w 9088051"/>
                <a:gd name="connsiteY29" fmla="*/ 6811515 h 6858000"/>
                <a:gd name="connsiteX30" fmla="*/ 1103471 w 9088051"/>
                <a:gd name="connsiteY30" fmla="*/ 6477651 h 6858000"/>
                <a:gd name="connsiteX31" fmla="*/ 0 w 9088051"/>
                <a:gd name="connsiteY31" fmla="*/ 3573620 h 6858000"/>
                <a:gd name="connsiteX32" fmla="*/ 1809994 w 9088051"/>
                <a:gd name="connsiteY32"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088051" h="6858000">
                  <a:moveTo>
                    <a:pt x="5158786" y="0"/>
                  </a:moveTo>
                  <a:lnTo>
                    <a:pt x="6996771" y="0"/>
                  </a:lnTo>
                  <a:lnTo>
                    <a:pt x="7006955" y="6825"/>
                  </a:lnTo>
                  <a:cubicBezTo>
                    <a:pt x="8459794" y="1031353"/>
                    <a:pt x="9462596" y="2823601"/>
                    <a:pt x="8954230" y="4580835"/>
                  </a:cubicBezTo>
                  <a:cubicBezTo>
                    <a:pt x="8613842" y="5757293"/>
                    <a:pt x="7999457" y="5458140"/>
                    <a:pt x="7184080" y="6259703"/>
                  </a:cubicBezTo>
                  <a:cubicBezTo>
                    <a:pt x="7082152" y="6359905"/>
                    <a:pt x="6983303" y="6462297"/>
                    <a:pt x="6885926" y="6564765"/>
                  </a:cubicBezTo>
                  <a:lnTo>
                    <a:pt x="6608241" y="6858000"/>
                  </a:lnTo>
                  <a:lnTo>
                    <a:pt x="5462870" y="6858000"/>
                  </a:lnTo>
                  <a:lnTo>
                    <a:pt x="5529056" y="6804645"/>
                  </a:lnTo>
                  <a:cubicBezTo>
                    <a:pt x="5740217" y="6626505"/>
                    <a:pt x="5949382" y="6404876"/>
                    <a:pt x="6167613" y="6173667"/>
                  </a:cubicBezTo>
                  <a:cubicBezTo>
                    <a:pt x="6308782" y="6024091"/>
                    <a:pt x="6454799" y="5869390"/>
                    <a:pt x="6610973" y="5715860"/>
                  </a:cubicBezTo>
                  <a:cubicBezTo>
                    <a:pt x="7007847" y="5325741"/>
                    <a:pt x="7376733" y="5135074"/>
                    <a:pt x="7646083" y="4995842"/>
                  </a:cubicBezTo>
                  <a:cubicBezTo>
                    <a:pt x="7816858" y="4907561"/>
                    <a:pt x="7916545" y="4854514"/>
                    <a:pt x="7980054" y="4790095"/>
                  </a:cubicBezTo>
                  <a:cubicBezTo>
                    <a:pt x="8054629" y="4714405"/>
                    <a:pt x="8122031" y="4573758"/>
                    <a:pt x="8180437" y="4371964"/>
                  </a:cubicBezTo>
                  <a:cubicBezTo>
                    <a:pt x="8315441" y="3905228"/>
                    <a:pt x="8319381" y="3416431"/>
                    <a:pt x="8192058" y="2919242"/>
                  </a:cubicBezTo>
                  <a:cubicBezTo>
                    <a:pt x="8071251" y="2447381"/>
                    <a:pt x="7829388" y="1971467"/>
                    <a:pt x="7492638" y="1542845"/>
                  </a:cubicBezTo>
                  <a:cubicBezTo>
                    <a:pt x="7111829" y="1058099"/>
                    <a:pt x="6626484" y="648361"/>
                    <a:pt x="6089097" y="357847"/>
                  </a:cubicBezTo>
                  <a:cubicBezTo>
                    <a:pt x="5824244" y="214687"/>
                    <a:pt x="5554957" y="105262"/>
                    <a:pt x="5288639" y="31627"/>
                  </a:cubicBezTo>
                  <a:close/>
                  <a:moveTo>
                    <a:pt x="1844517" y="0"/>
                  </a:moveTo>
                  <a:lnTo>
                    <a:pt x="3734467" y="0"/>
                  </a:lnTo>
                  <a:lnTo>
                    <a:pt x="3603618" y="28853"/>
                  </a:lnTo>
                  <a:cubicBezTo>
                    <a:pt x="2962049" y="186733"/>
                    <a:pt x="2373277" y="513136"/>
                    <a:pt x="1892878" y="985434"/>
                  </a:cubicBezTo>
                  <a:cubicBezTo>
                    <a:pt x="1551428" y="1321091"/>
                    <a:pt x="1283341" y="1711990"/>
                    <a:pt x="1096045" y="2147349"/>
                  </a:cubicBezTo>
                  <a:cubicBezTo>
                    <a:pt x="901876" y="2598519"/>
                    <a:pt x="803453" y="3078432"/>
                    <a:pt x="803453" y="3573669"/>
                  </a:cubicBezTo>
                  <a:cubicBezTo>
                    <a:pt x="803453" y="4023717"/>
                    <a:pt x="885151" y="4462735"/>
                    <a:pt x="1046377" y="4878573"/>
                  </a:cubicBezTo>
                  <a:cubicBezTo>
                    <a:pt x="1201945" y="5279770"/>
                    <a:pt x="1426681" y="5648221"/>
                    <a:pt x="1714473" y="5973776"/>
                  </a:cubicBezTo>
                  <a:cubicBezTo>
                    <a:pt x="2012357" y="6310732"/>
                    <a:pt x="2376505" y="6595304"/>
                    <a:pt x="2776083" y="6804641"/>
                  </a:cubicBezTo>
                  <a:lnTo>
                    <a:pt x="2884836" y="6858000"/>
                  </a:lnTo>
                  <a:lnTo>
                    <a:pt x="1484505" y="6858000"/>
                  </a:lnTo>
                  <a:lnTo>
                    <a:pt x="1431151" y="6811515"/>
                  </a:lnTo>
                  <a:cubicBezTo>
                    <a:pt x="1316128" y="6705919"/>
                    <a:pt x="1206738" y="6594470"/>
                    <a:pt x="1103471" y="6477651"/>
                  </a:cubicBezTo>
                  <a:cubicBezTo>
                    <a:pt x="416075" y="5700097"/>
                    <a:pt x="0" y="4684635"/>
                    <a:pt x="0" y="3573620"/>
                  </a:cubicBezTo>
                  <a:cubicBezTo>
                    <a:pt x="0" y="2121118"/>
                    <a:pt x="711220" y="831902"/>
                    <a:pt x="1809994" y="24133"/>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 name="Freeform: Shape 14">
              <a:extLst>
                <a:ext uri="{FF2B5EF4-FFF2-40B4-BE49-F238E27FC236}">
                  <a16:creationId xmlns:a16="http://schemas.microsoft.com/office/drawing/2014/main" id="{D55285E4-21EB-4EC1-AB8E-36E881E899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29061" y="3985"/>
              <a:ext cx="9107210" cy="6858000"/>
            </a:xfrm>
            <a:custGeom>
              <a:avLst/>
              <a:gdLst>
                <a:gd name="connsiteX0" fmla="*/ 6184722 w 9107210"/>
                <a:gd name="connsiteY0" fmla="*/ 0 h 6858000"/>
                <a:gd name="connsiteX1" fmla="*/ 6985680 w 9107210"/>
                <a:gd name="connsiteY1" fmla="*/ 0 h 6858000"/>
                <a:gd name="connsiteX2" fmla="*/ 7324323 w 9107210"/>
                <a:gd name="connsiteY2" fmla="*/ 247136 h 6858000"/>
                <a:gd name="connsiteX3" fmla="*/ 7652712 w 9107210"/>
                <a:gd name="connsiteY3" fmla="*/ 528495 h 6858000"/>
                <a:gd name="connsiteX4" fmla="*/ 8236677 w 9107210"/>
                <a:gd name="connsiteY4" fmla="*/ 1166289 h 6858000"/>
                <a:gd name="connsiteX5" fmla="*/ 8704298 w 9107210"/>
                <a:gd name="connsiteY5" fmla="*/ 1897038 h 6858000"/>
                <a:gd name="connsiteX6" fmla="*/ 8885160 w 9107210"/>
                <a:gd name="connsiteY6" fmla="*/ 2294087 h 6858000"/>
                <a:gd name="connsiteX7" fmla="*/ 8924247 w 9107210"/>
                <a:gd name="connsiteY7" fmla="*/ 2396286 h 6858000"/>
                <a:gd name="connsiteX8" fmla="*/ 8960022 w 9107210"/>
                <a:gd name="connsiteY8" fmla="*/ 2499767 h 6858000"/>
                <a:gd name="connsiteX9" fmla="*/ 8991720 w 9107210"/>
                <a:gd name="connsiteY9" fmla="*/ 2604671 h 6858000"/>
                <a:gd name="connsiteX10" fmla="*/ 9019646 w 9107210"/>
                <a:gd name="connsiteY10" fmla="*/ 2710708 h 6858000"/>
                <a:gd name="connsiteX11" fmla="*/ 9105822 w 9107210"/>
                <a:gd name="connsiteY11" fmla="*/ 3582266 h 6858000"/>
                <a:gd name="connsiteX12" fmla="*/ 9057716 w 9107210"/>
                <a:gd name="connsiteY12" fmla="*/ 4017873 h 6858000"/>
                <a:gd name="connsiteX13" fmla="*/ 8945600 w 9107210"/>
                <a:gd name="connsiteY13" fmla="*/ 4439659 h 6858000"/>
                <a:gd name="connsiteX14" fmla="*/ 8796080 w 9107210"/>
                <a:gd name="connsiteY14" fmla="*/ 4847428 h 6858000"/>
                <a:gd name="connsiteX15" fmla="*/ 8702056 w 9107210"/>
                <a:gd name="connsiteY15" fmla="*/ 5050108 h 6858000"/>
                <a:gd name="connsiteX16" fmla="*/ 8581125 w 9107210"/>
                <a:gd name="connsiteY16" fmla="*/ 5247525 h 6858000"/>
                <a:gd name="connsiteX17" fmla="*/ 8426254 w 9107210"/>
                <a:gd name="connsiteY17" fmla="*/ 5429647 h 6858000"/>
                <a:gd name="connsiteX18" fmla="*/ 8337174 w 9107210"/>
                <a:gd name="connsiteY18" fmla="*/ 5510552 h 6858000"/>
                <a:gd name="connsiteX19" fmla="*/ 8243200 w 9107210"/>
                <a:gd name="connsiteY19" fmla="*/ 5582948 h 6858000"/>
                <a:gd name="connsiteX20" fmla="*/ 7868330 w 9107210"/>
                <a:gd name="connsiteY20" fmla="*/ 5811104 h 6858000"/>
                <a:gd name="connsiteX21" fmla="*/ 7538916 w 9107210"/>
                <a:gd name="connsiteY21" fmla="*/ 6018899 h 6858000"/>
                <a:gd name="connsiteX22" fmla="*/ 7391280 w 9107210"/>
                <a:gd name="connsiteY22" fmla="*/ 6134132 h 6858000"/>
                <a:gd name="connsiteX23" fmla="*/ 7252511 w 9107210"/>
                <a:gd name="connsiteY23" fmla="*/ 6259105 h 6858000"/>
                <a:gd name="connsiteX24" fmla="*/ 7185601 w 9107210"/>
                <a:gd name="connsiteY24" fmla="*/ 6325894 h 6858000"/>
                <a:gd name="connsiteX25" fmla="*/ 7116651 w 9107210"/>
                <a:gd name="connsiteY25" fmla="*/ 6397010 h 6858000"/>
                <a:gd name="connsiteX26" fmla="*/ 6978545 w 9107210"/>
                <a:gd name="connsiteY26" fmla="*/ 6541607 h 6858000"/>
                <a:gd name="connsiteX27" fmla="*/ 6693009 w 9107210"/>
                <a:gd name="connsiteY27" fmla="*/ 6832716 h 6858000"/>
                <a:gd name="connsiteX28" fmla="*/ 6667488 w 9107210"/>
                <a:gd name="connsiteY28" fmla="*/ 6858000 h 6858000"/>
                <a:gd name="connsiteX29" fmla="*/ 6056793 w 9107210"/>
                <a:gd name="connsiteY29" fmla="*/ 6858000 h 6858000"/>
                <a:gd name="connsiteX30" fmla="*/ 6077345 w 9107210"/>
                <a:gd name="connsiteY30" fmla="*/ 6835420 h 6858000"/>
                <a:gd name="connsiteX31" fmla="*/ 6208519 w 9107210"/>
                <a:gd name="connsiteY31" fmla="*/ 6683989 h 6858000"/>
                <a:gd name="connsiteX32" fmla="*/ 6340001 w 9107210"/>
                <a:gd name="connsiteY32" fmla="*/ 6529852 h 6858000"/>
                <a:gd name="connsiteX33" fmla="*/ 6611419 w 9107210"/>
                <a:gd name="connsiteY33" fmla="*/ 6219317 h 6858000"/>
                <a:gd name="connsiteX34" fmla="*/ 6757678 w 9107210"/>
                <a:gd name="connsiteY34" fmla="*/ 6068228 h 6858000"/>
                <a:gd name="connsiteX35" fmla="*/ 6833713 w 9107210"/>
                <a:gd name="connsiteY35" fmla="*/ 5994061 h 6858000"/>
                <a:gd name="connsiteX36" fmla="*/ 6915148 w 9107210"/>
                <a:gd name="connsiteY36" fmla="*/ 5918812 h 6858000"/>
                <a:gd name="connsiteX37" fmla="*/ 7276311 w 9107210"/>
                <a:gd name="connsiteY37" fmla="*/ 5650229 h 6858000"/>
                <a:gd name="connsiteX38" fmla="*/ 7664942 w 9107210"/>
                <a:gd name="connsiteY38" fmla="*/ 5445681 h 6858000"/>
                <a:gd name="connsiteX39" fmla="*/ 7848505 w 9107210"/>
                <a:gd name="connsiteY39" fmla="*/ 5358333 h 6858000"/>
                <a:gd name="connsiteX40" fmla="*/ 8011785 w 9107210"/>
                <a:gd name="connsiteY40" fmla="*/ 5267788 h 6858000"/>
                <a:gd name="connsiteX41" fmla="*/ 8260273 w 9107210"/>
                <a:gd name="connsiteY41" fmla="*/ 5034370 h 6858000"/>
                <a:gd name="connsiteX42" fmla="*/ 8417589 w 9107210"/>
                <a:gd name="connsiteY42" fmla="*/ 4714488 h 6858000"/>
                <a:gd name="connsiteX43" fmla="*/ 8495000 w 9107210"/>
                <a:gd name="connsiteY43" fmla="*/ 4346409 h 6858000"/>
                <a:gd name="connsiteX44" fmla="*/ 8508556 w 9107210"/>
                <a:gd name="connsiteY44" fmla="*/ 3971101 h 6858000"/>
                <a:gd name="connsiteX45" fmla="*/ 8483330 w 9107210"/>
                <a:gd name="connsiteY45" fmla="*/ 3600710 h 6858000"/>
                <a:gd name="connsiteX46" fmla="*/ 8425336 w 9107210"/>
                <a:gd name="connsiteY46" fmla="*/ 3236121 h 6858000"/>
                <a:gd name="connsiteX47" fmla="*/ 8334575 w 9107210"/>
                <a:gd name="connsiteY47" fmla="*/ 2877977 h 6858000"/>
                <a:gd name="connsiteX48" fmla="*/ 8087513 w 9107210"/>
                <a:gd name="connsiteY48" fmla="*/ 2174622 h 6858000"/>
                <a:gd name="connsiteX49" fmla="*/ 7723650 w 9107210"/>
                <a:gd name="connsiteY49" fmla="*/ 1507613 h 6858000"/>
                <a:gd name="connsiteX50" fmla="*/ 7501815 w 9107210"/>
                <a:gd name="connsiteY50" fmla="*/ 1192947 h 6858000"/>
                <a:gd name="connsiteX51" fmla="*/ 7254399 w 9107210"/>
                <a:gd name="connsiteY51" fmla="*/ 894361 h 6858000"/>
                <a:gd name="connsiteX52" fmla="*/ 6689339 w 9107210"/>
                <a:gd name="connsiteY52" fmla="*/ 354046 h 6858000"/>
                <a:gd name="connsiteX53" fmla="*/ 6206651 w 9107210"/>
                <a:gd name="connsiteY53" fmla="*/ 12626 h 6858000"/>
                <a:gd name="connsiteX54" fmla="*/ 1827105 w 9107210"/>
                <a:gd name="connsiteY54" fmla="*/ 0 h 6858000"/>
                <a:gd name="connsiteX55" fmla="*/ 2807607 w 9107210"/>
                <a:gd name="connsiteY55" fmla="*/ 0 h 6858000"/>
                <a:gd name="connsiteX56" fmla="*/ 2667958 w 9107210"/>
                <a:gd name="connsiteY56" fmla="*/ 88235 h 6858000"/>
                <a:gd name="connsiteX57" fmla="*/ 2354723 w 9107210"/>
                <a:gd name="connsiteY57" fmla="*/ 314947 h 6858000"/>
                <a:gd name="connsiteX58" fmla="*/ 2059963 w 9107210"/>
                <a:gd name="connsiteY58" fmla="*/ 561545 h 6858000"/>
                <a:gd name="connsiteX59" fmla="*/ 1780798 w 9107210"/>
                <a:gd name="connsiteY59" fmla="*/ 824425 h 6858000"/>
                <a:gd name="connsiteX60" fmla="*/ 954714 w 9107210"/>
                <a:gd name="connsiteY60" fmla="*/ 2094309 h 6858000"/>
                <a:gd name="connsiteX61" fmla="*/ 732676 w 9107210"/>
                <a:gd name="connsiteY61" fmla="*/ 2813646 h 6858000"/>
                <a:gd name="connsiteX62" fmla="*/ 673867 w 9107210"/>
                <a:gd name="connsiteY62" fmla="*/ 3183989 h 6858000"/>
                <a:gd name="connsiteX63" fmla="*/ 647621 w 9107210"/>
                <a:gd name="connsiteY63" fmla="*/ 3557281 h 6858000"/>
                <a:gd name="connsiteX64" fmla="*/ 653381 w 9107210"/>
                <a:gd name="connsiteY64" fmla="*/ 3931214 h 6858000"/>
                <a:gd name="connsiteX65" fmla="*/ 690428 w 9107210"/>
                <a:gd name="connsiteY65" fmla="*/ 4303719 h 6858000"/>
                <a:gd name="connsiteX66" fmla="*/ 871801 w 9107210"/>
                <a:gd name="connsiteY66" fmla="*/ 5033041 h 6858000"/>
                <a:gd name="connsiteX67" fmla="*/ 1197749 w 9107210"/>
                <a:gd name="connsiteY67" fmla="*/ 5718494 h 6858000"/>
                <a:gd name="connsiteX68" fmla="*/ 1411480 w 9107210"/>
                <a:gd name="connsiteY68" fmla="*/ 6036703 h 6858000"/>
                <a:gd name="connsiteX69" fmla="*/ 1530170 w 9107210"/>
                <a:gd name="connsiteY69" fmla="*/ 6188430 h 6858000"/>
                <a:gd name="connsiteX70" fmla="*/ 1657165 w 9107210"/>
                <a:gd name="connsiteY70" fmla="*/ 6335385 h 6858000"/>
                <a:gd name="connsiteX71" fmla="*/ 1931343 w 9107210"/>
                <a:gd name="connsiteY71" fmla="*/ 6612896 h 6858000"/>
                <a:gd name="connsiteX72" fmla="*/ 2220133 w 9107210"/>
                <a:gd name="connsiteY72" fmla="*/ 6858000 h 6858000"/>
                <a:gd name="connsiteX73" fmla="*/ 1539862 w 9107210"/>
                <a:gd name="connsiteY73" fmla="*/ 6858000 h 6858000"/>
                <a:gd name="connsiteX74" fmla="*/ 1307111 w 9107210"/>
                <a:gd name="connsiteY74" fmla="*/ 6648873 h 6858000"/>
                <a:gd name="connsiteX75" fmla="*/ 750258 w 9107210"/>
                <a:gd name="connsiteY75" fmla="*/ 5987570 h 6858000"/>
                <a:gd name="connsiteX76" fmla="*/ 335382 w 9107210"/>
                <a:gd name="connsiteY76" fmla="*/ 5229279 h 6858000"/>
                <a:gd name="connsiteX77" fmla="*/ 79351 w 9107210"/>
                <a:gd name="connsiteY77" fmla="*/ 4403854 h 6858000"/>
                <a:gd name="connsiteX78" fmla="*/ 16007 w 9107210"/>
                <a:gd name="connsiteY78" fmla="*/ 3975723 h 6858000"/>
                <a:gd name="connsiteX79" fmla="*/ 871 w 9107210"/>
                <a:gd name="connsiteY79" fmla="*/ 3543362 h 6858000"/>
                <a:gd name="connsiteX80" fmla="*/ 32519 w 9107210"/>
                <a:gd name="connsiteY80" fmla="*/ 3112085 h 6858000"/>
                <a:gd name="connsiteX81" fmla="*/ 108502 w 9107210"/>
                <a:gd name="connsiteY81" fmla="*/ 2686511 h 6858000"/>
                <a:gd name="connsiteX82" fmla="*/ 378239 w 9107210"/>
                <a:gd name="connsiteY82" fmla="*/ 1865955 h 6858000"/>
                <a:gd name="connsiteX83" fmla="*/ 1343701 w 9107210"/>
                <a:gd name="connsiteY83" fmla="*/ 431508 h 6858000"/>
                <a:gd name="connsiteX84" fmla="*/ 1661853 w 9107210"/>
                <a:gd name="connsiteY84" fmla="*/ 1302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9107210" h="6858000">
                  <a:moveTo>
                    <a:pt x="6184722" y="0"/>
                  </a:moveTo>
                  <a:lnTo>
                    <a:pt x="6985680" y="0"/>
                  </a:lnTo>
                  <a:lnTo>
                    <a:pt x="7324323" y="247136"/>
                  </a:lnTo>
                  <a:cubicBezTo>
                    <a:pt x="7437502" y="336500"/>
                    <a:pt x="7547171" y="430254"/>
                    <a:pt x="7652712" y="528495"/>
                  </a:cubicBezTo>
                  <a:cubicBezTo>
                    <a:pt x="7863743" y="724929"/>
                    <a:pt x="8060097" y="937593"/>
                    <a:pt x="8236677" y="1166289"/>
                  </a:cubicBezTo>
                  <a:cubicBezTo>
                    <a:pt x="8413818" y="1394594"/>
                    <a:pt x="8570168" y="1639471"/>
                    <a:pt x="8704298" y="1897038"/>
                  </a:cubicBezTo>
                  <a:cubicBezTo>
                    <a:pt x="8770803" y="2026141"/>
                    <a:pt x="8830836" y="2158786"/>
                    <a:pt x="8885160" y="2294087"/>
                  </a:cubicBezTo>
                  <a:cubicBezTo>
                    <a:pt x="8898360" y="2328071"/>
                    <a:pt x="8912169" y="2361810"/>
                    <a:pt x="8924247" y="2396286"/>
                  </a:cubicBezTo>
                  <a:lnTo>
                    <a:pt x="8960022" y="2499767"/>
                  </a:lnTo>
                  <a:lnTo>
                    <a:pt x="8991720" y="2604671"/>
                  </a:lnTo>
                  <a:cubicBezTo>
                    <a:pt x="9002116" y="2639690"/>
                    <a:pt x="9010474" y="2675346"/>
                    <a:pt x="9019646" y="2710708"/>
                  </a:cubicBezTo>
                  <a:cubicBezTo>
                    <a:pt x="9089055" y="2995079"/>
                    <a:pt x="9113620" y="3289927"/>
                    <a:pt x="9105822" y="3582266"/>
                  </a:cubicBezTo>
                  <a:cubicBezTo>
                    <a:pt x="9101796" y="3728484"/>
                    <a:pt x="9085744" y="3874458"/>
                    <a:pt x="9057716" y="4017873"/>
                  </a:cubicBezTo>
                  <a:cubicBezTo>
                    <a:pt x="9029534" y="4161336"/>
                    <a:pt x="8990497" y="4302046"/>
                    <a:pt x="8945600" y="4439659"/>
                  </a:cubicBezTo>
                  <a:cubicBezTo>
                    <a:pt x="8900857" y="4577566"/>
                    <a:pt x="8852901" y="4711784"/>
                    <a:pt x="8796080" y="4847428"/>
                  </a:cubicBezTo>
                  <a:cubicBezTo>
                    <a:pt x="8767695" y="4915152"/>
                    <a:pt x="8737016" y="4982926"/>
                    <a:pt x="8702056" y="5050108"/>
                  </a:cubicBezTo>
                  <a:cubicBezTo>
                    <a:pt x="8666485" y="5116997"/>
                    <a:pt x="8627347" y="5183687"/>
                    <a:pt x="8581125" y="5247525"/>
                  </a:cubicBezTo>
                  <a:cubicBezTo>
                    <a:pt x="8535565" y="5311660"/>
                    <a:pt x="8483534" y="5373185"/>
                    <a:pt x="8426254" y="5429647"/>
                  </a:cubicBezTo>
                  <a:cubicBezTo>
                    <a:pt x="8397512" y="5457779"/>
                    <a:pt x="8367801" y="5484879"/>
                    <a:pt x="8337174" y="5510552"/>
                  </a:cubicBezTo>
                  <a:cubicBezTo>
                    <a:pt x="8306444" y="5536077"/>
                    <a:pt x="8274899" y="5560029"/>
                    <a:pt x="8243200" y="5582948"/>
                  </a:cubicBezTo>
                  <a:cubicBezTo>
                    <a:pt x="8115543" y="5674574"/>
                    <a:pt x="7986203" y="5743233"/>
                    <a:pt x="7868330" y="5811104"/>
                  </a:cubicBezTo>
                  <a:cubicBezTo>
                    <a:pt x="7749844" y="5878385"/>
                    <a:pt x="7640685" y="5945126"/>
                    <a:pt x="7538916" y="6018899"/>
                  </a:cubicBezTo>
                  <a:cubicBezTo>
                    <a:pt x="7487749" y="6055392"/>
                    <a:pt x="7438777" y="6093950"/>
                    <a:pt x="7391280" y="6134132"/>
                  </a:cubicBezTo>
                  <a:cubicBezTo>
                    <a:pt x="7343427" y="6173921"/>
                    <a:pt x="7297511" y="6215922"/>
                    <a:pt x="7252511" y="6259105"/>
                  </a:cubicBezTo>
                  <a:cubicBezTo>
                    <a:pt x="7229784" y="6280990"/>
                    <a:pt x="7208635" y="6302433"/>
                    <a:pt x="7185601" y="6325894"/>
                  </a:cubicBezTo>
                  <a:lnTo>
                    <a:pt x="7116651" y="6397010"/>
                  </a:lnTo>
                  <a:lnTo>
                    <a:pt x="6978545" y="6541607"/>
                  </a:lnTo>
                  <a:cubicBezTo>
                    <a:pt x="6885693" y="6638397"/>
                    <a:pt x="6789885" y="6734943"/>
                    <a:pt x="6693009" y="6832716"/>
                  </a:cubicBezTo>
                  <a:lnTo>
                    <a:pt x="6667488" y="6858000"/>
                  </a:lnTo>
                  <a:lnTo>
                    <a:pt x="6056793" y="6858000"/>
                  </a:lnTo>
                  <a:lnTo>
                    <a:pt x="6077345" y="6835420"/>
                  </a:lnTo>
                  <a:cubicBezTo>
                    <a:pt x="6121427" y="6785747"/>
                    <a:pt x="6164948" y="6735090"/>
                    <a:pt x="6208519" y="6683989"/>
                  </a:cubicBezTo>
                  <a:lnTo>
                    <a:pt x="6340001" y="6529852"/>
                  </a:lnTo>
                  <a:cubicBezTo>
                    <a:pt x="6428315" y="6426667"/>
                    <a:pt x="6516733" y="6321417"/>
                    <a:pt x="6611419" y="6219317"/>
                  </a:cubicBezTo>
                  <a:cubicBezTo>
                    <a:pt x="6658864" y="6168363"/>
                    <a:pt x="6707584" y="6117950"/>
                    <a:pt x="6757678" y="6068228"/>
                  </a:cubicBezTo>
                  <a:lnTo>
                    <a:pt x="6833713" y="5994061"/>
                  </a:lnTo>
                  <a:cubicBezTo>
                    <a:pt x="6859346" y="5969422"/>
                    <a:pt x="6887579" y="5943404"/>
                    <a:pt x="6915148" y="5918812"/>
                  </a:cubicBezTo>
                  <a:cubicBezTo>
                    <a:pt x="7026295" y="5819219"/>
                    <a:pt x="7148602" y="5729117"/>
                    <a:pt x="7276311" y="5650229"/>
                  </a:cubicBezTo>
                  <a:cubicBezTo>
                    <a:pt x="7403918" y="5571046"/>
                    <a:pt x="7537794" y="5505190"/>
                    <a:pt x="7664942" y="5445681"/>
                  </a:cubicBezTo>
                  <a:cubicBezTo>
                    <a:pt x="7728491" y="5416024"/>
                    <a:pt x="7790410" y="5387449"/>
                    <a:pt x="7848505" y="5358333"/>
                  </a:cubicBezTo>
                  <a:cubicBezTo>
                    <a:pt x="7906805" y="5329315"/>
                    <a:pt x="7961843" y="5300101"/>
                    <a:pt x="8011785" y="5267788"/>
                  </a:cubicBezTo>
                  <a:cubicBezTo>
                    <a:pt x="8112281" y="5203950"/>
                    <a:pt x="8193615" y="5128111"/>
                    <a:pt x="8260273" y="5034370"/>
                  </a:cubicBezTo>
                  <a:cubicBezTo>
                    <a:pt x="8326370" y="4940776"/>
                    <a:pt x="8378657" y="4831640"/>
                    <a:pt x="8417589" y="4714488"/>
                  </a:cubicBezTo>
                  <a:cubicBezTo>
                    <a:pt x="8456372" y="4597485"/>
                    <a:pt x="8481140" y="4471332"/>
                    <a:pt x="8495000" y="4346409"/>
                  </a:cubicBezTo>
                  <a:cubicBezTo>
                    <a:pt x="8508404" y="4221044"/>
                    <a:pt x="8511359" y="4095482"/>
                    <a:pt x="8508556" y="3971101"/>
                  </a:cubicBezTo>
                  <a:cubicBezTo>
                    <a:pt x="8504530" y="3846571"/>
                    <a:pt x="8495663" y="3723222"/>
                    <a:pt x="8483330" y="3600710"/>
                  </a:cubicBezTo>
                  <a:cubicBezTo>
                    <a:pt x="8470793" y="3478148"/>
                    <a:pt x="8451888" y="3356421"/>
                    <a:pt x="8425336" y="3236121"/>
                  </a:cubicBezTo>
                  <a:cubicBezTo>
                    <a:pt x="8399091" y="3115774"/>
                    <a:pt x="8367801" y="2996655"/>
                    <a:pt x="8334575" y="2877977"/>
                  </a:cubicBezTo>
                  <a:cubicBezTo>
                    <a:pt x="8268222" y="2640772"/>
                    <a:pt x="8190100" y="2404057"/>
                    <a:pt x="8087513" y="2174622"/>
                  </a:cubicBezTo>
                  <a:cubicBezTo>
                    <a:pt x="7985081" y="1945237"/>
                    <a:pt x="7863233" y="1721900"/>
                    <a:pt x="7723650" y="1507613"/>
                  </a:cubicBezTo>
                  <a:cubicBezTo>
                    <a:pt x="7653527" y="1400692"/>
                    <a:pt x="7579684" y="1295589"/>
                    <a:pt x="7501815" y="1192947"/>
                  </a:cubicBezTo>
                  <a:cubicBezTo>
                    <a:pt x="7423844" y="1090353"/>
                    <a:pt x="7340778" y="991103"/>
                    <a:pt x="7254399" y="894361"/>
                  </a:cubicBezTo>
                  <a:cubicBezTo>
                    <a:pt x="7082047" y="700485"/>
                    <a:pt x="6893083" y="519052"/>
                    <a:pt x="6689339" y="354046"/>
                  </a:cubicBezTo>
                  <a:cubicBezTo>
                    <a:pt x="6536914" y="229775"/>
                    <a:pt x="6375602" y="115325"/>
                    <a:pt x="6206651" y="12626"/>
                  </a:cubicBezTo>
                  <a:close/>
                  <a:moveTo>
                    <a:pt x="1827105" y="0"/>
                  </a:moveTo>
                  <a:lnTo>
                    <a:pt x="2807607" y="0"/>
                  </a:lnTo>
                  <a:lnTo>
                    <a:pt x="2667958" y="88235"/>
                  </a:lnTo>
                  <a:cubicBezTo>
                    <a:pt x="2560098" y="159777"/>
                    <a:pt x="2455754" y="235690"/>
                    <a:pt x="2354723" y="314947"/>
                  </a:cubicBezTo>
                  <a:cubicBezTo>
                    <a:pt x="2253464" y="394030"/>
                    <a:pt x="2156943" y="478181"/>
                    <a:pt x="2059963" y="561545"/>
                  </a:cubicBezTo>
                  <a:cubicBezTo>
                    <a:pt x="1962831" y="644811"/>
                    <a:pt x="1868297" y="731322"/>
                    <a:pt x="1780798" y="824425"/>
                  </a:cubicBezTo>
                  <a:cubicBezTo>
                    <a:pt x="1429010" y="1195013"/>
                    <a:pt x="1148011" y="1628455"/>
                    <a:pt x="954714" y="2094309"/>
                  </a:cubicBezTo>
                  <a:cubicBezTo>
                    <a:pt x="857938" y="2327186"/>
                    <a:pt x="783229" y="2568326"/>
                    <a:pt x="732676" y="2813646"/>
                  </a:cubicBezTo>
                  <a:cubicBezTo>
                    <a:pt x="707552" y="2936307"/>
                    <a:pt x="688085" y="3059952"/>
                    <a:pt x="673867" y="3183989"/>
                  </a:cubicBezTo>
                  <a:cubicBezTo>
                    <a:pt x="660056" y="3308075"/>
                    <a:pt x="651341" y="3432605"/>
                    <a:pt x="647621" y="3557281"/>
                  </a:cubicBezTo>
                  <a:cubicBezTo>
                    <a:pt x="644411" y="3681958"/>
                    <a:pt x="645329" y="3806733"/>
                    <a:pt x="653381" y="3931214"/>
                  </a:cubicBezTo>
                  <a:cubicBezTo>
                    <a:pt x="659852" y="4055792"/>
                    <a:pt x="672949" y="4179977"/>
                    <a:pt x="690428" y="4303719"/>
                  </a:cubicBezTo>
                  <a:cubicBezTo>
                    <a:pt x="726408" y="4551057"/>
                    <a:pt x="786440" y="4795835"/>
                    <a:pt x="871801" y="5033041"/>
                  </a:cubicBezTo>
                  <a:cubicBezTo>
                    <a:pt x="957007" y="5270247"/>
                    <a:pt x="1065962" y="5500322"/>
                    <a:pt x="1197749" y="5718494"/>
                  </a:cubicBezTo>
                  <a:cubicBezTo>
                    <a:pt x="1263846" y="5827433"/>
                    <a:pt x="1334937" y="5933813"/>
                    <a:pt x="1411480" y="6036703"/>
                  </a:cubicBezTo>
                  <a:cubicBezTo>
                    <a:pt x="1449548" y="6088295"/>
                    <a:pt x="1489451" y="6138609"/>
                    <a:pt x="1530170" y="6188430"/>
                  </a:cubicBezTo>
                  <a:cubicBezTo>
                    <a:pt x="1571447" y="6238055"/>
                    <a:pt x="1613644" y="6287336"/>
                    <a:pt x="1657165" y="6335385"/>
                  </a:cubicBezTo>
                  <a:cubicBezTo>
                    <a:pt x="1744079" y="6431708"/>
                    <a:pt x="1835644" y="6524282"/>
                    <a:pt x="1931343" y="6612896"/>
                  </a:cubicBezTo>
                  <a:lnTo>
                    <a:pt x="2220133" y="6858000"/>
                  </a:lnTo>
                  <a:lnTo>
                    <a:pt x="1539862" y="6858000"/>
                  </a:lnTo>
                  <a:lnTo>
                    <a:pt x="1307111" y="6648873"/>
                  </a:lnTo>
                  <a:cubicBezTo>
                    <a:pt x="1101839" y="6448063"/>
                    <a:pt x="913180" y="6225465"/>
                    <a:pt x="750258" y="5987570"/>
                  </a:cubicBezTo>
                  <a:cubicBezTo>
                    <a:pt x="587232" y="5749281"/>
                    <a:pt x="448261" y="5494813"/>
                    <a:pt x="335382" y="5229279"/>
                  </a:cubicBezTo>
                  <a:cubicBezTo>
                    <a:pt x="222298" y="4963793"/>
                    <a:pt x="137040" y="4686652"/>
                    <a:pt x="79351" y="4403854"/>
                  </a:cubicBezTo>
                  <a:cubicBezTo>
                    <a:pt x="50150" y="4262456"/>
                    <a:pt x="29767" y="4119385"/>
                    <a:pt x="16007" y="3975723"/>
                  </a:cubicBezTo>
                  <a:cubicBezTo>
                    <a:pt x="3930" y="3831964"/>
                    <a:pt x="-2441" y="3687614"/>
                    <a:pt x="871" y="3543362"/>
                  </a:cubicBezTo>
                  <a:cubicBezTo>
                    <a:pt x="3522" y="3399160"/>
                    <a:pt x="14172" y="3255105"/>
                    <a:pt x="32519" y="3112085"/>
                  </a:cubicBezTo>
                  <a:cubicBezTo>
                    <a:pt x="50508" y="2969014"/>
                    <a:pt x="76090" y="2826925"/>
                    <a:pt x="108502" y="2686511"/>
                  </a:cubicBezTo>
                  <a:cubicBezTo>
                    <a:pt x="173019" y="2405533"/>
                    <a:pt x="263474" y="2130703"/>
                    <a:pt x="378239" y="1865955"/>
                  </a:cubicBezTo>
                  <a:cubicBezTo>
                    <a:pt x="607922" y="1336607"/>
                    <a:pt x="935706" y="848228"/>
                    <a:pt x="1343701" y="431508"/>
                  </a:cubicBezTo>
                  <a:cubicBezTo>
                    <a:pt x="1446133" y="327783"/>
                    <a:pt x="1550910" y="225926"/>
                    <a:pt x="1661853" y="130268"/>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Shape 15">
              <a:extLst>
                <a:ext uri="{FF2B5EF4-FFF2-40B4-BE49-F238E27FC236}">
                  <a16:creationId xmlns:a16="http://schemas.microsoft.com/office/drawing/2014/main" id="{6A0C77B5-3FAA-4D4F-9555-89D7516088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3402" y="3985"/>
              <a:ext cx="9767847" cy="6858000"/>
            </a:xfrm>
            <a:custGeom>
              <a:avLst/>
              <a:gdLst>
                <a:gd name="connsiteX0" fmla="*/ 7145704 w 9767847"/>
                <a:gd name="connsiteY0" fmla="*/ 0 h 6858000"/>
                <a:gd name="connsiteX1" fmla="*/ 7875738 w 9767847"/>
                <a:gd name="connsiteY1" fmla="*/ 0 h 6858000"/>
                <a:gd name="connsiteX2" fmla="*/ 7990553 w 9767847"/>
                <a:gd name="connsiteY2" fmla="*/ 85415 h 6858000"/>
                <a:gd name="connsiteX3" fmla="*/ 9767847 w 9767847"/>
                <a:gd name="connsiteY3" fmla="*/ 3653129 h 6858000"/>
                <a:gd name="connsiteX4" fmla="*/ 8652597 w 9767847"/>
                <a:gd name="connsiteY4" fmla="*/ 6594103 h 6858000"/>
                <a:gd name="connsiteX5" fmla="*/ 8399240 w 9767847"/>
                <a:gd name="connsiteY5" fmla="*/ 6858000 h 6858000"/>
                <a:gd name="connsiteX6" fmla="*/ 6766926 w 9767847"/>
                <a:gd name="connsiteY6" fmla="*/ 6858000 h 6858000"/>
                <a:gd name="connsiteX7" fmla="*/ 6804586 w 9767847"/>
                <a:gd name="connsiteY7" fmla="*/ 6821201 h 6858000"/>
                <a:gd name="connsiteX8" fmla="*/ 6881735 w 9767847"/>
                <a:gd name="connsiteY8" fmla="*/ 6745295 h 6858000"/>
                <a:gd name="connsiteX9" fmla="*/ 6958883 w 9767847"/>
                <a:gd name="connsiteY9" fmla="*/ 6668920 h 6858000"/>
                <a:gd name="connsiteX10" fmla="*/ 7267925 w 9767847"/>
                <a:gd name="connsiteY10" fmla="*/ 6359792 h 6858000"/>
                <a:gd name="connsiteX11" fmla="*/ 7424360 w 9767847"/>
                <a:gd name="connsiteY11" fmla="*/ 6204783 h 6858000"/>
                <a:gd name="connsiteX12" fmla="*/ 7504938 w 9767847"/>
                <a:gd name="connsiteY12" fmla="*/ 6126806 h 6858000"/>
                <a:gd name="connsiteX13" fmla="*/ 7546396 w 9767847"/>
                <a:gd name="connsiteY13" fmla="*/ 6087795 h 6858000"/>
                <a:gd name="connsiteX14" fmla="*/ 7588002 w 9767847"/>
                <a:gd name="connsiteY14" fmla="*/ 6049630 h 6858000"/>
                <a:gd name="connsiteX15" fmla="*/ 7631000 w 9767847"/>
                <a:gd name="connsiteY15" fmla="*/ 6010807 h 6858000"/>
                <a:gd name="connsiteX16" fmla="*/ 7675440 w 9767847"/>
                <a:gd name="connsiteY16" fmla="*/ 5972407 h 6858000"/>
                <a:gd name="connsiteX17" fmla="*/ 7720626 w 9767847"/>
                <a:gd name="connsiteY17" fmla="*/ 5934949 h 6858000"/>
                <a:gd name="connsiteX18" fmla="*/ 7766458 w 9767847"/>
                <a:gd name="connsiteY18" fmla="*/ 5898432 h 6858000"/>
                <a:gd name="connsiteX19" fmla="*/ 7955254 w 9767847"/>
                <a:gd name="connsiteY19" fmla="*/ 5760926 h 6858000"/>
                <a:gd name="connsiteX20" fmla="*/ 8352678 w 9767847"/>
                <a:gd name="connsiteY20" fmla="*/ 5521728 h 6858000"/>
                <a:gd name="connsiteX21" fmla="*/ 8451350 w 9767847"/>
                <a:gd name="connsiteY21" fmla="*/ 5469352 h 6858000"/>
                <a:gd name="connsiteX22" fmla="*/ 8548532 w 9767847"/>
                <a:gd name="connsiteY22" fmla="*/ 5417493 h 6858000"/>
                <a:gd name="connsiteX23" fmla="*/ 8729473 w 9767847"/>
                <a:gd name="connsiteY23" fmla="*/ 5314059 h 6858000"/>
                <a:gd name="connsiteX24" fmla="*/ 8770781 w 9767847"/>
                <a:gd name="connsiteY24" fmla="*/ 5287330 h 6858000"/>
                <a:gd name="connsiteX25" fmla="*/ 8790964 w 9767847"/>
                <a:gd name="connsiteY25" fmla="*/ 5273590 h 6858000"/>
                <a:gd name="connsiteX26" fmla="*/ 8810499 w 9767847"/>
                <a:gd name="connsiteY26" fmla="*/ 5259801 h 6858000"/>
                <a:gd name="connsiteX27" fmla="*/ 8883571 w 9767847"/>
                <a:gd name="connsiteY27" fmla="*/ 5202577 h 6858000"/>
                <a:gd name="connsiteX28" fmla="*/ 9006651 w 9767847"/>
                <a:gd name="connsiteY28" fmla="*/ 5074625 h 6858000"/>
                <a:gd name="connsiteX29" fmla="*/ 9033494 w 9767847"/>
                <a:gd name="connsiteY29" fmla="*/ 5038203 h 6858000"/>
                <a:gd name="connsiteX30" fmla="*/ 9040305 w 9767847"/>
                <a:gd name="connsiteY30" fmla="*/ 5028649 h 6858000"/>
                <a:gd name="connsiteX31" fmla="*/ 9046568 w 9767847"/>
                <a:gd name="connsiteY31" fmla="*/ 5019379 h 6858000"/>
                <a:gd name="connsiteX32" fmla="*/ 9058846 w 9767847"/>
                <a:gd name="connsiteY32" fmla="*/ 5000743 h 6858000"/>
                <a:gd name="connsiteX33" fmla="*/ 9104529 w 9767847"/>
                <a:gd name="connsiteY33" fmla="*/ 4922203 h 6858000"/>
                <a:gd name="connsiteX34" fmla="*/ 9181081 w 9767847"/>
                <a:gd name="connsiteY34" fmla="*/ 4748792 h 6858000"/>
                <a:gd name="connsiteX35" fmla="*/ 9240731 w 9767847"/>
                <a:gd name="connsiteY35" fmla="*/ 4561970 h 6858000"/>
                <a:gd name="connsiteX36" fmla="*/ 9265388 w 9767847"/>
                <a:gd name="connsiteY36" fmla="*/ 4465171 h 6858000"/>
                <a:gd name="connsiteX37" fmla="*/ 9276571 w 9767847"/>
                <a:gd name="connsiteY37" fmla="*/ 4416041 h 6858000"/>
                <a:gd name="connsiteX38" fmla="*/ 9281841 w 9767847"/>
                <a:gd name="connsiteY38" fmla="*/ 4391477 h 6858000"/>
                <a:gd name="connsiteX39" fmla="*/ 9286513 w 9767847"/>
                <a:gd name="connsiteY39" fmla="*/ 4368936 h 6858000"/>
                <a:gd name="connsiteX40" fmla="*/ 9296754 w 9767847"/>
                <a:gd name="connsiteY40" fmla="*/ 4316136 h 6858000"/>
                <a:gd name="connsiteX41" fmla="*/ 9301029 w 9767847"/>
                <a:gd name="connsiteY41" fmla="*/ 4293172 h 6858000"/>
                <a:gd name="connsiteX42" fmla="*/ 9302818 w 9767847"/>
                <a:gd name="connsiteY42" fmla="*/ 4282679 h 6858000"/>
                <a:gd name="connsiteX43" fmla="*/ 9304658 w 9767847"/>
                <a:gd name="connsiteY43" fmla="*/ 4270914 h 6858000"/>
                <a:gd name="connsiteX44" fmla="*/ 9312810 w 9767847"/>
                <a:gd name="connsiteY44" fmla="*/ 4220043 h 6858000"/>
                <a:gd name="connsiteX45" fmla="*/ 9316887 w 9767847"/>
                <a:gd name="connsiteY45" fmla="*/ 4194584 h 6858000"/>
                <a:gd name="connsiteX46" fmla="*/ 9318923 w 9767847"/>
                <a:gd name="connsiteY46" fmla="*/ 4181878 h 6858000"/>
                <a:gd name="connsiteX47" fmla="*/ 9320515 w 9767847"/>
                <a:gd name="connsiteY47" fmla="*/ 4168984 h 6858000"/>
                <a:gd name="connsiteX48" fmla="*/ 9332445 w 9767847"/>
                <a:gd name="connsiteY48" fmla="*/ 4069079 h 6858000"/>
                <a:gd name="connsiteX49" fmla="*/ 9336173 w 9767847"/>
                <a:gd name="connsiteY49" fmla="*/ 4022774 h 6858000"/>
                <a:gd name="connsiteX50" fmla="*/ 9340199 w 9767847"/>
                <a:gd name="connsiteY50" fmla="*/ 3969269 h 6858000"/>
                <a:gd name="connsiteX51" fmla="*/ 9347557 w 9767847"/>
                <a:gd name="connsiteY51" fmla="*/ 3770070 h 6858000"/>
                <a:gd name="connsiteX52" fmla="*/ 9346364 w 9767847"/>
                <a:gd name="connsiteY52" fmla="*/ 3669036 h 6858000"/>
                <a:gd name="connsiteX53" fmla="*/ 9344921 w 9767847"/>
                <a:gd name="connsiteY53" fmla="*/ 3619341 h 6858000"/>
                <a:gd name="connsiteX54" fmla="*/ 9344524 w 9767847"/>
                <a:gd name="connsiteY54" fmla="*/ 3607624 h 6858000"/>
                <a:gd name="connsiteX55" fmla="*/ 9343728 w 9767847"/>
                <a:gd name="connsiteY55" fmla="*/ 3594872 h 6858000"/>
                <a:gd name="connsiteX56" fmla="*/ 9342188 w 9767847"/>
                <a:gd name="connsiteY56" fmla="*/ 3569366 h 6858000"/>
                <a:gd name="connsiteX57" fmla="*/ 9339056 w 9767847"/>
                <a:gd name="connsiteY57" fmla="*/ 3518354 h 6858000"/>
                <a:gd name="connsiteX58" fmla="*/ 9334334 w 9767847"/>
                <a:gd name="connsiteY58" fmla="*/ 3467155 h 6858000"/>
                <a:gd name="connsiteX59" fmla="*/ 9329363 w 9767847"/>
                <a:gd name="connsiteY59" fmla="*/ 3415908 h 6858000"/>
                <a:gd name="connsiteX60" fmla="*/ 9328319 w 9767847"/>
                <a:gd name="connsiteY60" fmla="*/ 3404755 h 6858000"/>
                <a:gd name="connsiteX61" fmla="*/ 9327177 w 9767847"/>
                <a:gd name="connsiteY61" fmla="*/ 3394214 h 6858000"/>
                <a:gd name="connsiteX62" fmla="*/ 9324293 w 9767847"/>
                <a:gd name="connsiteY62" fmla="*/ 3370872 h 6858000"/>
                <a:gd name="connsiteX63" fmla="*/ 9320763 w 9767847"/>
                <a:gd name="connsiteY63" fmla="*/ 3344427 h 6858000"/>
                <a:gd name="connsiteX64" fmla="*/ 9317184 w 9767847"/>
                <a:gd name="connsiteY64" fmla="*/ 3315343 h 6858000"/>
                <a:gd name="connsiteX65" fmla="*/ 9311021 w 9767847"/>
                <a:gd name="connsiteY65" fmla="*/ 3270309 h 6858000"/>
                <a:gd name="connsiteX66" fmla="*/ 9302719 w 9767847"/>
                <a:gd name="connsiteY66" fmla="*/ 3219815 h 6858000"/>
                <a:gd name="connsiteX67" fmla="*/ 9293970 w 9767847"/>
                <a:gd name="connsiteY67" fmla="*/ 3169887 h 6858000"/>
                <a:gd name="connsiteX68" fmla="*/ 9252065 w 9767847"/>
                <a:gd name="connsiteY68" fmla="*/ 2971205 h 6858000"/>
                <a:gd name="connsiteX69" fmla="*/ 9227211 w 9767847"/>
                <a:gd name="connsiteY69" fmla="*/ 2872571 h 6858000"/>
                <a:gd name="connsiteX70" fmla="*/ 9220699 w 9767847"/>
                <a:gd name="connsiteY70" fmla="*/ 2848524 h 6858000"/>
                <a:gd name="connsiteX71" fmla="*/ 9213740 w 9767847"/>
                <a:gd name="connsiteY71" fmla="*/ 2824289 h 6858000"/>
                <a:gd name="connsiteX72" fmla="*/ 9199374 w 9767847"/>
                <a:gd name="connsiteY72" fmla="*/ 2775536 h 6858000"/>
                <a:gd name="connsiteX73" fmla="*/ 9061829 w 9767847"/>
                <a:gd name="connsiteY73" fmla="*/ 2389515 h 6858000"/>
                <a:gd name="connsiteX74" fmla="*/ 8978865 w 9767847"/>
                <a:gd name="connsiteY74" fmla="*/ 2200953 h 6858000"/>
                <a:gd name="connsiteX75" fmla="*/ 8956694 w 9767847"/>
                <a:gd name="connsiteY75" fmla="*/ 2154317 h 6858000"/>
                <a:gd name="connsiteX76" fmla="*/ 8934176 w 9767847"/>
                <a:gd name="connsiteY76" fmla="*/ 2108012 h 6858000"/>
                <a:gd name="connsiteX77" fmla="*/ 8887151 w 9767847"/>
                <a:gd name="connsiteY77" fmla="*/ 2015448 h 6858000"/>
                <a:gd name="connsiteX78" fmla="*/ 8787533 w 9767847"/>
                <a:gd name="connsiteY78" fmla="*/ 1832625 h 6858000"/>
                <a:gd name="connsiteX79" fmla="*/ 8761485 w 9767847"/>
                <a:gd name="connsiteY79" fmla="*/ 1787496 h 6858000"/>
                <a:gd name="connsiteX80" fmla="*/ 8734791 w 9767847"/>
                <a:gd name="connsiteY80" fmla="*/ 1741991 h 6858000"/>
                <a:gd name="connsiteX81" fmla="*/ 8680808 w 9767847"/>
                <a:gd name="connsiteY81" fmla="*/ 1652910 h 6858000"/>
                <a:gd name="connsiteX82" fmla="*/ 8567024 w 9767847"/>
                <a:gd name="connsiteY82" fmla="*/ 1477004 h 6858000"/>
                <a:gd name="connsiteX83" fmla="*/ 8537446 w 9767847"/>
                <a:gd name="connsiteY83" fmla="*/ 1433428 h 6858000"/>
                <a:gd name="connsiteX84" fmla="*/ 8507423 w 9767847"/>
                <a:gd name="connsiteY84" fmla="*/ 1389994 h 6858000"/>
                <a:gd name="connsiteX85" fmla="*/ 8446529 w 9767847"/>
                <a:gd name="connsiteY85" fmla="*/ 1304393 h 6858000"/>
                <a:gd name="connsiteX86" fmla="*/ 8319224 w 9767847"/>
                <a:gd name="connsiteY86" fmla="*/ 1135124 h 6858000"/>
                <a:gd name="connsiteX87" fmla="*/ 8286366 w 9767847"/>
                <a:gd name="connsiteY87" fmla="*/ 1093148 h 6858000"/>
                <a:gd name="connsiteX88" fmla="*/ 8270161 w 9767847"/>
                <a:gd name="connsiteY88" fmla="*/ 1072538 h 6858000"/>
                <a:gd name="connsiteX89" fmla="*/ 8253856 w 9767847"/>
                <a:gd name="connsiteY89" fmla="*/ 1052254 h 6858000"/>
                <a:gd name="connsiteX90" fmla="*/ 8186352 w 9767847"/>
                <a:gd name="connsiteY90" fmla="*/ 970373 h 6858000"/>
                <a:gd name="connsiteX91" fmla="*/ 8046768 w 9767847"/>
                <a:gd name="connsiteY91" fmla="*/ 809527 h 6858000"/>
                <a:gd name="connsiteX92" fmla="*/ 8010927 w 9767847"/>
                <a:gd name="connsiteY92" fmla="*/ 769951 h 6858000"/>
                <a:gd name="connsiteX93" fmla="*/ 7974788 w 9767847"/>
                <a:gd name="connsiteY93" fmla="*/ 730751 h 6858000"/>
                <a:gd name="connsiteX94" fmla="*/ 7901070 w 9767847"/>
                <a:gd name="connsiteY94" fmla="*/ 652823 h 6858000"/>
                <a:gd name="connsiteX95" fmla="*/ 7750054 w 9767847"/>
                <a:gd name="connsiteY95" fmla="*/ 501106 h 6858000"/>
                <a:gd name="connsiteX96" fmla="*/ 7592277 w 9767847"/>
                <a:gd name="connsiteY96" fmla="*/ 355319 h 6858000"/>
                <a:gd name="connsiteX97" fmla="*/ 7257734 w 9767847"/>
                <a:gd name="connsiteY97" fmla="*/ 81062 h 6858000"/>
                <a:gd name="connsiteX98" fmla="*/ 1892109 w 9767847"/>
                <a:gd name="connsiteY98" fmla="*/ 0 h 6858000"/>
                <a:gd name="connsiteX99" fmla="*/ 2298402 w 9767847"/>
                <a:gd name="connsiteY99" fmla="*/ 0 h 6858000"/>
                <a:gd name="connsiteX100" fmla="*/ 2135542 w 9767847"/>
                <a:gd name="connsiteY100" fmla="*/ 121879 h 6858000"/>
                <a:gd name="connsiteX101" fmla="*/ 1969576 w 9767847"/>
                <a:gd name="connsiteY101" fmla="*/ 259084 h 6858000"/>
                <a:gd name="connsiteX102" fmla="*/ 1659938 w 9767847"/>
                <a:gd name="connsiteY102" fmla="*/ 553953 h 6858000"/>
                <a:gd name="connsiteX103" fmla="*/ 729383 w 9767847"/>
                <a:gd name="connsiteY103" fmla="*/ 1940578 h 6858000"/>
                <a:gd name="connsiteX104" fmla="*/ 578465 w 9767847"/>
                <a:gd name="connsiteY104" fmla="*/ 2324905 h 6858000"/>
                <a:gd name="connsiteX105" fmla="*/ 465080 w 9767847"/>
                <a:gd name="connsiteY105" fmla="*/ 2718973 h 6858000"/>
                <a:gd name="connsiteX106" fmla="*/ 423820 w 9767847"/>
                <a:gd name="connsiteY106" fmla="*/ 2919535 h 6858000"/>
                <a:gd name="connsiteX107" fmla="*/ 392355 w 9767847"/>
                <a:gd name="connsiteY107" fmla="*/ 3122169 h 6858000"/>
                <a:gd name="connsiteX108" fmla="*/ 358801 w 9767847"/>
                <a:gd name="connsiteY108" fmla="*/ 3531013 h 6858000"/>
                <a:gd name="connsiteX109" fmla="*/ 410350 w 9767847"/>
                <a:gd name="connsiteY109" fmla="*/ 4352324 h 6858000"/>
                <a:gd name="connsiteX110" fmla="*/ 449022 w 9767847"/>
                <a:gd name="connsiteY110" fmla="*/ 4555147 h 6858000"/>
                <a:gd name="connsiteX111" fmla="*/ 498882 w 9767847"/>
                <a:gd name="connsiteY111" fmla="*/ 4756463 h 6858000"/>
                <a:gd name="connsiteX112" fmla="*/ 559775 w 9767847"/>
                <a:gd name="connsiteY112" fmla="*/ 4955755 h 6858000"/>
                <a:gd name="connsiteX113" fmla="*/ 631406 w 9767847"/>
                <a:gd name="connsiteY113" fmla="*/ 5152084 h 6858000"/>
                <a:gd name="connsiteX114" fmla="*/ 1023461 w 9767847"/>
                <a:gd name="connsiteY114" fmla="*/ 5898055 h 6858000"/>
                <a:gd name="connsiteX115" fmla="*/ 1575880 w 9767847"/>
                <a:gd name="connsiteY115" fmla="*/ 6551744 h 6858000"/>
                <a:gd name="connsiteX116" fmla="*/ 1905228 w 9767847"/>
                <a:gd name="connsiteY116" fmla="*/ 6833566 h 6858000"/>
                <a:gd name="connsiteX117" fmla="*/ 1938629 w 9767847"/>
                <a:gd name="connsiteY117" fmla="*/ 6858000 h 6858000"/>
                <a:gd name="connsiteX118" fmla="*/ 1368607 w 9767847"/>
                <a:gd name="connsiteY118" fmla="*/ 6858000 h 6858000"/>
                <a:gd name="connsiteX119" fmla="*/ 1115251 w 9767847"/>
                <a:gd name="connsiteY119" fmla="*/ 6594103 h 6858000"/>
                <a:gd name="connsiteX120" fmla="*/ 0 w 9767847"/>
                <a:gd name="connsiteY120" fmla="*/ 3653129 h 6858000"/>
                <a:gd name="connsiteX121" fmla="*/ 1777294 w 9767847"/>
                <a:gd name="connsiteY121" fmla="*/ 8541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9767847" h="6858000">
                  <a:moveTo>
                    <a:pt x="7145704" y="0"/>
                  </a:moveTo>
                  <a:lnTo>
                    <a:pt x="7875738" y="0"/>
                  </a:lnTo>
                  <a:lnTo>
                    <a:pt x="7990553" y="85415"/>
                  </a:lnTo>
                  <a:cubicBezTo>
                    <a:pt x="9075991" y="933432"/>
                    <a:pt x="9767847" y="2216793"/>
                    <a:pt x="9767847" y="3653129"/>
                  </a:cubicBezTo>
                  <a:cubicBezTo>
                    <a:pt x="9767847" y="4770280"/>
                    <a:pt x="9349317" y="5794890"/>
                    <a:pt x="8652597" y="6594103"/>
                  </a:cubicBezTo>
                  <a:lnTo>
                    <a:pt x="8399240" y="6858000"/>
                  </a:lnTo>
                  <a:lnTo>
                    <a:pt x="6766926" y="6858000"/>
                  </a:lnTo>
                  <a:lnTo>
                    <a:pt x="6804586" y="6821201"/>
                  </a:lnTo>
                  <a:lnTo>
                    <a:pt x="6881735" y="6745295"/>
                  </a:lnTo>
                  <a:cubicBezTo>
                    <a:pt x="6907435" y="6719979"/>
                    <a:pt x="6933134" y="6694896"/>
                    <a:pt x="6958883" y="6668920"/>
                  </a:cubicBezTo>
                  <a:lnTo>
                    <a:pt x="7267925" y="6359792"/>
                  </a:lnTo>
                  <a:lnTo>
                    <a:pt x="7424360" y="6204783"/>
                  </a:lnTo>
                  <a:cubicBezTo>
                    <a:pt x="7450754" y="6178900"/>
                    <a:pt x="7477598" y="6152829"/>
                    <a:pt x="7504938" y="6126806"/>
                  </a:cubicBezTo>
                  <a:lnTo>
                    <a:pt x="7546396" y="6087795"/>
                  </a:lnTo>
                  <a:cubicBezTo>
                    <a:pt x="7560264" y="6074901"/>
                    <a:pt x="7574780" y="6061630"/>
                    <a:pt x="7588002" y="6049630"/>
                  </a:cubicBezTo>
                  <a:lnTo>
                    <a:pt x="7631000" y="6010807"/>
                  </a:lnTo>
                  <a:lnTo>
                    <a:pt x="7675440" y="5972407"/>
                  </a:lnTo>
                  <a:cubicBezTo>
                    <a:pt x="7690404" y="5959796"/>
                    <a:pt x="7705564" y="5947419"/>
                    <a:pt x="7720626" y="5934949"/>
                  </a:cubicBezTo>
                  <a:cubicBezTo>
                    <a:pt x="7735738" y="5922525"/>
                    <a:pt x="7751197" y="5910619"/>
                    <a:pt x="7766458" y="5898432"/>
                  </a:cubicBezTo>
                  <a:cubicBezTo>
                    <a:pt x="7827949" y="5850290"/>
                    <a:pt x="7890979" y="5804597"/>
                    <a:pt x="7955254" y="5760926"/>
                  </a:cubicBezTo>
                  <a:cubicBezTo>
                    <a:pt x="8083800" y="5673632"/>
                    <a:pt x="8216872" y="5594434"/>
                    <a:pt x="8352678" y="5521728"/>
                  </a:cubicBezTo>
                  <a:lnTo>
                    <a:pt x="8451350" y="5469352"/>
                  </a:lnTo>
                  <a:lnTo>
                    <a:pt x="8548532" y="5417493"/>
                  </a:lnTo>
                  <a:cubicBezTo>
                    <a:pt x="8612110" y="5383188"/>
                    <a:pt x="8673251" y="5349306"/>
                    <a:pt x="8729473" y="5314059"/>
                  </a:cubicBezTo>
                  <a:cubicBezTo>
                    <a:pt x="8743591" y="5305213"/>
                    <a:pt x="8757161" y="5296459"/>
                    <a:pt x="8770781" y="5287330"/>
                  </a:cubicBezTo>
                  <a:cubicBezTo>
                    <a:pt x="8777591" y="5282765"/>
                    <a:pt x="8784451" y="5278201"/>
                    <a:pt x="8790964" y="5273590"/>
                  </a:cubicBezTo>
                  <a:cubicBezTo>
                    <a:pt x="8797574" y="5268977"/>
                    <a:pt x="8804235" y="5264412"/>
                    <a:pt x="8810499" y="5259801"/>
                  </a:cubicBezTo>
                  <a:cubicBezTo>
                    <a:pt x="8835999" y="5241401"/>
                    <a:pt x="8860407" y="5222389"/>
                    <a:pt x="8883571" y="5202577"/>
                  </a:cubicBezTo>
                  <a:cubicBezTo>
                    <a:pt x="8929900" y="5162954"/>
                    <a:pt x="8971258" y="5120413"/>
                    <a:pt x="9006651" y="5074625"/>
                  </a:cubicBezTo>
                  <a:cubicBezTo>
                    <a:pt x="9015351" y="5063426"/>
                    <a:pt x="9024398" y="5050955"/>
                    <a:pt x="9033494" y="5038203"/>
                  </a:cubicBezTo>
                  <a:lnTo>
                    <a:pt x="9040305" y="5028649"/>
                  </a:lnTo>
                  <a:lnTo>
                    <a:pt x="9046568" y="5019379"/>
                  </a:lnTo>
                  <a:cubicBezTo>
                    <a:pt x="9050743" y="5013261"/>
                    <a:pt x="9054819" y="5007050"/>
                    <a:pt x="9058846" y="5000743"/>
                  </a:cubicBezTo>
                  <a:cubicBezTo>
                    <a:pt x="9075002" y="4975615"/>
                    <a:pt x="9090212" y="4949403"/>
                    <a:pt x="9104529" y="4922203"/>
                  </a:cubicBezTo>
                  <a:cubicBezTo>
                    <a:pt x="9133211" y="4867850"/>
                    <a:pt x="9158313" y="4809545"/>
                    <a:pt x="9181081" y="4748792"/>
                  </a:cubicBezTo>
                  <a:cubicBezTo>
                    <a:pt x="9203748" y="4688276"/>
                    <a:pt x="9223383" y="4625876"/>
                    <a:pt x="9240731" y="4561970"/>
                  </a:cubicBezTo>
                  <a:cubicBezTo>
                    <a:pt x="9249481" y="4530064"/>
                    <a:pt x="9257682" y="4497782"/>
                    <a:pt x="9265388" y="4465171"/>
                  </a:cubicBezTo>
                  <a:cubicBezTo>
                    <a:pt x="9269215" y="4448842"/>
                    <a:pt x="9272943" y="4432465"/>
                    <a:pt x="9276571" y="4416041"/>
                  </a:cubicBezTo>
                  <a:lnTo>
                    <a:pt x="9281841" y="4391477"/>
                  </a:lnTo>
                  <a:lnTo>
                    <a:pt x="9286513" y="4368936"/>
                  </a:lnTo>
                  <a:lnTo>
                    <a:pt x="9296754" y="4316136"/>
                  </a:lnTo>
                  <a:lnTo>
                    <a:pt x="9301029" y="4293172"/>
                  </a:lnTo>
                  <a:lnTo>
                    <a:pt x="9302818" y="4282679"/>
                  </a:lnTo>
                  <a:lnTo>
                    <a:pt x="9304658" y="4270914"/>
                  </a:lnTo>
                  <a:lnTo>
                    <a:pt x="9312810" y="4220043"/>
                  </a:lnTo>
                  <a:lnTo>
                    <a:pt x="9316887" y="4194584"/>
                  </a:lnTo>
                  <a:lnTo>
                    <a:pt x="9318923" y="4181878"/>
                  </a:lnTo>
                  <a:cubicBezTo>
                    <a:pt x="9319570" y="4177644"/>
                    <a:pt x="9319969" y="4173267"/>
                    <a:pt x="9320515" y="4168984"/>
                  </a:cubicBezTo>
                  <a:lnTo>
                    <a:pt x="9332445" y="4069079"/>
                  </a:lnTo>
                  <a:cubicBezTo>
                    <a:pt x="9333836" y="4056468"/>
                    <a:pt x="9334880" y="4040986"/>
                    <a:pt x="9336173" y="4022774"/>
                  </a:cubicBezTo>
                  <a:lnTo>
                    <a:pt x="9340199" y="3969269"/>
                  </a:lnTo>
                  <a:cubicBezTo>
                    <a:pt x="9345071" y="3903904"/>
                    <a:pt x="9347358" y="3837081"/>
                    <a:pt x="9347557" y="3770070"/>
                  </a:cubicBezTo>
                  <a:cubicBezTo>
                    <a:pt x="9347656" y="3736518"/>
                    <a:pt x="9347209" y="3702871"/>
                    <a:pt x="9346364" y="3669036"/>
                  </a:cubicBezTo>
                  <a:lnTo>
                    <a:pt x="9344921" y="3619341"/>
                  </a:lnTo>
                  <a:lnTo>
                    <a:pt x="9344524" y="3607624"/>
                  </a:lnTo>
                  <a:lnTo>
                    <a:pt x="9343728" y="3594872"/>
                  </a:lnTo>
                  <a:lnTo>
                    <a:pt x="9342188" y="3569366"/>
                  </a:lnTo>
                  <a:lnTo>
                    <a:pt x="9339056" y="3518354"/>
                  </a:lnTo>
                  <a:cubicBezTo>
                    <a:pt x="9337914" y="3501319"/>
                    <a:pt x="9335874" y="3484236"/>
                    <a:pt x="9334334" y="3467155"/>
                  </a:cubicBezTo>
                  <a:lnTo>
                    <a:pt x="9329363" y="3415908"/>
                  </a:lnTo>
                  <a:lnTo>
                    <a:pt x="9328319" y="3404755"/>
                  </a:lnTo>
                  <a:lnTo>
                    <a:pt x="9327177" y="3394214"/>
                  </a:lnTo>
                  <a:lnTo>
                    <a:pt x="9324293" y="3370872"/>
                  </a:lnTo>
                  <a:lnTo>
                    <a:pt x="9320763" y="3344427"/>
                  </a:lnTo>
                  <a:lnTo>
                    <a:pt x="9317184" y="3315343"/>
                  </a:lnTo>
                  <a:cubicBezTo>
                    <a:pt x="9315594" y="3300991"/>
                    <a:pt x="9313506" y="3286404"/>
                    <a:pt x="9311021" y="3270309"/>
                  </a:cubicBezTo>
                  <a:lnTo>
                    <a:pt x="9302719" y="3219815"/>
                  </a:lnTo>
                  <a:cubicBezTo>
                    <a:pt x="9299936" y="3203157"/>
                    <a:pt x="9297003" y="3186498"/>
                    <a:pt x="9293970" y="3169887"/>
                  </a:cubicBezTo>
                  <a:cubicBezTo>
                    <a:pt x="9281891" y="3103393"/>
                    <a:pt x="9267674" y="3037182"/>
                    <a:pt x="9252065" y="2971205"/>
                  </a:cubicBezTo>
                  <a:cubicBezTo>
                    <a:pt x="9244261" y="2938265"/>
                    <a:pt x="9235959" y="2905371"/>
                    <a:pt x="9227211" y="2872571"/>
                  </a:cubicBezTo>
                  <a:lnTo>
                    <a:pt x="9220699" y="2848524"/>
                  </a:lnTo>
                  <a:lnTo>
                    <a:pt x="9213740" y="2824289"/>
                  </a:lnTo>
                  <a:cubicBezTo>
                    <a:pt x="9209216" y="2808147"/>
                    <a:pt x="9204345" y="2791866"/>
                    <a:pt x="9199374" y="2775536"/>
                  </a:cubicBezTo>
                  <a:cubicBezTo>
                    <a:pt x="9159855" y="2645184"/>
                    <a:pt x="9114272" y="2516197"/>
                    <a:pt x="9061829" y="2389515"/>
                  </a:cubicBezTo>
                  <a:cubicBezTo>
                    <a:pt x="9035582" y="2326175"/>
                    <a:pt x="9008043" y="2263258"/>
                    <a:pt x="8978865" y="2200953"/>
                  </a:cubicBezTo>
                  <a:lnTo>
                    <a:pt x="8956694" y="2154317"/>
                  </a:lnTo>
                  <a:lnTo>
                    <a:pt x="8934176" y="2108012"/>
                  </a:lnTo>
                  <a:cubicBezTo>
                    <a:pt x="8918915" y="2077189"/>
                    <a:pt x="8903157" y="2046130"/>
                    <a:pt x="8887151" y="2015448"/>
                  </a:cubicBezTo>
                  <a:cubicBezTo>
                    <a:pt x="8854988" y="1953989"/>
                    <a:pt x="8822082" y="1892908"/>
                    <a:pt x="8787533" y="1832625"/>
                  </a:cubicBezTo>
                  <a:lnTo>
                    <a:pt x="8761485" y="1787496"/>
                  </a:lnTo>
                  <a:lnTo>
                    <a:pt x="8734791" y="1741991"/>
                  </a:lnTo>
                  <a:cubicBezTo>
                    <a:pt x="8717047" y="1711921"/>
                    <a:pt x="8699200" y="1682461"/>
                    <a:pt x="8680808" y="1652910"/>
                  </a:cubicBezTo>
                  <a:cubicBezTo>
                    <a:pt x="8644322" y="1593756"/>
                    <a:pt x="8606194" y="1535216"/>
                    <a:pt x="8567024" y="1477004"/>
                  </a:cubicBezTo>
                  <a:lnTo>
                    <a:pt x="8537446" y="1433428"/>
                  </a:lnTo>
                  <a:lnTo>
                    <a:pt x="8507423" y="1389994"/>
                  </a:lnTo>
                  <a:cubicBezTo>
                    <a:pt x="8487390" y="1361382"/>
                    <a:pt x="8467158" y="1332817"/>
                    <a:pt x="8446529" y="1304393"/>
                  </a:cubicBezTo>
                  <a:cubicBezTo>
                    <a:pt x="8405271" y="1247595"/>
                    <a:pt x="8362718" y="1191218"/>
                    <a:pt x="8319224" y="1135124"/>
                  </a:cubicBezTo>
                  <a:lnTo>
                    <a:pt x="8286366" y="1093148"/>
                  </a:lnTo>
                  <a:lnTo>
                    <a:pt x="8270161" y="1072538"/>
                  </a:lnTo>
                  <a:lnTo>
                    <a:pt x="8253856" y="1052254"/>
                  </a:lnTo>
                  <a:cubicBezTo>
                    <a:pt x="8231636" y="1024773"/>
                    <a:pt x="8209117" y="997479"/>
                    <a:pt x="8186352" y="970373"/>
                  </a:cubicBezTo>
                  <a:cubicBezTo>
                    <a:pt x="8140917" y="916020"/>
                    <a:pt x="8094240" y="862515"/>
                    <a:pt x="8046768" y="809527"/>
                  </a:cubicBezTo>
                  <a:lnTo>
                    <a:pt x="8010927" y="769951"/>
                  </a:lnTo>
                  <a:lnTo>
                    <a:pt x="7974788" y="730751"/>
                  </a:lnTo>
                  <a:cubicBezTo>
                    <a:pt x="7950382" y="704587"/>
                    <a:pt x="7925824" y="678563"/>
                    <a:pt x="7901070" y="652823"/>
                  </a:cubicBezTo>
                  <a:cubicBezTo>
                    <a:pt x="7851510" y="601387"/>
                    <a:pt x="7801404" y="550612"/>
                    <a:pt x="7750054" y="501106"/>
                  </a:cubicBezTo>
                  <a:cubicBezTo>
                    <a:pt x="7698902" y="451742"/>
                    <a:pt x="7645913" y="403036"/>
                    <a:pt x="7592277" y="355319"/>
                  </a:cubicBezTo>
                  <a:cubicBezTo>
                    <a:pt x="7484856" y="259884"/>
                    <a:pt x="7373308" y="168402"/>
                    <a:pt x="7257734" y="81062"/>
                  </a:cubicBezTo>
                  <a:close/>
                  <a:moveTo>
                    <a:pt x="1892109" y="0"/>
                  </a:moveTo>
                  <a:lnTo>
                    <a:pt x="2298402" y="0"/>
                  </a:lnTo>
                  <a:lnTo>
                    <a:pt x="2135542" y="121879"/>
                  </a:lnTo>
                  <a:cubicBezTo>
                    <a:pt x="2078998" y="166378"/>
                    <a:pt x="2023659" y="212143"/>
                    <a:pt x="1969576" y="259084"/>
                  </a:cubicBezTo>
                  <a:cubicBezTo>
                    <a:pt x="1861309" y="352918"/>
                    <a:pt x="1758064" y="451412"/>
                    <a:pt x="1659938" y="553953"/>
                  </a:cubicBezTo>
                  <a:cubicBezTo>
                    <a:pt x="1266987" y="964444"/>
                    <a:pt x="953820" y="1435593"/>
                    <a:pt x="729383" y="1940578"/>
                  </a:cubicBezTo>
                  <a:cubicBezTo>
                    <a:pt x="673260" y="2066459"/>
                    <a:pt x="622855" y="2195070"/>
                    <a:pt x="578465" y="2324905"/>
                  </a:cubicBezTo>
                  <a:cubicBezTo>
                    <a:pt x="534125" y="2454785"/>
                    <a:pt x="496147" y="2586314"/>
                    <a:pt x="465080" y="2718973"/>
                  </a:cubicBezTo>
                  <a:cubicBezTo>
                    <a:pt x="449769" y="2785089"/>
                    <a:pt x="435850" y="2852289"/>
                    <a:pt x="423820" y="2919535"/>
                  </a:cubicBezTo>
                  <a:cubicBezTo>
                    <a:pt x="411840" y="2986829"/>
                    <a:pt x="401054" y="3054358"/>
                    <a:pt x="392355" y="3122169"/>
                  </a:cubicBezTo>
                  <a:cubicBezTo>
                    <a:pt x="374509" y="3257744"/>
                    <a:pt x="363424" y="3393978"/>
                    <a:pt x="358801" y="3531013"/>
                  </a:cubicBezTo>
                  <a:cubicBezTo>
                    <a:pt x="349009" y="3804941"/>
                    <a:pt x="366357" y="4079668"/>
                    <a:pt x="410350" y="4352324"/>
                  </a:cubicBezTo>
                  <a:cubicBezTo>
                    <a:pt x="421286" y="4420230"/>
                    <a:pt x="434209" y="4487758"/>
                    <a:pt x="449022" y="4555147"/>
                  </a:cubicBezTo>
                  <a:cubicBezTo>
                    <a:pt x="463737" y="4622534"/>
                    <a:pt x="480389" y="4689686"/>
                    <a:pt x="498882" y="4756463"/>
                  </a:cubicBezTo>
                  <a:cubicBezTo>
                    <a:pt x="517373" y="4823239"/>
                    <a:pt x="537704" y="4889733"/>
                    <a:pt x="559775" y="4955755"/>
                  </a:cubicBezTo>
                  <a:cubicBezTo>
                    <a:pt x="581946" y="5021873"/>
                    <a:pt x="605358" y="5087473"/>
                    <a:pt x="631406" y="5152084"/>
                  </a:cubicBezTo>
                  <a:cubicBezTo>
                    <a:pt x="734055" y="5411706"/>
                    <a:pt x="865188" y="5662668"/>
                    <a:pt x="1023461" y="5898055"/>
                  </a:cubicBezTo>
                  <a:cubicBezTo>
                    <a:pt x="1181487" y="6133676"/>
                    <a:pt x="1367051" y="6353345"/>
                    <a:pt x="1575880" y="6551744"/>
                  </a:cubicBezTo>
                  <a:cubicBezTo>
                    <a:pt x="1680269" y="6651014"/>
                    <a:pt x="1790338" y="6745037"/>
                    <a:pt x="1905228" y="6833566"/>
                  </a:cubicBezTo>
                  <a:lnTo>
                    <a:pt x="1938629" y="6858000"/>
                  </a:lnTo>
                  <a:lnTo>
                    <a:pt x="1368607" y="6858000"/>
                  </a:lnTo>
                  <a:lnTo>
                    <a:pt x="1115251" y="6594103"/>
                  </a:lnTo>
                  <a:cubicBezTo>
                    <a:pt x="418530" y="5794890"/>
                    <a:pt x="0" y="4770280"/>
                    <a:pt x="0" y="3653129"/>
                  </a:cubicBezTo>
                  <a:cubicBezTo>
                    <a:pt x="0" y="2216793"/>
                    <a:pt x="691856" y="933432"/>
                    <a:pt x="1777294" y="85415"/>
                  </a:cubicBezTo>
                  <a:close/>
                </a:path>
              </a:pathLst>
            </a:custGeom>
            <a:solidFill>
              <a:schemeClr val="bg1">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lt1"/>
                </a:solidFill>
              </a:endParaRPr>
            </a:p>
          </p:txBody>
        </p:sp>
        <p:sp>
          <p:nvSpPr>
            <p:cNvPr id="17" name="Freeform: Shape 16">
              <a:extLst>
                <a:ext uri="{FF2B5EF4-FFF2-40B4-BE49-F238E27FC236}">
                  <a16:creationId xmlns:a16="http://schemas.microsoft.com/office/drawing/2014/main" id="{5F0C96D1-A8B7-4C8E-9997-D823FD1591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18434" y="3985"/>
              <a:ext cx="9747620" cy="6858000"/>
            </a:xfrm>
            <a:custGeom>
              <a:avLst/>
              <a:gdLst>
                <a:gd name="connsiteX0" fmla="*/ 7235453 w 9747620"/>
                <a:gd name="connsiteY0" fmla="*/ 0 h 6858000"/>
                <a:gd name="connsiteX1" fmla="*/ 7548130 w 9747620"/>
                <a:gd name="connsiteY1" fmla="*/ 0 h 6858000"/>
                <a:gd name="connsiteX2" fmla="*/ 7710334 w 9747620"/>
                <a:gd name="connsiteY2" fmla="*/ 111973 h 6858000"/>
                <a:gd name="connsiteX3" fmla="*/ 7889188 w 9747620"/>
                <a:gd name="connsiteY3" fmla="*/ 251542 h 6858000"/>
                <a:gd name="connsiteX4" fmla="*/ 8061828 w 9747620"/>
                <a:gd name="connsiteY4" fmla="*/ 398586 h 6858000"/>
                <a:gd name="connsiteX5" fmla="*/ 8145637 w 9747620"/>
                <a:gd name="connsiteY5" fmla="*/ 474218 h 6858000"/>
                <a:gd name="connsiteX6" fmla="*/ 8187242 w 9747620"/>
                <a:gd name="connsiteY6" fmla="*/ 512753 h 6858000"/>
                <a:gd name="connsiteX7" fmla="*/ 8228402 w 9747620"/>
                <a:gd name="connsiteY7" fmla="*/ 551575 h 6858000"/>
                <a:gd name="connsiteX8" fmla="*/ 8389211 w 9747620"/>
                <a:gd name="connsiteY8" fmla="*/ 710937 h 6858000"/>
                <a:gd name="connsiteX9" fmla="*/ 8467206 w 9747620"/>
                <a:gd name="connsiteY9" fmla="*/ 793088 h 6858000"/>
                <a:gd name="connsiteX10" fmla="*/ 8486791 w 9747620"/>
                <a:gd name="connsiteY10" fmla="*/ 814223 h 6858000"/>
                <a:gd name="connsiteX11" fmla="*/ 8505979 w 9747620"/>
                <a:gd name="connsiteY11" fmla="*/ 835409 h 6858000"/>
                <a:gd name="connsiteX12" fmla="*/ 8543509 w 9747620"/>
                <a:gd name="connsiteY12" fmla="*/ 877346 h 6858000"/>
                <a:gd name="connsiteX13" fmla="*/ 8690549 w 9747620"/>
                <a:gd name="connsiteY13" fmla="*/ 1048978 h 6858000"/>
                <a:gd name="connsiteX14" fmla="*/ 8761732 w 9747620"/>
                <a:gd name="connsiteY14" fmla="*/ 1137502 h 6858000"/>
                <a:gd name="connsiteX15" fmla="*/ 8796379 w 9747620"/>
                <a:gd name="connsiteY15" fmla="*/ 1182077 h 6858000"/>
                <a:gd name="connsiteX16" fmla="*/ 8830678 w 9747620"/>
                <a:gd name="connsiteY16" fmla="*/ 1226986 h 6858000"/>
                <a:gd name="connsiteX17" fmla="*/ 8963353 w 9747620"/>
                <a:gd name="connsiteY17" fmla="*/ 1410936 h 6858000"/>
                <a:gd name="connsiteX18" fmla="*/ 9026483 w 9747620"/>
                <a:gd name="connsiteY18" fmla="*/ 1505499 h 6858000"/>
                <a:gd name="connsiteX19" fmla="*/ 9057004 w 9747620"/>
                <a:gd name="connsiteY19" fmla="*/ 1552613 h 6858000"/>
                <a:gd name="connsiteX20" fmla="*/ 9087278 w 9747620"/>
                <a:gd name="connsiteY20" fmla="*/ 1600542 h 6858000"/>
                <a:gd name="connsiteX21" fmla="*/ 9202851 w 9747620"/>
                <a:gd name="connsiteY21" fmla="*/ 1795515 h 6858000"/>
                <a:gd name="connsiteX22" fmla="*/ 9257332 w 9747620"/>
                <a:gd name="connsiteY22" fmla="*/ 1894920 h 6858000"/>
                <a:gd name="connsiteX23" fmla="*/ 9283778 w 9747620"/>
                <a:gd name="connsiteY23" fmla="*/ 1945436 h 6858000"/>
                <a:gd name="connsiteX24" fmla="*/ 9309428 w 9747620"/>
                <a:gd name="connsiteY24" fmla="*/ 1996193 h 6858000"/>
                <a:gd name="connsiteX25" fmla="*/ 9405714 w 9747620"/>
                <a:gd name="connsiteY25" fmla="*/ 2202191 h 6858000"/>
                <a:gd name="connsiteX26" fmla="*/ 9566524 w 9747620"/>
                <a:gd name="connsiteY26" fmla="*/ 2627653 h 6858000"/>
                <a:gd name="connsiteX27" fmla="*/ 9583573 w 9747620"/>
                <a:gd name="connsiteY27" fmla="*/ 2682195 h 6858000"/>
                <a:gd name="connsiteX28" fmla="*/ 9591974 w 9747620"/>
                <a:gd name="connsiteY28" fmla="*/ 2709707 h 6858000"/>
                <a:gd name="connsiteX29" fmla="*/ 9600027 w 9747620"/>
                <a:gd name="connsiteY29" fmla="*/ 2737650 h 6858000"/>
                <a:gd name="connsiteX30" fmla="*/ 9629803 w 9747620"/>
                <a:gd name="connsiteY30" fmla="*/ 2847694 h 6858000"/>
                <a:gd name="connsiteX31" fmla="*/ 9679909 w 9747620"/>
                <a:gd name="connsiteY31" fmla="*/ 3070131 h 6858000"/>
                <a:gd name="connsiteX32" fmla="*/ 9690498 w 9747620"/>
                <a:gd name="connsiteY32" fmla="*/ 3126159 h 6858000"/>
                <a:gd name="connsiteX33" fmla="*/ 9700390 w 9747620"/>
                <a:gd name="connsiteY33" fmla="*/ 3181805 h 6858000"/>
                <a:gd name="connsiteX34" fmla="*/ 9709685 w 9747620"/>
                <a:gd name="connsiteY34" fmla="*/ 3243392 h 6858000"/>
                <a:gd name="connsiteX35" fmla="*/ 9713016 w 9747620"/>
                <a:gd name="connsiteY35" fmla="*/ 3267597 h 6858000"/>
                <a:gd name="connsiteX36" fmla="*/ 9716844 w 9747620"/>
                <a:gd name="connsiteY36" fmla="*/ 3294437 h 6858000"/>
                <a:gd name="connsiteX37" fmla="*/ 9720820 w 9747620"/>
                <a:gd name="connsiteY37" fmla="*/ 3324488 h 6858000"/>
                <a:gd name="connsiteX38" fmla="*/ 9722709 w 9747620"/>
                <a:gd name="connsiteY38" fmla="*/ 3340737 h 6858000"/>
                <a:gd name="connsiteX39" fmla="*/ 9724301 w 9747620"/>
                <a:gd name="connsiteY39" fmla="*/ 3356361 h 6858000"/>
                <a:gd name="connsiteX40" fmla="*/ 9730166 w 9747620"/>
                <a:gd name="connsiteY40" fmla="*/ 3412197 h 6858000"/>
                <a:gd name="connsiteX41" fmla="*/ 9735783 w 9747620"/>
                <a:gd name="connsiteY41" fmla="*/ 3468083 h 6858000"/>
                <a:gd name="connsiteX42" fmla="*/ 9739760 w 9747620"/>
                <a:gd name="connsiteY42" fmla="*/ 3524399 h 6858000"/>
                <a:gd name="connsiteX43" fmla="*/ 9741748 w 9747620"/>
                <a:gd name="connsiteY43" fmla="*/ 3552580 h 6858000"/>
                <a:gd name="connsiteX44" fmla="*/ 9742742 w 9747620"/>
                <a:gd name="connsiteY44" fmla="*/ 3566672 h 6858000"/>
                <a:gd name="connsiteX45" fmla="*/ 9743488 w 9747620"/>
                <a:gd name="connsiteY45" fmla="*/ 3581865 h 6858000"/>
                <a:gd name="connsiteX46" fmla="*/ 9744731 w 9747620"/>
                <a:gd name="connsiteY46" fmla="*/ 3611341 h 6858000"/>
                <a:gd name="connsiteX47" fmla="*/ 9745725 w 9747620"/>
                <a:gd name="connsiteY47" fmla="*/ 3639715 h 6858000"/>
                <a:gd name="connsiteX48" fmla="*/ 9747613 w 9747620"/>
                <a:gd name="connsiteY48" fmla="*/ 3753786 h 6858000"/>
                <a:gd name="connsiteX49" fmla="*/ 9740405 w 9747620"/>
                <a:gd name="connsiteY49" fmla="*/ 3984609 h 6858000"/>
                <a:gd name="connsiteX50" fmla="*/ 9736329 w 9747620"/>
                <a:gd name="connsiteY50" fmla="*/ 4038434 h 6858000"/>
                <a:gd name="connsiteX51" fmla="*/ 9731408 w 9747620"/>
                <a:gd name="connsiteY51" fmla="*/ 4099446 h 6858000"/>
                <a:gd name="connsiteX52" fmla="*/ 9717987 w 9747620"/>
                <a:gd name="connsiteY52" fmla="*/ 4213325 h 6858000"/>
                <a:gd name="connsiteX53" fmla="*/ 9716297 w 9747620"/>
                <a:gd name="connsiteY53" fmla="*/ 4227129 h 6858000"/>
                <a:gd name="connsiteX54" fmla="*/ 9714110 w 9747620"/>
                <a:gd name="connsiteY54" fmla="*/ 4240981 h 6858000"/>
                <a:gd name="connsiteX55" fmla="*/ 9709785 w 9747620"/>
                <a:gd name="connsiteY55" fmla="*/ 4268731 h 6858000"/>
                <a:gd name="connsiteX56" fmla="*/ 9701086 w 9747620"/>
                <a:gd name="connsiteY56" fmla="*/ 4324185 h 6858000"/>
                <a:gd name="connsiteX57" fmla="*/ 9698699 w 9747620"/>
                <a:gd name="connsiteY57" fmla="*/ 4338994 h 6858000"/>
                <a:gd name="connsiteX58" fmla="*/ 9695966 w 9747620"/>
                <a:gd name="connsiteY58" fmla="*/ 4355050 h 6858000"/>
                <a:gd name="connsiteX59" fmla="*/ 9690299 w 9747620"/>
                <a:gd name="connsiteY59" fmla="*/ 4385054 h 6858000"/>
                <a:gd name="connsiteX60" fmla="*/ 9679909 w 9747620"/>
                <a:gd name="connsiteY60" fmla="*/ 4437919 h 6858000"/>
                <a:gd name="connsiteX61" fmla="*/ 9673647 w 9747620"/>
                <a:gd name="connsiteY61" fmla="*/ 4468162 h 6858000"/>
                <a:gd name="connsiteX62" fmla="*/ 9667532 w 9747620"/>
                <a:gd name="connsiteY62" fmla="*/ 4496296 h 6858000"/>
                <a:gd name="connsiteX63" fmla="*/ 9654658 w 9747620"/>
                <a:gd name="connsiteY63" fmla="*/ 4552277 h 6858000"/>
                <a:gd name="connsiteX64" fmla="*/ 9625876 w 9747620"/>
                <a:gd name="connsiteY64" fmla="*/ 4664478 h 6858000"/>
                <a:gd name="connsiteX65" fmla="*/ 9552803 w 9747620"/>
                <a:gd name="connsiteY65" fmla="*/ 4888737 h 6858000"/>
                <a:gd name="connsiteX66" fmla="*/ 9452639 w 9747620"/>
                <a:gd name="connsiteY66" fmla="*/ 5110934 h 6858000"/>
                <a:gd name="connsiteX67" fmla="*/ 9388017 w 9747620"/>
                <a:gd name="connsiteY67" fmla="*/ 5220020 h 6858000"/>
                <a:gd name="connsiteX68" fmla="*/ 9370073 w 9747620"/>
                <a:gd name="connsiteY68" fmla="*/ 5246811 h 6858000"/>
                <a:gd name="connsiteX69" fmla="*/ 9360926 w 9747620"/>
                <a:gd name="connsiteY69" fmla="*/ 5260040 h 6858000"/>
                <a:gd name="connsiteX70" fmla="*/ 9351829 w 9747620"/>
                <a:gd name="connsiteY70" fmla="*/ 5272646 h 6858000"/>
                <a:gd name="connsiteX71" fmla="*/ 9313305 w 9747620"/>
                <a:gd name="connsiteY71" fmla="*/ 5323881 h 6858000"/>
                <a:gd name="connsiteX72" fmla="*/ 9130375 w 9747620"/>
                <a:gd name="connsiteY72" fmla="*/ 5510802 h 6858000"/>
                <a:gd name="connsiteX73" fmla="*/ 9028422 w 9747620"/>
                <a:gd name="connsiteY73" fmla="*/ 5588878 h 6858000"/>
                <a:gd name="connsiteX74" fmla="*/ 9002424 w 9747620"/>
                <a:gd name="connsiteY74" fmla="*/ 5606707 h 6858000"/>
                <a:gd name="connsiteX75" fmla="*/ 8976525 w 9747620"/>
                <a:gd name="connsiteY75" fmla="*/ 5623866 h 6858000"/>
                <a:gd name="connsiteX76" fmla="*/ 8924181 w 9747620"/>
                <a:gd name="connsiteY76" fmla="*/ 5656793 h 6858000"/>
                <a:gd name="connsiteX77" fmla="*/ 8717291 w 9747620"/>
                <a:gd name="connsiteY77" fmla="*/ 5771582 h 6858000"/>
                <a:gd name="connsiteX78" fmla="*/ 8617129 w 9747620"/>
                <a:gd name="connsiteY78" fmla="*/ 5823105 h 6858000"/>
                <a:gd name="connsiteX79" fmla="*/ 8518207 w 9747620"/>
                <a:gd name="connsiteY79" fmla="*/ 5873671 h 6858000"/>
                <a:gd name="connsiteX80" fmla="*/ 8150558 w 9747620"/>
                <a:gd name="connsiteY80" fmla="*/ 6086761 h 6858000"/>
                <a:gd name="connsiteX81" fmla="*/ 7979410 w 9747620"/>
                <a:gd name="connsiteY81" fmla="*/ 6207158 h 6858000"/>
                <a:gd name="connsiteX82" fmla="*/ 7938300 w 9747620"/>
                <a:gd name="connsiteY82" fmla="*/ 6238887 h 6858000"/>
                <a:gd name="connsiteX83" fmla="*/ 7897936 w 9747620"/>
                <a:gd name="connsiteY83" fmla="*/ 6271286 h 6858000"/>
                <a:gd name="connsiteX84" fmla="*/ 7858367 w 9747620"/>
                <a:gd name="connsiteY84" fmla="*/ 6304357 h 6858000"/>
                <a:gd name="connsiteX85" fmla="*/ 7819048 w 9747620"/>
                <a:gd name="connsiteY85" fmla="*/ 6338770 h 6858000"/>
                <a:gd name="connsiteX86" fmla="*/ 7778882 w 9747620"/>
                <a:gd name="connsiteY86" fmla="*/ 6374477 h 6858000"/>
                <a:gd name="connsiteX87" fmla="*/ 7739563 w 9747620"/>
                <a:gd name="connsiteY87" fmla="*/ 6410328 h 6858000"/>
                <a:gd name="connsiteX88" fmla="*/ 7660824 w 9747620"/>
                <a:gd name="connsiteY88" fmla="*/ 6484138 h 6858000"/>
                <a:gd name="connsiteX89" fmla="*/ 7502302 w 9747620"/>
                <a:gd name="connsiteY89" fmla="*/ 6636360 h 6858000"/>
                <a:gd name="connsiteX90" fmla="*/ 7273394 w 9747620"/>
                <a:gd name="connsiteY90" fmla="*/ 6858000 h 6858000"/>
                <a:gd name="connsiteX91" fmla="*/ 6780690 w 9747620"/>
                <a:gd name="connsiteY91" fmla="*/ 6858000 h 6858000"/>
                <a:gd name="connsiteX92" fmla="*/ 6854939 w 9747620"/>
                <a:gd name="connsiteY92" fmla="*/ 6783597 h 6858000"/>
                <a:gd name="connsiteX93" fmla="*/ 6932087 w 9747620"/>
                <a:gd name="connsiteY93" fmla="*/ 6705809 h 6858000"/>
                <a:gd name="connsiteX94" fmla="*/ 7241130 w 9747620"/>
                <a:gd name="connsiteY94" fmla="*/ 6390965 h 6858000"/>
                <a:gd name="connsiteX95" fmla="*/ 7397564 w 9747620"/>
                <a:gd name="connsiteY95" fmla="*/ 6233087 h 6858000"/>
                <a:gd name="connsiteX96" fmla="*/ 7478142 w 9747620"/>
                <a:gd name="connsiteY96" fmla="*/ 6153670 h 6858000"/>
                <a:gd name="connsiteX97" fmla="*/ 7519600 w 9747620"/>
                <a:gd name="connsiteY97" fmla="*/ 6113937 h 6858000"/>
                <a:gd name="connsiteX98" fmla="*/ 7561207 w 9747620"/>
                <a:gd name="connsiteY98" fmla="*/ 6075067 h 6858000"/>
                <a:gd name="connsiteX99" fmla="*/ 7604204 w 9747620"/>
                <a:gd name="connsiteY99" fmla="*/ 6035526 h 6858000"/>
                <a:gd name="connsiteX100" fmla="*/ 7648644 w 9747620"/>
                <a:gd name="connsiteY100" fmla="*/ 5996416 h 6858000"/>
                <a:gd name="connsiteX101" fmla="*/ 7693830 w 9747620"/>
                <a:gd name="connsiteY101" fmla="*/ 5958264 h 6858000"/>
                <a:gd name="connsiteX102" fmla="*/ 7739662 w 9747620"/>
                <a:gd name="connsiteY102" fmla="*/ 5921073 h 6858000"/>
                <a:gd name="connsiteX103" fmla="*/ 7928458 w 9747620"/>
                <a:gd name="connsiteY103" fmla="*/ 5781025 h 6858000"/>
                <a:gd name="connsiteX104" fmla="*/ 8325882 w 9747620"/>
                <a:gd name="connsiteY104" fmla="*/ 5537450 h 6858000"/>
                <a:gd name="connsiteX105" fmla="*/ 8424555 w 9747620"/>
                <a:gd name="connsiteY105" fmla="*/ 5484106 h 6858000"/>
                <a:gd name="connsiteX106" fmla="*/ 8521737 w 9747620"/>
                <a:gd name="connsiteY106" fmla="*/ 5431289 h 6858000"/>
                <a:gd name="connsiteX107" fmla="*/ 8702677 w 9747620"/>
                <a:gd name="connsiteY107" fmla="*/ 5325942 h 6858000"/>
                <a:gd name="connsiteX108" fmla="*/ 8743986 w 9747620"/>
                <a:gd name="connsiteY108" fmla="*/ 5298717 h 6858000"/>
                <a:gd name="connsiteX109" fmla="*/ 8764167 w 9747620"/>
                <a:gd name="connsiteY109" fmla="*/ 5284723 h 6858000"/>
                <a:gd name="connsiteX110" fmla="*/ 8783704 w 9747620"/>
                <a:gd name="connsiteY110" fmla="*/ 5270679 h 6858000"/>
                <a:gd name="connsiteX111" fmla="*/ 8856776 w 9747620"/>
                <a:gd name="connsiteY111" fmla="*/ 5212399 h 6858000"/>
                <a:gd name="connsiteX112" fmla="*/ 8979856 w 9747620"/>
                <a:gd name="connsiteY112" fmla="*/ 5082081 h 6858000"/>
                <a:gd name="connsiteX113" fmla="*/ 9006699 w 9747620"/>
                <a:gd name="connsiteY113" fmla="*/ 5044984 h 6858000"/>
                <a:gd name="connsiteX114" fmla="*/ 9013509 w 9747620"/>
                <a:gd name="connsiteY114" fmla="*/ 5035254 h 6858000"/>
                <a:gd name="connsiteX115" fmla="*/ 9019773 w 9747620"/>
                <a:gd name="connsiteY115" fmla="*/ 5025812 h 6858000"/>
                <a:gd name="connsiteX116" fmla="*/ 9032050 w 9747620"/>
                <a:gd name="connsiteY116" fmla="*/ 5006833 h 6858000"/>
                <a:gd name="connsiteX117" fmla="*/ 9077733 w 9747620"/>
                <a:gd name="connsiteY117" fmla="*/ 4926839 h 6858000"/>
                <a:gd name="connsiteX118" fmla="*/ 9154285 w 9747620"/>
                <a:gd name="connsiteY118" fmla="*/ 4750223 h 6858000"/>
                <a:gd name="connsiteX119" fmla="*/ 9213936 w 9747620"/>
                <a:gd name="connsiteY119" fmla="*/ 4559945 h 6858000"/>
                <a:gd name="connsiteX120" fmla="*/ 9238592 w 9747620"/>
                <a:gd name="connsiteY120" fmla="*/ 4461357 h 6858000"/>
                <a:gd name="connsiteX121" fmla="*/ 9249776 w 9747620"/>
                <a:gd name="connsiteY121" fmla="*/ 4411319 h 6858000"/>
                <a:gd name="connsiteX122" fmla="*/ 9255046 w 9747620"/>
                <a:gd name="connsiteY122" fmla="*/ 4386299 h 6858000"/>
                <a:gd name="connsiteX123" fmla="*/ 9259718 w 9747620"/>
                <a:gd name="connsiteY123" fmla="*/ 4363342 h 6858000"/>
                <a:gd name="connsiteX124" fmla="*/ 9269959 w 9747620"/>
                <a:gd name="connsiteY124" fmla="*/ 4309566 h 6858000"/>
                <a:gd name="connsiteX125" fmla="*/ 9274233 w 9747620"/>
                <a:gd name="connsiteY125" fmla="*/ 4286176 h 6858000"/>
                <a:gd name="connsiteX126" fmla="*/ 9276022 w 9747620"/>
                <a:gd name="connsiteY126" fmla="*/ 4275489 h 6858000"/>
                <a:gd name="connsiteX127" fmla="*/ 9277861 w 9747620"/>
                <a:gd name="connsiteY127" fmla="*/ 4263506 h 6858000"/>
                <a:gd name="connsiteX128" fmla="*/ 9286014 w 9747620"/>
                <a:gd name="connsiteY128" fmla="*/ 4211696 h 6858000"/>
                <a:gd name="connsiteX129" fmla="*/ 9290092 w 9747620"/>
                <a:gd name="connsiteY129" fmla="*/ 4185767 h 6858000"/>
                <a:gd name="connsiteX130" fmla="*/ 9292128 w 9747620"/>
                <a:gd name="connsiteY130" fmla="*/ 4172826 h 6858000"/>
                <a:gd name="connsiteX131" fmla="*/ 9293720 w 9747620"/>
                <a:gd name="connsiteY131" fmla="*/ 4159693 h 6858000"/>
                <a:gd name="connsiteX132" fmla="*/ 9305650 w 9747620"/>
                <a:gd name="connsiteY132" fmla="*/ 4057941 h 6858000"/>
                <a:gd name="connsiteX133" fmla="*/ 9309378 w 9747620"/>
                <a:gd name="connsiteY133" fmla="*/ 4010779 h 6858000"/>
                <a:gd name="connsiteX134" fmla="*/ 9313454 w 9747620"/>
                <a:gd name="connsiteY134" fmla="*/ 3956428 h 6858000"/>
                <a:gd name="connsiteX135" fmla="*/ 9320811 w 9747620"/>
                <a:gd name="connsiteY135" fmla="*/ 3753546 h 6858000"/>
                <a:gd name="connsiteX136" fmla="*/ 9319617 w 9747620"/>
                <a:gd name="connsiteY136" fmla="*/ 3650643 h 6858000"/>
                <a:gd name="connsiteX137" fmla="*/ 9318176 w 9747620"/>
                <a:gd name="connsiteY137" fmla="*/ 3600030 h 6858000"/>
                <a:gd name="connsiteX138" fmla="*/ 9317778 w 9747620"/>
                <a:gd name="connsiteY138" fmla="*/ 3588096 h 6858000"/>
                <a:gd name="connsiteX139" fmla="*/ 9316983 w 9747620"/>
                <a:gd name="connsiteY139" fmla="*/ 3575107 h 6858000"/>
                <a:gd name="connsiteX140" fmla="*/ 9315443 w 9747620"/>
                <a:gd name="connsiteY140" fmla="*/ 3549130 h 6858000"/>
                <a:gd name="connsiteX141" fmla="*/ 9312311 w 9747620"/>
                <a:gd name="connsiteY141" fmla="*/ 3497176 h 6858000"/>
                <a:gd name="connsiteX142" fmla="*/ 9307587 w 9747620"/>
                <a:gd name="connsiteY142" fmla="*/ 3445029 h 6858000"/>
                <a:gd name="connsiteX143" fmla="*/ 9302618 w 9747620"/>
                <a:gd name="connsiteY143" fmla="*/ 3392835 h 6858000"/>
                <a:gd name="connsiteX144" fmla="*/ 9301574 w 9747620"/>
                <a:gd name="connsiteY144" fmla="*/ 3381476 h 6858000"/>
                <a:gd name="connsiteX145" fmla="*/ 9300430 w 9747620"/>
                <a:gd name="connsiteY145" fmla="*/ 3370740 h 6858000"/>
                <a:gd name="connsiteX146" fmla="*/ 9297547 w 9747620"/>
                <a:gd name="connsiteY146" fmla="*/ 3346966 h 6858000"/>
                <a:gd name="connsiteX147" fmla="*/ 9294017 w 9747620"/>
                <a:gd name="connsiteY147" fmla="*/ 3320030 h 6858000"/>
                <a:gd name="connsiteX148" fmla="*/ 9290439 w 9747620"/>
                <a:gd name="connsiteY148" fmla="*/ 3290410 h 6858000"/>
                <a:gd name="connsiteX149" fmla="*/ 9284275 w 9747620"/>
                <a:gd name="connsiteY149" fmla="*/ 3244544 h 6858000"/>
                <a:gd name="connsiteX150" fmla="*/ 9275974 w 9747620"/>
                <a:gd name="connsiteY150" fmla="*/ 3193116 h 6858000"/>
                <a:gd name="connsiteX151" fmla="*/ 9267224 w 9747620"/>
                <a:gd name="connsiteY151" fmla="*/ 3142264 h 6858000"/>
                <a:gd name="connsiteX152" fmla="*/ 9225320 w 9747620"/>
                <a:gd name="connsiteY152" fmla="*/ 2939909 h 6858000"/>
                <a:gd name="connsiteX153" fmla="*/ 9200466 w 9747620"/>
                <a:gd name="connsiteY153" fmla="*/ 2839449 h 6858000"/>
                <a:gd name="connsiteX154" fmla="*/ 9193953 w 9747620"/>
                <a:gd name="connsiteY154" fmla="*/ 2814958 h 6858000"/>
                <a:gd name="connsiteX155" fmla="*/ 9186993 w 9747620"/>
                <a:gd name="connsiteY155" fmla="*/ 2790276 h 6858000"/>
                <a:gd name="connsiteX156" fmla="*/ 9172628 w 9747620"/>
                <a:gd name="connsiteY156" fmla="*/ 2740621 h 6858000"/>
                <a:gd name="connsiteX157" fmla="*/ 9035082 w 9747620"/>
                <a:gd name="connsiteY157" fmla="*/ 2347463 h 6858000"/>
                <a:gd name="connsiteX158" fmla="*/ 8952118 w 9747620"/>
                <a:gd name="connsiteY158" fmla="*/ 2155413 h 6858000"/>
                <a:gd name="connsiteX159" fmla="*/ 8929948 w 9747620"/>
                <a:gd name="connsiteY159" fmla="*/ 2107915 h 6858000"/>
                <a:gd name="connsiteX160" fmla="*/ 8907429 w 9747620"/>
                <a:gd name="connsiteY160" fmla="*/ 2060753 h 6858000"/>
                <a:gd name="connsiteX161" fmla="*/ 8860404 w 9747620"/>
                <a:gd name="connsiteY161" fmla="*/ 1966478 h 6858000"/>
                <a:gd name="connsiteX162" fmla="*/ 8760788 w 9747620"/>
                <a:gd name="connsiteY162" fmla="*/ 1780274 h 6858000"/>
                <a:gd name="connsiteX163" fmla="*/ 8734740 w 9747620"/>
                <a:gd name="connsiteY163" fmla="*/ 1734311 h 6858000"/>
                <a:gd name="connsiteX164" fmla="*/ 8708046 w 9747620"/>
                <a:gd name="connsiteY164" fmla="*/ 1687963 h 6858000"/>
                <a:gd name="connsiteX165" fmla="*/ 8654062 w 9747620"/>
                <a:gd name="connsiteY165" fmla="*/ 1597234 h 6858000"/>
                <a:gd name="connsiteX166" fmla="*/ 8540278 w 9747620"/>
                <a:gd name="connsiteY166" fmla="*/ 1418077 h 6858000"/>
                <a:gd name="connsiteX167" fmla="*/ 8510701 w 9747620"/>
                <a:gd name="connsiteY167" fmla="*/ 1373695 h 6858000"/>
                <a:gd name="connsiteX168" fmla="*/ 8480676 w 9747620"/>
                <a:gd name="connsiteY168" fmla="*/ 1329457 h 6858000"/>
                <a:gd name="connsiteX169" fmla="*/ 8419782 w 9747620"/>
                <a:gd name="connsiteY169" fmla="*/ 1242275 h 6858000"/>
                <a:gd name="connsiteX170" fmla="*/ 8292478 w 9747620"/>
                <a:gd name="connsiteY170" fmla="*/ 1069875 h 6858000"/>
                <a:gd name="connsiteX171" fmla="*/ 8259620 w 9747620"/>
                <a:gd name="connsiteY171" fmla="*/ 1027123 h 6858000"/>
                <a:gd name="connsiteX172" fmla="*/ 8243416 w 9747620"/>
                <a:gd name="connsiteY172" fmla="*/ 1006130 h 6858000"/>
                <a:gd name="connsiteX173" fmla="*/ 8227110 w 9747620"/>
                <a:gd name="connsiteY173" fmla="*/ 985473 h 6858000"/>
                <a:gd name="connsiteX174" fmla="*/ 8159604 w 9747620"/>
                <a:gd name="connsiteY174" fmla="*/ 902029 h 6858000"/>
                <a:gd name="connsiteX175" fmla="*/ 8020022 w 9747620"/>
                <a:gd name="connsiteY175" fmla="*/ 738209 h 6858000"/>
                <a:gd name="connsiteX176" fmla="*/ 7984182 w 9747620"/>
                <a:gd name="connsiteY176" fmla="*/ 697901 h 6858000"/>
                <a:gd name="connsiteX177" fmla="*/ 7948043 w 9747620"/>
                <a:gd name="connsiteY177" fmla="*/ 657976 h 6858000"/>
                <a:gd name="connsiteX178" fmla="*/ 7874324 w 9747620"/>
                <a:gd name="connsiteY178" fmla="*/ 578607 h 6858000"/>
                <a:gd name="connsiteX179" fmla="*/ 7723308 w 9747620"/>
                <a:gd name="connsiteY179" fmla="*/ 424085 h 6858000"/>
                <a:gd name="connsiteX180" fmla="*/ 7565532 w 9747620"/>
                <a:gd name="connsiteY180" fmla="*/ 275602 h 6858000"/>
                <a:gd name="connsiteX181" fmla="*/ 1832515 w 9747620"/>
                <a:gd name="connsiteY181" fmla="*/ 0 h 6858000"/>
                <a:gd name="connsiteX182" fmla="*/ 2158449 w 9747620"/>
                <a:gd name="connsiteY182" fmla="*/ 0 h 6858000"/>
                <a:gd name="connsiteX183" fmla="*/ 2108797 w 9747620"/>
                <a:gd name="connsiteY183" fmla="*/ 37845 h 6858000"/>
                <a:gd name="connsiteX184" fmla="*/ 1942830 w 9747620"/>
                <a:gd name="connsiteY184" fmla="*/ 177587 h 6858000"/>
                <a:gd name="connsiteX185" fmla="*/ 1633191 w 9747620"/>
                <a:gd name="connsiteY185" fmla="*/ 477909 h 6858000"/>
                <a:gd name="connsiteX186" fmla="*/ 702686 w 9747620"/>
                <a:gd name="connsiteY186" fmla="*/ 1889935 h 6858000"/>
                <a:gd name="connsiteX187" fmla="*/ 551769 w 9747620"/>
                <a:gd name="connsiteY187" fmla="*/ 2281416 h 6858000"/>
                <a:gd name="connsiteX188" fmla="*/ 438383 w 9747620"/>
                <a:gd name="connsiteY188" fmla="*/ 2682772 h 6858000"/>
                <a:gd name="connsiteX189" fmla="*/ 397124 w 9747620"/>
                <a:gd name="connsiteY189" fmla="*/ 2887044 h 6858000"/>
                <a:gd name="connsiteX190" fmla="*/ 365658 w 9747620"/>
                <a:gd name="connsiteY190" fmla="*/ 3093424 h 6858000"/>
                <a:gd name="connsiteX191" fmla="*/ 332105 w 9747620"/>
                <a:gd name="connsiteY191" fmla="*/ 3509828 h 6858000"/>
                <a:gd name="connsiteX192" fmla="*/ 383653 w 9747620"/>
                <a:gd name="connsiteY192" fmla="*/ 4346327 h 6858000"/>
                <a:gd name="connsiteX193" fmla="*/ 422327 w 9747620"/>
                <a:gd name="connsiteY193" fmla="*/ 4552900 h 6858000"/>
                <a:gd name="connsiteX194" fmla="*/ 472184 w 9747620"/>
                <a:gd name="connsiteY194" fmla="*/ 4757939 h 6858000"/>
                <a:gd name="connsiteX195" fmla="*/ 533078 w 9747620"/>
                <a:gd name="connsiteY195" fmla="*/ 4960916 h 6858000"/>
                <a:gd name="connsiteX196" fmla="*/ 604710 w 9747620"/>
                <a:gd name="connsiteY196" fmla="*/ 5160875 h 6858000"/>
                <a:gd name="connsiteX197" fmla="*/ 996766 w 9747620"/>
                <a:gd name="connsiteY197" fmla="*/ 5920640 h 6858000"/>
                <a:gd name="connsiteX198" fmla="*/ 1549183 w 9747620"/>
                <a:gd name="connsiteY198" fmla="*/ 6586417 h 6858000"/>
                <a:gd name="connsiteX199" fmla="*/ 1709890 w 9747620"/>
                <a:gd name="connsiteY199" fmla="*/ 6734063 h 6858000"/>
                <a:gd name="connsiteX200" fmla="*/ 1859761 w 9747620"/>
                <a:gd name="connsiteY200" fmla="*/ 6858000 h 6858000"/>
                <a:gd name="connsiteX201" fmla="*/ 1671798 w 9747620"/>
                <a:gd name="connsiteY201" fmla="*/ 6858000 h 6858000"/>
                <a:gd name="connsiteX202" fmla="*/ 1628044 w 9747620"/>
                <a:gd name="connsiteY202" fmla="*/ 6822717 h 6858000"/>
                <a:gd name="connsiteX203" fmla="*/ 1459756 w 9747620"/>
                <a:gd name="connsiteY203" fmla="*/ 6674223 h 6858000"/>
                <a:gd name="connsiteX204" fmla="*/ 402543 w 9747620"/>
                <a:gd name="connsiteY204" fmla="*/ 5241588 h 6858000"/>
                <a:gd name="connsiteX205" fmla="*/ 311923 w 9747620"/>
                <a:gd name="connsiteY205" fmla="*/ 5036741 h 6858000"/>
                <a:gd name="connsiteX206" fmla="*/ 232140 w 9747620"/>
                <a:gd name="connsiteY206" fmla="*/ 4827483 h 6858000"/>
                <a:gd name="connsiteX207" fmla="*/ 163392 w 9747620"/>
                <a:gd name="connsiteY207" fmla="*/ 4613913 h 6858000"/>
                <a:gd name="connsiteX208" fmla="*/ 106823 w 9747620"/>
                <a:gd name="connsiteY208" fmla="*/ 4396365 h 6858000"/>
                <a:gd name="connsiteX209" fmla="*/ 29326 w 9747620"/>
                <a:gd name="connsiteY209" fmla="*/ 3954702 h 6858000"/>
                <a:gd name="connsiteX210" fmla="*/ 8647 w 9747620"/>
                <a:gd name="connsiteY210" fmla="*/ 3730971 h 6858000"/>
                <a:gd name="connsiteX211" fmla="*/ 2880 w 9747620"/>
                <a:gd name="connsiteY211" fmla="*/ 3618674 h 6858000"/>
                <a:gd name="connsiteX212" fmla="*/ 296 w 9747620"/>
                <a:gd name="connsiteY212" fmla="*/ 3506425 h 6858000"/>
                <a:gd name="connsiteX213" fmla="*/ 20030 w 9747620"/>
                <a:gd name="connsiteY213" fmla="*/ 3056711 h 6858000"/>
                <a:gd name="connsiteX214" fmla="*/ 48664 w 9747620"/>
                <a:gd name="connsiteY214" fmla="*/ 2832980 h 6858000"/>
                <a:gd name="connsiteX215" fmla="*/ 89922 w 9747620"/>
                <a:gd name="connsiteY215" fmla="*/ 2610639 h 6858000"/>
                <a:gd name="connsiteX216" fmla="*/ 211163 w 9747620"/>
                <a:gd name="connsiteY216" fmla="*/ 2174343 h 6858000"/>
                <a:gd name="connsiteX217" fmla="*/ 379129 w 9747620"/>
                <a:gd name="connsiteY217" fmla="*/ 1754393 h 6858000"/>
                <a:gd name="connsiteX218" fmla="*/ 841424 w 9747620"/>
                <a:gd name="connsiteY218" fmla="*/ 976270 h 6858000"/>
                <a:gd name="connsiteX219" fmla="*/ 1130234 w 9747620"/>
                <a:gd name="connsiteY219" fmla="*/ 625768 h 6858000"/>
                <a:gd name="connsiteX220" fmla="*/ 1452897 w 9747620"/>
                <a:gd name="connsiteY220" fmla="*/ 305748 h 6858000"/>
                <a:gd name="connsiteX221" fmla="*/ 1805682 w 9747620"/>
                <a:gd name="connsiteY221" fmla="*/ 1875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Lst>
              <a:rect l="l" t="t" r="r" b="b"/>
              <a:pathLst>
                <a:path w="9747620" h="6858000">
                  <a:moveTo>
                    <a:pt x="7235453" y="0"/>
                  </a:moveTo>
                  <a:lnTo>
                    <a:pt x="7548130" y="0"/>
                  </a:lnTo>
                  <a:lnTo>
                    <a:pt x="7710334" y="111973"/>
                  </a:lnTo>
                  <a:cubicBezTo>
                    <a:pt x="7770781" y="157314"/>
                    <a:pt x="7830282" y="203517"/>
                    <a:pt x="7889188" y="251542"/>
                  </a:cubicBezTo>
                  <a:cubicBezTo>
                    <a:pt x="7947894" y="299470"/>
                    <a:pt x="8005557" y="348453"/>
                    <a:pt x="8061828" y="398586"/>
                  </a:cubicBezTo>
                  <a:cubicBezTo>
                    <a:pt x="8090013" y="423605"/>
                    <a:pt x="8117948" y="448816"/>
                    <a:pt x="8145637" y="474218"/>
                  </a:cubicBezTo>
                  <a:cubicBezTo>
                    <a:pt x="8159506" y="486918"/>
                    <a:pt x="8173375" y="499764"/>
                    <a:pt x="8187242" y="512753"/>
                  </a:cubicBezTo>
                  <a:lnTo>
                    <a:pt x="8228402" y="551575"/>
                  </a:lnTo>
                  <a:cubicBezTo>
                    <a:pt x="8283082" y="603577"/>
                    <a:pt x="8336569" y="656778"/>
                    <a:pt x="8389211" y="710937"/>
                  </a:cubicBezTo>
                  <a:cubicBezTo>
                    <a:pt x="8415458" y="738065"/>
                    <a:pt x="8441455" y="765432"/>
                    <a:pt x="8467206" y="793088"/>
                  </a:cubicBezTo>
                  <a:lnTo>
                    <a:pt x="8486791" y="814223"/>
                  </a:lnTo>
                  <a:lnTo>
                    <a:pt x="8505979" y="835409"/>
                  </a:lnTo>
                  <a:lnTo>
                    <a:pt x="8543509" y="877346"/>
                  </a:lnTo>
                  <a:cubicBezTo>
                    <a:pt x="8593418" y="933423"/>
                    <a:pt x="8642579" y="990601"/>
                    <a:pt x="8690549" y="1048978"/>
                  </a:cubicBezTo>
                  <a:cubicBezTo>
                    <a:pt x="8714558" y="1078168"/>
                    <a:pt x="8738368" y="1107644"/>
                    <a:pt x="8761732" y="1137502"/>
                  </a:cubicBezTo>
                  <a:lnTo>
                    <a:pt x="8796379" y="1182077"/>
                  </a:lnTo>
                  <a:lnTo>
                    <a:pt x="8830678" y="1226986"/>
                  </a:lnTo>
                  <a:cubicBezTo>
                    <a:pt x="8876112" y="1287185"/>
                    <a:pt x="8920304" y="1348532"/>
                    <a:pt x="8963353" y="1410936"/>
                  </a:cubicBezTo>
                  <a:cubicBezTo>
                    <a:pt x="8984727" y="1442137"/>
                    <a:pt x="9005954" y="1473915"/>
                    <a:pt x="9026483" y="1505499"/>
                  </a:cubicBezTo>
                  <a:lnTo>
                    <a:pt x="9057004" y="1552613"/>
                  </a:lnTo>
                  <a:cubicBezTo>
                    <a:pt x="9067245" y="1568525"/>
                    <a:pt x="9077336" y="1584534"/>
                    <a:pt x="9087278" y="1600542"/>
                  </a:cubicBezTo>
                  <a:cubicBezTo>
                    <a:pt x="9127145" y="1664766"/>
                    <a:pt x="9165966" y="1729613"/>
                    <a:pt x="9202851" y="1795515"/>
                  </a:cubicBezTo>
                  <a:cubicBezTo>
                    <a:pt x="9221342" y="1828491"/>
                    <a:pt x="9239437" y="1861417"/>
                    <a:pt x="9257332" y="1894920"/>
                  </a:cubicBezTo>
                  <a:lnTo>
                    <a:pt x="9283778" y="1945436"/>
                  </a:lnTo>
                  <a:lnTo>
                    <a:pt x="9309428" y="1996193"/>
                  </a:lnTo>
                  <a:cubicBezTo>
                    <a:pt x="9343280" y="2064013"/>
                    <a:pt x="9375491" y="2132695"/>
                    <a:pt x="9405714" y="2202191"/>
                  </a:cubicBezTo>
                  <a:cubicBezTo>
                    <a:pt x="9466260" y="2341183"/>
                    <a:pt x="9520493" y="2483053"/>
                    <a:pt x="9566524" y="2627653"/>
                  </a:cubicBezTo>
                  <a:cubicBezTo>
                    <a:pt x="9572289" y="2645675"/>
                    <a:pt x="9578056" y="2663792"/>
                    <a:pt x="9583573" y="2682195"/>
                  </a:cubicBezTo>
                  <a:lnTo>
                    <a:pt x="9591974" y="2709707"/>
                  </a:lnTo>
                  <a:lnTo>
                    <a:pt x="9600027" y="2737650"/>
                  </a:lnTo>
                  <a:cubicBezTo>
                    <a:pt x="9610416" y="2774171"/>
                    <a:pt x="9620358" y="2810884"/>
                    <a:pt x="9629803" y="2847694"/>
                  </a:cubicBezTo>
                  <a:cubicBezTo>
                    <a:pt x="9648692" y="2921312"/>
                    <a:pt x="9665196" y="2995506"/>
                    <a:pt x="9679909" y="3070131"/>
                  </a:cubicBezTo>
                  <a:cubicBezTo>
                    <a:pt x="9683587" y="3088775"/>
                    <a:pt x="9687118" y="3107418"/>
                    <a:pt x="9690498" y="3126159"/>
                  </a:cubicBezTo>
                  <a:lnTo>
                    <a:pt x="9700390" y="3181805"/>
                  </a:lnTo>
                  <a:cubicBezTo>
                    <a:pt x="9703670" y="3201120"/>
                    <a:pt x="9706952" y="3222112"/>
                    <a:pt x="9709685" y="3243392"/>
                  </a:cubicBezTo>
                  <a:lnTo>
                    <a:pt x="9713016" y="3267597"/>
                  </a:lnTo>
                  <a:lnTo>
                    <a:pt x="9716844" y="3294437"/>
                  </a:lnTo>
                  <a:cubicBezTo>
                    <a:pt x="9718186" y="3303926"/>
                    <a:pt x="9719527" y="3313895"/>
                    <a:pt x="9720820" y="3324488"/>
                  </a:cubicBezTo>
                  <a:lnTo>
                    <a:pt x="9722709" y="3340737"/>
                  </a:lnTo>
                  <a:lnTo>
                    <a:pt x="9724301" y="3356361"/>
                  </a:lnTo>
                  <a:lnTo>
                    <a:pt x="9730166" y="3412197"/>
                  </a:lnTo>
                  <a:cubicBezTo>
                    <a:pt x="9732005" y="3430842"/>
                    <a:pt x="9734291" y="3449342"/>
                    <a:pt x="9735783" y="3468083"/>
                  </a:cubicBezTo>
                  <a:lnTo>
                    <a:pt x="9739760" y="3524399"/>
                  </a:lnTo>
                  <a:lnTo>
                    <a:pt x="9741748" y="3552580"/>
                  </a:lnTo>
                  <a:lnTo>
                    <a:pt x="9742742" y="3566672"/>
                  </a:lnTo>
                  <a:lnTo>
                    <a:pt x="9743488" y="3581865"/>
                  </a:lnTo>
                  <a:lnTo>
                    <a:pt x="9744731" y="3611341"/>
                  </a:lnTo>
                  <a:lnTo>
                    <a:pt x="9745725" y="3639715"/>
                  </a:lnTo>
                  <a:cubicBezTo>
                    <a:pt x="9746868" y="3677579"/>
                    <a:pt x="9747514" y="3715587"/>
                    <a:pt x="9747613" y="3753786"/>
                  </a:cubicBezTo>
                  <a:cubicBezTo>
                    <a:pt x="9747763" y="3830232"/>
                    <a:pt x="9745675" y="3906870"/>
                    <a:pt x="9740405" y="3984609"/>
                  </a:cubicBezTo>
                  <a:lnTo>
                    <a:pt x="9736329" y="4038434"/>
                  </a:lnTo>
                  <a:cubicBezTo>
                    <a:pt x="9735087" y="4055976"/>
                    <a:pt x="9733794" y="4076346"/>
                    <a:pt x="9731408" y="4099446"/>
                  </a:cubicBezTo>
                  <a:lnTo>
                    <a:pt x="9717987" y="4213325"/>
                  </a:lnTo>
                  <a:cubicBezTo>
                    <a:pt x="9717441" y="4217926"/>
                    <a:pt x="9716943" y="4222527"/>
                    <a:pt x="9716297" y="4227129"/>
                  </a:cubicBezTo>
                  <a:lnTo>
                    <a:pt x="9714110" y="4240981"/>
                  </a:lnTo>
                  <a:lnTo>
                    <a:pt x="9709785" y="4268731"/>
                  </a:lnTo>
                  <a:lnTo>
                    <a:pt x="9701086" y="4324185"/>
                  </a:lnTo>
                  <a:lnTo>
                    <a:pt x="9698699" y="4338994"/>
                  </a:lnTo>
                  <a:lnTo>
                    <a:pt x="9695966" y="4355050"/>
                  </a:lnTo>
                  <a:cubicBezTo>
                    <a:pt x="9694077" y="4365547"/>
                    <a:pt x="9692188" y="4375516"/>
                    <a:pt x="9690299" y="4385054"/>
                  </a:cubicBezTo>
                  <a:lnTo>
                    <a:pt x="9679909" y="4437919"/>
                  </a:lnTo>
                  <a:cubicBezTo>
                    <a:pt x="9677871" y="4448320"/>
                    <a:pt x="9675735" y="4458097"/>
                    <a:pt x="9673647" y="4468162"/>
                  </a:cubicBezTo>
                  <a:lnTo>
                    <a:pt x="9667532" y="4496296"/>
                  </a:lnTo>
                  <a:cubicBezTo>
                    <a:pt x="9663406" y="4514941"/>
                    <a:pt x="9659081" y="4533585"/>
                    <a:pt x="9654658" y="4552277"/>
                  </a:cubicBezTo>
                  <a:cubicBezTo>
                    <a:pt x="9645760" y="4589613"/>
                    <a:pt x="9636265" y="4627045"/>
                    <a:pt x="9625876" y="4664478"/>
                  </a:cubicBezTo>
                  <a:cubicBezTo>
                    <a:pt x="9605048" y="4739247"/>
                    <a:pt x="9581088" y="4814303"/>
                    <a:pt x="9552803" y="4888737"/>
                  </a:cubicBezTo>
                  <a:cubicBezTo>
                    <a:pt x="9524668" y="4962930"/>
                    <a:pt x="9492109" y="5037459"/>
                    <a:pt x="9452639" y="5110934"/>
                  </a:cubicBezTo>
                  <a:cubicBezTo>
                    <a:pt x="9432905" y="5147695"/>
                    <a:pt x="9411431" y="5184169"/>
                    <a:pt x="9388017" y="5220020"/>
                  </a:cubicBezTo>
                  <a:cubicBezTo>
                    <a:pt x="9382201" y="5228982"/>
                    <a:pt x="9376236" y="5237945"/>
                    <a:pt x="9370073" y="5246811"/>
                  </a:cubicBezTo>
                  <a:lnTo>
                    <a:pt x="9360926" y="5260040"/>
                  </a:lnTo>
                  <a:lnTo>
                    <a:pt x="9351829" y="5272646"/>
                  </a:lnTo>
                  <a:cubicBezTo>
                    <a:pt x="9339700" y="5289468"/>
                    <a:pt x="9327174" y="5306387"/>
                    <a:pt x="9313305" y="5323881"/>
                  </a:cubicBezTo>
                  <a:cubicBezTo>
                    <a:pt x="9258625" y="5393042"/>
                    <a:pt x="9196489" y="5455445"/>
                    <a:pt x="9130375" y="5510802"/>
                  </a:cubicBezTo>
                  <a:cubicBezTo>
                    <a:pt x="9097319" y="5538505"/>
                    <a:pt x="9063268" y="5564530"/>
                    <a:pt x="9028422" y="5588878"/>
                  </a:cubicBezTo>
                  <a:cubicBezTo>
                    <a:pt x="9019723" y="5595109"/>
                    <a:pt x="9011074" y="5600909"/>
                    <a:pt x="9002424" y="5606707"/>
                  </a:cubicBezTo>
                  <a:cubicBezTo>
                    <a:pt x="8993774" y="5612603"/>
                    <a:pt x="8985124" y="5618211"/>
                    <a:pt x="8976525" y="5623866"/>
                  </a:cubicBezTo>
                  <a:cubicBezTo>
                    <a:pt x="8959277" y="5635130"/>
                    <a:pt x="8941629" y="5646201"/>
                    <a:pt x="8924181" y="5656793"/>
                  </a:cubicBezTo>
                  <a:cubicBezTo>
                    <a:pt x="8854291" y="5699259"/>
                    <a:pt x="8784946" y="5736451"/>
                    <a:pt x="8717291" y="5771582"/>
                  </a:cubicBezTo>
                  <a:lnTo>
                    <a:pt x="8617129" y="5823105"/>
                  </a:lnTo>
                  <a:lnTo>
                    <a:pt x="8518207" y="5873671"/>
                  </a:lnTo>
                  <a:cubicBezTo>
                    <a:pt x="8391200" y="5939188"/>
                    <a:pt x="8267922" y="6009788"/>
                    <a:pt x="8150558" y="6086761"/>
                  </a:cubicBezTo>
                  <a:cubicBezTo>
                    <a:pt x="8091901" y="6125248"/>
                    <a:pt x="8034736" y="6165317"/>
                    <a:pt x="7979410" y="6207158"/>
                  </a:cubicBezTo>
                  <a:cubicBezTo>
                    <a:pt x="7965739" y="6217750"/>
                    <a:pt x="7951771" y="6228103"/>
                    <a:pt x="7938300" y="6238887"/>
                  </a:cubicBezTo>
                  <a:lnTo>
                    <a:pt x="7897936" y="6271286"/>
                  </a:lnTo>
                  <a:lnTo>
                    <a:pt x="7858367" y="6304357"/>
                  </a:lnTo>
                  <a:lnTo>
                    <a:pt x="7819048" y="6338770"/>
                  </a:lnTo>
                  <a:cubicBezTo>
                    <a:pt x="7804882" y="6351232"/>
                    <a:pt x="7792105" y="6362591"/>
                    <a:pt x="7778882" y="6374477"/>
                  </a:cubicBezTo>
                  <a:lnTo>
                    <a:pt x="7739563" y="6410328"/>
                  </a:lnTo>
                  <a:cubicBezTo>
                    <a:pt x="7713366" y="6434485"/>
                    <a:pt x="7687168" y="6459120"/>
                    <a:pt x="7660824" y="6484138"/>
                  </a:cubicBezTo>
                  <a:lnTo>
                    <a:pt x="7502302" y="6636360"/>
                  </a:lnTo>
                  <a:lnTo>
                    <a:pt x="7273394" y="6858000"/>
                  </a:lnTo>
                  <a:lnTo>
                    <a:pt x="6780690" y="6858000"/>
                  </a:lnTo>
                  <a:lnTo>
                    <a:pt x="6854939" y="6783597"/>
                  </a:lnTo>
                  <a:cubicBezTo>
                    <a:pt x="6880688" y="6757810"/>
                    <a:pt x="6906338" y="6732265"/>
                    <a:pt x="6932087" y="6705809"/>
                  </a:cubicBezTo>
                  <a:lnTo>
                    <a:pt x="7241130" y="6390965"/>
                  </a:lnTo>
                  <a:lnTo>
                    <a:pt x="7397564" y="6233087"/>
                  </a:lnTo>
                  <a:cubicBezTo>
                    <a:pt x="7424009" y="6206679"/>
                    <a:pt x="7450802" y="6180175"/>
                    <a:pt x="7478142" y="6153670"/>
                  </a:cubicBezTo>
                  <a:lnTo>
                    <a:pt x="7519600" y="6113937"/>
                  </a:lnTo>
                  <a:cubicBezTo>
                    <a:pt x="7533469" y="6100805"/>
                    <a:pt x="7547934" y="6087288"/>
                    <a:pt x="7561207" y="6075067"/>
                  </a:cubicBezTo>
                  <a:lnTo>
                    <a:pt x="7604204" y="6035526"/>
                  </a:lnTo>
                  <a:lnTo>
                    <a:pt x="7648644" y="5996416"/>
                  </a:lnTo>
                  <a:cubicBezTo>
                    <a:pt x="7663608" y="5983570"/>
                    <a:pt x="7678768" y="5971013"/>
                    <a:pt x="7693830" y="5958264"/>
                  </a:cubicBezTo>
                  <a:cubicBezTo>
                    <a:pt x="7708942" y="5945611"/>
                    <a:pt x="7724352" y="5933485"/>
                    <a:pt x="7739662" y="5921073"/>
                  </a:cubicBezTo>
                  <a:cubicBezTo>
                    <a:pt x="7801154" y="5872088"/>
                    <a:pt x="7864234" y="5825502"/>
                    <a:pt x="7928458" y="5781025"/>
                  </a:cubicBezTo>
                  <a:cubicBezTo>
                    <a:pt x="8057005" y="5692164"/>
                    <a:pt x="8190077" y="5611500"/>
                    <a:pt x="8325882" y="5537450"/>
                  </a:cubicBezTo>
                  <a:lnTo>
                    <a:pt x="8424555" y="5484106"/>
                  </a:lnTo>
                  <a:lnTo>
                    <a:pt x="8521737" y="5431289"/>
                  </a:lnTo>
                  <a:cubicBezTo>
                    <a:pt x="8585315" y="5396349"/>
                    <a:pt x="8646456" y="5361840"/>
                    <a:pt x="8702677" y="5325942"/>
                  </a:cubicBezTo>
                  <a:cubicBezTo>
                    <a:pt x="8716795" y="5316931"/>
                    <a:pt x="8730365" y="5308017"/>
                    <a:pt x="8743986" y="5298717"/>
                  </a:cubicBezTo>
                  <a:cubicBezTo>
                    <a:pt x="8750747" y="5294069"/>
                    <a:pt x="8757606" y="5289420"/>
                    <a:pt x="8764167" y="5284723"/>
                  </a:cubicBezTo>
                  <a:cubicBezTo>
                    <a:pt x="8770778" y="5280074"/>
                    <a:pt x="8777440" y="5275377"/>
                    <a:pt x="8783704" y="5270679"/>
                  </a:cubicBezTo>
                  <a:cubicBezTo>
                    <a:pt x="8809155" y="5251987"/>
                    <a:pt x="8833611" y="5232577"/>
                    <a:pt x="8856776" y="5212399"/>
                  </a:cubicBezTo>
                  <a:cubicBezTo>
                    <a:pt x="8903104" y="5172043"/>
                    <a:pt x="8944463" y="5128668"/>
                    <a:pt x="8979856" y="5082081"/>
                  </a:cubicBezTo>
                  <a:cubicBezTo>
                    <a:pt x="8988555" y="5070722"/>
                    <a:pt x="8997602" y="5057973"/>
                    <a:pt x="9006699" y="5044984"/>
                  </a:cubicBezTo>
                  <a:lnTo>
                    <a:pt x="9013509" y="5035254"/>
                  </a:lnTo>
                  <a:lnTo>
                    <a:pt x="9019773" y="5025812"/>
                  </a:lnTo>
                  <a:cubicBezTo>
                    <a:pt x="9023997" y="5019629"/>
                    <a:pt x="9028073" y="5013254"/>
                    <a:pt x="9032050" y="5006833"/>
                  </a:cubicBezTo>
                  <a:cubicBezTo>
                    <a:pt x="9048206" y="4981238"/>
                    <a:pt x="9063417" y="4954542"/>
                    <a:pt x="9077733" y="4926839"/>
                  </a:cubicBezTo>
                  <a:cubicBezTo>
                    <a:pt x="9106415" y="4871434"/>
                    <a:pt x="9131469" y="4812050"/>
                    <a:pt x="9154285" y="4750223"/>
                  </a:cubicBezTo>
                  <a:cubicBezTo>
                    <a:pt x="9176904" y="4688586"/>
                    <a:pt x="9196537" y="4625032"/>
                    <a:pt x="9213936" y="4559945"/>
                  </a:cubicBezTo>
                  <a:cubicBezTo>
                    <a:pt x="9222635" y="4527402"/>
                    <a:pt x="9230887" y="4494523"/>
                    <a:pt x="9238592" y="4461357"/>
                  </a:cubicBezTo>
                  <a:cubicBezTo>
                    <a:pt x="9242419" y="4444773"/>
                    <a:pt x="9246147" y="4428094"/>
                    <a:pt x="9249776" y="4411319"/>
                  </a:cubicBezTo>
                  <a:lnTo>
                    <a:pt x="9255046" y="4386299"/>
                  </a:lnTo>
                  <a:lnTo>
                    <a:pt x="9259718" y="4363342"/>
                  </a:lnTo>
                  <a:lnTo>
                    <a:pt x="9269959" y="4309566"/>
                  </a:lnTo>
                  <a:lnTo>
                    <a:pt x="9274233" y="4286176"/>
                  </a:lnTo>
                  <a:lnTo>
                    <a:pt x="9276022" y="4275489"/>
                  </a:lnTo>
                  <a:lnTo>
                    <a:pt x="9277861" y="4263506"/>
                  </a:lnTo>
                  <a:lnTo>
                    <a:pt x="9286014" y="4211696"/>
                  </a:lnTo>
                  <a:lnTo>
                    <a:pt x="9290092" y="4185767"/>
                  </a:lnTo>
                  <a:lnTo>
                    <a:pt x="9292128" y="4172826"/>
                  </a:lnTo>
                  <a:cubicBezTo>
                    <a:pt x="9292774" y="4168464"/>
                    <a:pt x="9293173" y="4164055"/>
                    <a:pt x="9293720" y="4159693"/>
                  </a:cubicBezTo>
                  <a:lnTo>
                    <a:pt x="9305650" y="4057941"/>
                  </a:lnTo>
                  <a:cubicBezTo>
                    <a:pt x="9306991" y="4045048"/>
                    <a:pt x="9308085" y="4029328"/>
                    <a:pt x="9309378" y="4010779"/>
                  </a:cubicBezTo>
                  <a:lnTo>
                    <a:pt x="9313454" y="3956428"/>
                  </a:lnTo>
                  <a:cubicBezTo>
                    <a:pt x="9318326" y="3889806"/>
                    <a:pt x="9320611" y="3821796"/>
                    <a:pt x="9320811" y="3753546"/>
                  </a:cubicBezTo>
                  <a:cubicBezTo>
                    <a:pt x="9320910" y="3719373"/>
                    <a:pt x="9320513" y="3685056"/>
                    <a:pt x="9319617" y="3650643"/>
                  </a:cubicBezTo>
                  <a:lnTo>
                    <a:pt x="9318176" y="3600030"/>
                  </a:lnTo>
                  <a:lnTo>
                    <a:pt x="9317778" y="3588096"/>
                  </a:lnTo>
                  <a:lnTo>
                    <a:pt x="9316983" y="3575107"/>
                  </a:lnTo>
                  <a:lnTo>
                    <a:pt x="9315443" y="3549130"/>
                  </a:lnTo>
                  <a:lnTo>
                    <a:pt x="9312311" y="3497176"/>
                  </a:lnTo>
                  <a:cubicBezTo>
                    <a:pt x="9311118" y="3479825"/>
                    <a:pt x="9309129" y="3462427"/>
                    <a:pt x="9307587" y="3445029"/>
                  </a:cubicBezTo>
                  <a:lnTo>
                    <a:pt x="9302618" y="3392835"/>
                  </a:lnTo>
                  <a:lnTo>
                    <a:pt x="9301574" y="3381476"/>
                  </a:lnTo>
                  <a:lnTo>
                    <a:pt x="9300430" y="3370740"/>
                  </a:lnTo>
                  <a:lnTo>
                    <a:pt x="9297547" y="3346966"/>
                  </a:lnTo>
                  <a:lnTo>
                    <a:pt x="9294017" y="3320030"/>
                  </a:lnTo>
                  <a:lnTo>
                    <a:pt x="9290439" y="3290410"/>
                  </a:lnTo>
                  <a:cubicBezTo>
                    <a:pt x="9288849" y="3275745"/>
                    <a:pt x="9286761" y="3260934"/>
                    <a:pt x="9284275" y="3244544"/>
                  </a:cubicBezTo>
                  <a:lnTo>
                    <a:pt x="9275974" y="3193116"/>
                  </a:lnTo>
                  <a:cubicBezTo>
                    <a:pt x="9273189" y="3176197"/>
                    <a:pt x="9270256" y="3159230"/>
                    <a:pt x="9267224" y="3142264"/>
                  </a:cubicBezTo>
                  <a:cubicBezTo>
                    <a:pt x="9255146" y="3074493"/>
                    <a:pt x="9240929" y="3007057"/>
                    <a:pt x="9225320" y="2939909"/>
                  </a:cubicBezTo>
                  <a:cubicBezTo>
                    <a:pt x="9217465" y="2906311"/>
                    <a:pt x="9209214" y="2872809"/>
                    <a:pt x="9200466" y="2839449"/>
                  </a:cubicBezTo>
                  <a:lnTo>
                    <a:pt x="9193953" y="2814958"/>
                  </a:lnTo>
                  <a:lnTo>
                    <a:pt x="9186993" y="2790276"/>
                  </a:lnTo>
                  <a:cubicBezTo>
                    <a:pt x="9182471" y="2773836"/>
                    <a:pt x="9177599" y="2757252"/>
                    <a:pt x="9172628" y="2740621"/>
                  </a:cubicBezTo>
                  <a:cubicBezTo>
                    <a:pt x="9133110" y="2607859"/>
                    <a:pt x="9087527" y="2476533"/>
                    <a:pt x="9035082" y="2347463"/>
                  </a:cubicBezTo>
                  <a:cubicBezTo>
                    <a:pt x="9008836" y="2282951"/>
                    <a:pt x="8981298" y="2218870"/>
                    <a:pt x="8952118" y="2155413"/>
                  </a:cubicBezTo>
                  <a:lnTo>
                    <a:pt x="8929948" y="2107915"/>
                  </a:lnTo>
                  <a:lnTo>
                    <a:pt x="8907429" y="2060753"/>
                  </a:lnTo>
                  <a:cubicBezTo>
                    <a:pt x="8892170" y="2029408"/>
                    <a:pt x="8876411" y="1997726"/>
                    <a:pt x="8860404" y="1966478"/>
                  </a:cubicBezTo>
                  <a:cubicBezTo>
                    <a:pt x="8828243" y="1903931"/>
                    <a:pt x="8795336" y="1841670"/>
                    <a:pt x="8760788" y="1780274"/>
                  </a:cubicBezTo>
                  <a:lnTo>
                    <a:pt x="8734740" y="1734311"/>
                  </a:lnTo>
                  <a:lnTo>
                    <a:pt x="8708046" y="1687963"/>
                  </a:lnTo>
                  <a:cubicBezTo>
                    <a:pt x="8690300" y="1657337"/>
                    <a:pt x="8672455" y="1627334"/>
                    <a:pt x="8654062" y="1597234"/>
                  </a:cubicBezTo>
                  <a:cubicBezTo>
                    <a:pt x="8617575" y="1536988"/>
                    <a:pt x="8579398" y="1477365"/>
                    <a:pt x="8540278" y="1418077"/>
                  </a:cubicBezTo>
                  <a:lnTo>
                    <a:pt x="8510701" y="1373695"/>
                  </a:lnTo>
                  <a:lnTo>
                    <a:pt x="8480676" y="1329457"/>
                  </a:lnTo>
                  <a:cubicBezTo>
                    <a:pt x="8460643" y="1300269"/>
                    <a:pt x="8440411" y="1271224"/>
                    <a:pt x="8419782" y="1242275"/>
                  </a:cubicBezTo>
                  <a:cubicBezTo>
                    <a:pt x="8378476" y="1184425"/>
                    <a:pt x="8335923" y="1127006"/>
                    <a:pt x="8292478" y="1069875"/>
                  </a:cubicBezTo>
                  <a:lnTo>
                    <a:pt x="8259620" y="1027123"/>
                  </a:lnTo>
                  <a:lnTo>
                    <a:pt x="8243416" y="1006130"/>
                  </a:lnTo>
                  <a:lnTo>
                    <a:pt x="8227110" y="985473"/>
                  </a:lnTo>
                  <a:cubicBezTo>
                    <a:pt x="8204890" y="957483"/>
                    <a:pt x="8182422" y="929684"/>
                    <a:pt x="8159604" y="902029"/>
                  </a:cubicBezTo>
                  <a:cubicBezTo>
                    <a:pt x="8114170" y="846671"/>
                    <a:pt x="8067494" y="792177"/>
                    <a:pt x="8020022" y="738209"/>
                  </a:cubicBezTo>
                  <a:lnTo>
                    <a:pt x="7984182" y="697901"/>
                  </a:lnTo>
                  <a:lnTo>
                    <a:pt x="7948043" y="657976"/>
                  </a:lnTo>
                  <a:cubicBezTo>
                    <a:pt x="7923636" y="631328"/>
                    <a:pt x="7899079" y="604823"/>
                    <a:pt x="7874324" y="578607"/>
                  </a:cubicBezTo>
                  <a:cubicBezTo>
                    <a:pt x="7824714" y="526221"/>
                    <a:pt x="7774608" y="474458"/>
                    <a:pt x="7723308" y="424085"/>
                  </a:cubicBezTo>
                  <a:cubicBezTo>
                    <a:pt x="7672157" y="373808"/>
                    <a:pt x="7619168" y="324153"/>
                    <a:pt x="7565532" y="275602"/>
                  </a:cubicBezTo>
                  <a:close/>
                  <a:moveTo>
                    <a:pt x="1832515" y="0"/>
                  </a:moveTo>
                  <a:lnTo>
                    <a:pt x="2158449" y="0"/>
                  </a:lnTo>
                  <a:lnTo>
                    <a:pt x="2108797" y="37845"/>
                  </a:lnTo>
                  <a:cubicBezTo>
                    <a:pt x="2052253" y="83168"/>
                    <a:pt x="1996914" y="129778"/>
                    <a:pt x="1942830" y="177587"/>
                  </a:cubicBezTo>
                  <a:cubicBezTo>
                    <a:pt x="1834563" y="273109"/>
                    <a:pt x="1731317" y="373472"/>
                    <a:pt x="1633191" y="477909"/>
                  </a:cubicBezTo>
                  <a:cubicBezTo>
                    <a:pt x="1240290" y="896038"/>
                    <a:pt x="927123" y="1375900"/>
                    <a:pt x="702686" y="1889935"/>
                  </a:cubicBezTo>
                  <a:cubicBezTo>
                    <a:pt x="646565" y="2018192"/>
                    <a:pt x="596210" y="2149182"/>
                    <a:pt x="551769" y="2281416"/>
                  </a:cubicBezTo>
                  <a:cubicBezTo>
                    <a:pt x="507429" y="2413700"/>
                    <a:pt x="469451" y="2547613"/>
                    <a:pt x="438383" y="2682772"/>
                  </a:cubicBezTo>
                  <a:cubicBezTo>
                    <a:pt x="423122" y="2750111"/>
                    <a:pt x="409203" y="2818553"/>
                    <a:pt x="397124" y="2887044"/>
                  </a:cubicBezTo>
                  <a:cubicBezTo>
                    <a:pt x="385144" y="2955581"/>
                    <a:pt x="374357" y="3024359"/>
                    <a:pt x="365658" y="3093424"/>
                  </a:cubicBezTo>
                  <a:cubicBezTo>
                    <a:pt x="347813" y="3231506"/>
                    <a:pt x="336727" y="3370260"/>
                    <a:pt x="332105" y="3509828"/>
                  </a:cubicBezTo>
                  <a:cubicBezTo>
                    <a:pt x="322311" y="3788822"/>
                    <a:pt x="339660" y="4068628"/>
                    <a:pt x="383653" y="4346327"/>
                  </a:cubicBezTo>
                  <a:cubicBezTo>
                    <a:pt x="394539" y="4415489"/>
                    <a:pt x="407464" y="4484267"/>
                    <a:pt x="422327" y="4552900"/>
                  </a:cubicBezTo>
                  <a:cubicBezTo>
                    <a:pt x="437041" y="4621534"/>
                    <a:pt x="453693" y="4689881"/>
                    <a:pt x="472184" y="4757939"/>
                  </a:cubicBezTo>
                  <a:cubicBezTo>
                    <a:pt x="490677" y="4825949"/>
                    <a:pt x="511007" y="4893673"/>
                    <a:pt x="533078" y="4960916"/>
                  </a:cubicBezTo>
                  <a:cubicBezTo>
                    <a:pt x="555249" y="5028208"/>
                    <a:pt x="578662" y="5095022"/>
                    <a:pt x="604710" y="5160875"/>
                  </a:cubicBezTo>
                  <a:cubicBezTo>
                    <a:pt x="707358" y="5425298"/>
                    <a:pt x="838443" y="5680902"/>
                    <a:pt x="996766" y="5920640"/>
                  </a:cubicBezTo>
                  <a:cubicBezTo>
                    <a:pt x="1154790" y="6160571"/>
                    <a:pt x="1340404" y="6384350"/>
                    <a:pt x="1549183" y="6586417"/>
                  </a:cubicBezTo>
                  <a:cubicBezTo>
                    <a:pt x="1601365" y="6636982"/>
                    <a:pt x="1654970" y="6686208"/>
                    <a:pt x="1709890" y="6734063"/>
                  </a:cubicBezTo>
                  <a:lnTo>
                    <a:pt x="1859761" y="6858000"/>
                  </a:lnTo>
                  <a:lnTo>
                    <a:pt x="1671798" y="6858000"/>
                  </a:lnTo>
                  <a:lnTo>
                    <a:pt x="1628044" y="6822717"/>
                  </a:lnTo>
                  <a:cubicBezTo>
                    <a:pt x="1570828" y="6774460"/>
                    <a:pt x="1514710" y="6724955"/>
                    <a:pt x="1459756" y="6674223"/>
                  </a:cubicBezTo>
                  <a:cubicBezTo>
                    <a:pt x="1019931" y="6268363"/>
                    <a:pt x="658296" y="5781216"/>
                    <a:pt x="402543" y="5241588"/>
                  </a:cubicBezTo>
                  <a:cubicBezTo>
                    <a:pt x="370231" y="5174103"/>
                    <a:pt x="340306" y="5105661"/>
                    <a:pt x="311923" y="5036741"/>
                  </a:cubicBezTo>
                  <a:cubicBezTo>
                    <a:pt x="283539" y="4967771"/>
                    <a:pt x="256895" y="4897986"/>
                    <a:pt x="232140" y="4827483"/>
                  </a:cubicBezTo>
                  <a:cubicBezTo>
                    <a:pt x="207334" y="4756981"/>
                    <a:pt x="184368" y="4685758"/>
                    <a:pt x="163392" y="4613913"/>
                  </a:cubicBezTo>
                  <a:cubicBezTo>
                    <a:pt x="142514" y="4542020"/>
                    <a:pt x="123624" y="4469360"/>
                    <a:pt x="106823" y="4396365"/>
                  </a:cubicBezTo>
                  <a:cubicBezTo>
                    <a:pt x="73120" y="4250902"/>
                    <a:pt x="47371" y="4103281"/>
                    <a:pt x="29326" y="3954702"/>
                  </a:cubicBezTo>
                  <a:cubicBezTo>
                    <a:pt x="20478" y="3880365"/>
                    <a:pt x="13320" y="3805789"/>
                    <a:pt x="8647" y="3730971"/>
                  </a:cubicBezTo>
                  <a:cubicBezTo>
                    <a:pt x="6311" y="3693587"/>
                    <a:pt x="4322" y="3656106"/>
                    <a:pt x="2880" y="3618674"/>
                  </a:cubicBezTo>
                  <a:cubicBezTo>
                    <a:pt x="1539" y="3581146"/>
                    <a:pt x="694" y="3543809"/>
                    <a:pt x="296" y="3506425"/>
                  </a:cubicBezTo>
                  <a:cubicBezTo>
                    <a:pt x="-1543" y="3356649"/>
                    <a:pt x="5217" y="3206200"/>
                    <a:pt x="20030" y="3056711"/>
                  </a:cubicBezTo>
                  <a:cubicBezTo>
                    <a:pt x="27686" y="2981942"/>
                    <a:pt x="36931" y="2907317"/>
                    <a:pt x="48664" y="2832980"/>
                  </a:cubicBezTo>
                  <a:cubicBezTo>
                    <a:pt x="60395" y="2758642"/>
                    <a:pt x="73716" y="2684784"/>
                    <a:pt x="89922" y="2610639"/>
                  </a:cubicBezTo>
                  <a:cubicBezTo>
                    <a:pt x="121736" y="2462826"/>
                    <a:pt x="162645" y="2317220"/>
                    <a:pt x="211163" y="2174343"/>
                  </a:cubicBezTo>
                  <a:cubicBezTo>
                    <a:pt x="259778" y="2031468"/>
                    <a:pt x="315601" y="1891517"/>
                    <a:pt x="379129" y="1754393"/>
                  </a:cubicBezTo>
                  <a:cubicBezTo>
                    <a:pt x="505540" y="1480433"/>
                    <a:pt x="660930" y="1219318"/>
                    <a:pt x="841424" y="976270"/>
                  </a:cubicBezTo>
                  <a:cubicBezTo>
                    <a:pt x="931498" y="854627"/>
                    <a:pt x="1028182" y="737777"/>
                    <a:pt x="1130234" y="625768"/>
                  </a:cubicBezTo>
                  <a:cubicBezTo>
                    <a:pt x="1232486" y="513855"/>
                    <a:pt x="1340157" y="407117"/>
                    <a:pt x="1452897" y="305748"/>
                  </a:cubicBezTo>
                  <a:cubicBezTo>
                    <a:pt x="1565736" y="204380"/>
                    <a:pt x="1683596" y="108665"/>
                    <a:pt x="1805682" y="18752"/>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Freeform: Shape 17">
              <a:extLst>
                <a:ext uri="{FF2B5EF4-FFF2-40B4-BE49-F238E27FC236}">
                  <a16:creationId xmlns:a16="http://schemas.microsoft.com/office/drawing/2014/main" id="{DA46556D-445B-4CD0-87A0-02A30BD1B1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8320" y="3985"/>
              <a:ext cx="9767847" cy="6858000"/>
            </a:xfrm>
            <a:custGeom>
              <a:avLst/>
              <a:gdLst>
                <a:gd name="connsiteX0" fmla="*/ 7151367 w 9767847"/>
                <a:gd name="connsiteY0" fmla="*/ 0 h 6858000"/>
                <a:gd name="connsiteX1" fmla="*/ 7881247 w 9767847"/>
                <a:gd name="connsiteY1" fmla="*/ 0 h 6858000"/>
                <a:gd name="connsiteX2" fmla="*/ 7990553 w 9767847"/>
                <a:gd name="connsiteY2" fmla="*/ 81317 h 6858000"/>
                <a:gd name="connsiteX3" fmla="*/ 9767847 w 9767847"/>
                <a:gd name="connsiteY3" fmla="*/ 3649031 h 6858000"/>
                <a:gd name="connsiteX4" fmla="*/ 8652597 w 9767847"/>
                <a:gd name="connsiteY4" fmla="*/ 6590005 h 6858000"/>
                <a:gd name="connsiteX5" fmla="*/ 8395306 w 9767847"/>
                <a:gd name="connsiteY5" fmla="*/ 6858000 h 6858000"/>
                <a:gd name="connsiteX6" fmla="*/ 6762603 w 9767847"/>
                <a:gd name="connsiteY6" fmla="*/ 6858000 h 6858000"/>
                <a:gd name="connsiteX7" fmla="*/ 6765962 w 9767847"/>
                <a:gd name="connsiteY7" fmla="*/ 6854844 h 6858000"/>
                <a:gd name="connsiteX8" fmla="*/ 6804586 w 9767847"/>
                <a:gd name="connsiteY8" fmla="*/ 6817103 h 6858000"/>
                <a:gd name="connsiteX9" fmla="*/ 6881735 w 9767847"/>
                <a:gd name="connsiteY9" fmla="*/ 6741197 h 6858000"/>
                <a:gd name="connsiteX10" fmla="*/ 6958883 w 9767847"/>
                <a:gd name="connsiteY10" fmla="*/ 6664822 h 6858000"/>
                <a:gd name="connsiteX11" fmla="*/ 7267925 w 9767847"/>
                <a:gd name="connsiteY11" fmla="*/ 6355694 h 6858000"/>
                <a:gd name="connsiteX12" fmla="*/ 7424360 w 9767847"/>
                <a:gd name="connsiteY12" fmla="*/ 6200685 h 6858000"/>
                <a:gd name="connsiteX13" fmla="*/ 7504938 w 9767847"/>
                <a:gd name="connsiteY13" fmla="*/ 6122708 h 6858000"/>
                <a:gd name="connsiteX14" fmla="*/ 7546396 w 9767847"/>
                <a:gd name="connsiteY14" fmla="*/ 6083697 h 6858000"/>
                <a:gd name="connsiteX15" fmla="*/ 7588002 w 9767847"/>
                <a:gd name="connsiteY15" fmla="*/ 6045532 h 6858000"/>
                <a:gd name="connsiteX16" fmla="*/ 7631000 w 9767847"/>
                <a:gd name="connsiteY16" fmla="*/ 6006709 h 6858000"/>
                <a:gd name="connsiteX17" fmla="*/ 7675440 w 9767847"/>
                <a:gd name="connsiteY17" fmla="*/ 5968309 h 6858000"/>
                <a:gd name="connsiteX18" fmla="*/ 7720626 w 9767847"/>
                <a:gd name="connsiteY18" fmla="*/ 5930851 h 6858000"/>
                <a:gd name="connsiteX19" fmla="*/ 7766458 w 9767847"/>
                <a:gd name="connsiteY19" fmla="*/ 5894334 h 6858000"/>
                <a:gd name="connsiteX20" fmla="*/ 7955254 w 9767847"/>
                <a:gd name="connsiteY20" fmla="*/ 5756828 h 6858000"/>
                <a:gd name="connsiteX21" fmla="*/ 8352678 w 9767847"/>
                <a:gd name="connsiteY21" fmla="*/ 5517630 h 6858000"/>
                <a:gd name="connsiteX22" fmla="*/ 8451350 w 9767847"/>
                <a:gd name="connsiteY22" fmla="*/ 5465254 h 6858000"/>
                <a:gd name="connsiteX23" fmla="*/ 8548532 w 9767847"/>
                <a:gd name="connsiteY23" fmla="*/ 5413395 h 6858000"/>
                <a:gd name="connsiteX24" fmla="*/ 8729473 w 9767847"/>
                <a:gd name="connsiteY24" fmla="*/ 5309961 h 6858000"/>
                <a:gd name="connsiteX25" fmla="*/ 8770781 w 9767847"/>
                <a:gd name="connsiteY25" fmla="*/ 5283232 h 6858000"/>
                <a:gd name="connsiteX26" fmla="*/ 8790964 w 9767847"/>
                <a:gd name="connsiteY26" fmla="*/ 5269492 h 6858000"/>
                <a:gd name="connsiteX27" fmla="*/ 8810499 w 9767847"/>
                <a:gd name="connsiteY27" fmla="*/ 5255703 h 6858000"/>
                <a:gd name="connsiteX28" fmla="*/ 8883571 w 9767847"/>
                <a:gd name="connsiteY28" fmla="*/ 5198479 h 6858000"/>
                <a:gd name="connsiteX29" fmla="*/ 9006651 w 9767847"/>
                <a:gd name="connsiteY29" fmla="*/ 5070527 h 6858000"/>
                <a:gd name="connsiteX30" fmla="*/ 9033494 w 9767847"/>
                <a:gd name="connsiteY30" fmla="*/ 5034105 h 6858000"/>
                <a:gd name="connsiteX31" fmla="*/ 9040305 w 9767847"/>
                <a:gd name="connsiteY31" fmla="*/ 5024551 h 6858000"/>
                <a:gd name="connsiteX32" fmla="*/ 9046568 w 9767847"/>
                <a:gd name="connsiteY32" fmla="*/ 5015281 h 6858000"/>
                <a:gd name="connsiteX33" fmla="*/ 9058846 w 9767847"/>
                <a:gd name="connsiteY33" fmla="*/ 4996645 h 6858000"/>
                <a:gd name="connsiteX34" fmla="*/ 9104529 w 9767847"/>
                <a:gd name="connsiteY34" fmla="*/ 4918105 h 6858000"/>
                <a:gd name="connsiteX35" fmla="*/ 9181081 w 9767847"/>
                <a:gd name="connsiteY35" fmla="*/ 4744694 h 6858000"/>
                <a:gd name="connsiteX36" fmla="*/ 9240731 w 9767847"/>
                <a:gd name="connsiteY36" fmla="*/ 4557872 h 6858000"/>
                <a:gd name="connsiteX37" fmla="*/ 9265388 w 9767847"/>
                <a:gd name="connsiteY37" fmla="*/ 4461073 h 6858000"/>
                <a:gd name="connsiteX38" fmla="*/ 9276571 w 9767847"/>
                <a:gd name="connsiteY38" fmla="*/ 4411943 h 6858000"/>
                <a:gd name="connsiteX39" fmla="*/ 9281841 w 9767847"/>
                <a:gd name="connsiteY39" fmla="*/ 4387379 h 6858000"/>
                <a:gd name="connsiteX40" fmla="*/ 9286513 w 9767847"/>
                <a:gd name="connsiteY40" fmla="*/ 4364838 h 6858000"/>
                <a:gd name="connsiteX41" fmla="*/ 9296754 w 9767847"/>
                <a:gd name="connsiteY41" fmla="*/ 4312038 h 6858000"/>
                <a:gd name="connsiteX42" fmla="*/ 9301029 w 9767847"/>
                <a:gd name="connsiteY42" fmla="*/ 4289074 h 6858000"/>
                <a:gd name="connsiteX43" fmla="*/ 9302818 w 9767847"/>
                <a:gd name="connsiteY43" fmla="*/ 4278581 h 6858000"/>
                <a:gd name="connsiteX44" fmla="*/ 9304658 w 9767847"/>
                <a:gd name="connsiteY44" fmla="*/ 4266816 h 6858000"/>
                <a:gd name="connsiteX45" fmla="*/ 9312810 w 9767847"/>
                <a:gd name="connsiteY45" fmla="*/ 4215945 h 6858000"/>
                <a:gd name="connsiteX46" fmla="*/ 9316887 w 9767847"/>
                <a:gd name="connsiteY46" fmla="*/ 4190486 h 6858000"/>
                <a:gd name="connsiteX47" fmla="*/ 9318923 w 9767847"/>
                <a:gd name="connsiteY47" fmla="*/ 4177780 h 6858000"/>
                <a:gd name="connsiteX48" fmla="*/ 9320515 w 9767847"/>
                <a:gd name="connsiteY48" fmla="*/ 4164886 h 6858000"/>
                <a:gd name="connsiteX49" fmla="*/ 9332445 w 9767847"/>
                <a:gd name="connsiteY49" fmla="*/ 4064981 h 6858000"/>
                <a:gd name="connsiteX50" fmla="*/ 9336173 w 9767847"/>
                <a:gd name="connsiteY50" fmla="*/ 4018676 h 6858000"/>
                <a:gd name="connsiteX51" fmla="*/ 9340199 w 9767847"/>
                <a:gd name="connsiteY51" fmla="*/ 3965171 h 6858000"/>
                <a:gd name="connsiteX52" fmla="*/ 9347557 w 9767847"/>
                <a:gd name="connsiteY52" fmla="*/ 3765972 h 6858000"/>
                <a:gd name="connsiteX53" fmla="*/ 9346364 w 9767847"/>
                <a:gd name="connsiteY53" fmla="*/ 3664938 h 6858000"/>
                <a:gd name="connsiteX54" fmla="*/ 9344921 w 9767847"/>
                <a:gd name="connsiteY54" fmla="*/ 3615243 h 6858000"/>
                <a:gd name="connsiteX55" fmla="*/ 9344524 w 9767847"/>
                <a:gd name="connsiteY55" fmla="*/ 3603526 h 6858000"/>
                <a:gd name="connsiteX56" fmla="*/ 9343728 w 9767847"/>
                <a:gd name="connsiteY56" fmla="*/ 3590774 h 6858000"/>
                <a:gd name="connsiteX57" fmla="*/ 9342188 w 9767847"/>
                <a:gd name="connsiteY57" fmla="*/ 3565268 h 6858000"/>
                <a:gd name="connsiteX58" fmla="*/ 9339056 w 9767847"/>
                <a:gd name="connsiteY58" fmla="*/ 3514256 h 6858000"/>
                <a:gd name="connsiteX59" fmla="*/ 9334334 w 9767847"/>
                <a:gd name="connsiteY59" fmla="*/ 3463057 h 6858000"/>
                <a:gd name="connsiteX60" fmla="*/ 9329363 w 9767847"/>
                <a:gd name="connsiteY60" fmla="*/ 3411810 h 6858000"/>
                <a:gd name="connsiteX61" fmla="*/ 9328319 w 9767847"/>
                <a:gd name="connsiteY61" fmla="*/ 3400657 h 6858000"/>
                <a:gd name="connsiteX62" fmla="*/ 9327177 w 9767847"/>
                <a:gd name="connsiteY62" fmla="*/ 3390116 h 6858000"/>
                <a:gd name="connsiteX63" fmla="*/ 9324293 w 9767847"/>
                <a:gd name="connsiteY63" fmla="*/ 3366774 h 6858000"/>
                <a:gd name="connsiteX64" fmla="*/ 9320763 w 9767847"/>
                <a:gd name="connsiteY64" fmla="*/ 3340329 h 6858000"/>
                <a:gd name="connsiteX65" fmla="*/ 9317184 w 9767847"/>
                <a:gd name="connsiteY65" fmla="*/ 3311245 h 6858000"/>
                <a:gd name="connsiteX66" fmla="*/ 9311021 w 9767847"/>
                <a:gd name="connsiteY66" fmla="*/ 3266211 h 6858000"/>
                <a:gd name="connsiteX67" fmla="*/ 9302719 w 9767847"/>
                <a:gd name="connsiteY67" fmla="*/ 3215717 h 6858000"/>
                <a:gd name="connsiteX68" fmla="*/ 9293970 w 9767847"/>
                <a:gd name="connsiteY68" fmla="*/ 3165789 h 6858000"/>
                <a:gd name="connsiteX69" fmla="*/ 9252065 w 9767847"/>
                <a:gd name="connsiteY69" fmla="*/ 2967107 h 6858000"/>
                <a:gd name="connsiteX70" fmla="*/ 9227211 w 9767847"/>
                <a:gd name="connsiteY70" fmla="*/ 2868473 h 6858000"/>
                <a:gd name="connsiteX71" fmla="*/ 9220699 w 9767847"/>
                <a:gd name="connsiteY71" fmla="*/ 2844426 h 6858000"/>
                <a:gd name="connsiteX72" fmla="*/ 9213740 w 9767847"/>
                <a:gd name="connsiteY72" fmla="*/ 2820191 h 6858000"/>
                <a:gd name="connsiteX73" fmla="*/ 9199374 w 9767847"/>
                <a:gd name="connsiteY73" fmla="*/ 2771438 h 6858000"/>
                <a:gd name="connsiteX74" fmla="*/ 9061829 w 9767847"/>
                <a:gd name="connsiteY74" fmla="*/ 2385418 h 6858000"/>
                <a:gd name="connsiteX75" fmla="*/ 8978865 w 9767847"/>
                <a:gd name="connsiteY75" fmla="*/ 2196855 h 6858000"/>
                <a:gd name="connsiteX76" fmla="*/ 8956694 w 9767847"/>
                <a:gd name="connsiteY76" fmla="*/ 2150219 h 6858000"/>
                <a:gd name="connsiteX77" fmla="*/ 8934176 w 9767847"/>
                <a:gd name="connsiteY77" fmla="*/ 2103914 h 6858000"/>
                <a:gd name="connsiteX78" fmla="*/ 8887151 w 9767847"/>
                <a:gd name="connsiteY78" fmla="*/ 2011350 h 6858000"/>
                <a:gd name="connsiteX79" fmla="*/ 8787533 w 9767847"/>
                <a:gd name="connsiteY79" fmla="*/ 1828527 h 6858000"/>
                <a:gd name="connsiteX80" fmla="*/ 8761485 w 9767847"/>
                <a:gd name="connsiteY80" fmla="*/ 1783398 h 6858000"/>
                <a:gd name="connsiteX81" fmla="*/ 8734791 w 9767847"/>
                <a:gd name="connsiteY81" fmla="*/ 1737893 h 6858000"/>
                <a:gd name="connsiteX82" fmla="*/ 8680808 w 9767847"/>
                <a:gd name="connsiteY82" fmla="*/ 1648812 h 6858000"/>
                <a:gd name="connsiteX83" fmla="*/ 8567024 w 9767847"/>
                <a:gd name="connsiteY83" fmla="*/ 1472906 h 6858000"/>
                <a:gd name="connsiteX84" fmla="*/ 8537446 w 9767847"/>
                <a:gd name="connsiteY84" fmla="*/ 1429330 h 6858000"/>
                <a:gd name="connsiteX85" fmla="*/ 8507423 w 9767847"/>
                <a:gd name="connsiteY85" fmla="*/ 1385896 h 6858000"/>
                <a:gd name="connsiteX86" fmla="*/ 8446529 w 9767847"/>
                <a:gd name="connsiteY86" fmla="*/ 1300295 h 6858000"/>
                <a:gd name="connsiteX87" fmla="*/ 8319224 w 9767847"/>
                <a:gd name="connsiteY87" fmla="*/ 1131026 h 6858000"/>
                <a:gd name="connsiteX88" fmla="*/ 8286366 w 9767847"/>
                <a:gd name="connsiteY88" fmla="*/ 1089050 h 6858000"/>
                <a:gd name="connsiteX89" fmla="*/ 8270161 w 9767847"/>
                <a:gd name="connsiteY89" fmla="*/ 1068439 h 6858000"/>
                <a:gd name="connsiteX90" fmla="*/ 8253856 w 9767847"/>
                <a:gd name="connsiteY90" fmla="*/ 1048156 h 6858000"/>
                <a:gd name="connsiteX91" fmla="*/ 8186352 w 9767847"/>
                <a:gd name="connsiteY91" fmla="*/ 966275 h 6858000"/>
                <a:gd name="connsiteX92" fmla="*/ 8046768 w 9767847"/>
                <a:gd name="connsiteY92" fmla="*/ 805429 h 6858000"/>
                <a:gd name="connsiteX93" fmla="*/ 8010927 w 9767847"/>
                <a:gd name="connsiteY93" fmla="*/ 765853 h 6858000"/>
                <a:gd name="connsiteX94" fmla="*/ 7974788 w 9767847"/>
                <a:gd name="connsiteY94" fmla="*/ 726653 h 6858000"/>
                <a:gd name="connsiteX95" fmla="*/ 7901070 w 9767847"/>
                <a:gd name="connsiteY95" fmla="*/ 648724 h 6858000"/>
                <a:gd name="connsiteX96" fmla="*/ 7750054 w 9767847"/>
                <a:gd name="connsiteY96" fmla="*/ 497008 h 6858000"/>
                <a:gd name="connsiteX97" fmla="*/ 7592277 w 9767847"/>
                <a:gd name="connsiteY97" fmla="*/ 351221 h 6858000"/>
                <a:gd name="connsiteX98" fmla="*/ 7257734 w 9767847"/>
                <a:gd name="connsiteY98" fmla="*/ 76964 h 6858000"/>
                <a:gd name="connsiteX99" fmla="*/ 1886601 w 9767847"/>
                <a:gd name="connsiteY99" fmla="*/ 0 h 6858000"/>
                <a:gd name="connsiteX100" fmla="*/ 2292926 w 9767847"/>
                <a:gd name="connsiteY100" fmla="*/ 0 h 6858000"/>
                <a:gd name="connsiteX101" fmla="*/ 2135542 w 9767847"/>
                <a:gd name="connsiteY101" fmla="*/ 117781 h 6858000"/>
                <a:gd name="connsiteX102" fmla="*/ 1969576 w 9767847"/>
                <a:gd name="connsiteY102" fmla="*/ 254986 h 6858000"/>
                <a:gd name="connsiteX103" fmla="*/ 1659938 w 9767847"/>
                <a:gd name="connsiteY103" fmla="*/ 549855 h 6858000"/>
                <a:gd name="connsiteX104" fmla="*/ 729383 w 9767847"/>
                <a:gd name="connsiteY104" fmla="*/ 1936480 h 6858000"/>
                <a:gd name="connsiteX105" fmla="*/ 578465 w 9767847"/>
                <a:gd name="connsiteY105" fmla="*/ 2320807 h 6858000"/>
                <a:gd name="connsiteX106" fmla="*/ 465080 w 9767847"/>
                <a:gd name="connsiteY106" fmla="*/ 2714875 h 6858000"/>
                <a:gd name="connsiteX107" fmla="*/ 423820 w 9767847"/>
                <a:gd name="connsiteY107" fmla="*/ 2915436 h 6858000"/>
                <a:gd name="connsiteX108" fmla="*/ 392355 w 9767847"/>
                <a:gd name="connsiteY108" fmla="*/ 3118071 h 6858000"/>
                <a:gd name="connsiteX109" fmla="*/ 358801 w 9767847"/>
                <a:gd name="connsiteY109" fmla="*/ 3526915 h 6858000"/>
                <a:gd name="connsiteX110" fmla="*/ 410350 w 9767847"/>
                <a:gd name="connsiteY110" fmla="*/ 4348226 h 6858000"/>
                <a:gd name="connsiteX111" fmla="*/ 449022 w 9767847"/>
                <a:gd name="connsiteY111" fmla="*/ 4551049 h 6858000"/>
                <a:gd name="connsiteX112" fmla="*/ 498882 w 9767847"/>
                <a:gd name="connsiteY112" fmla="*/ 4752365 h 6858000"/>
                <a:gd name="connsiteX113" fmla="*/ 559775 w 9767847"/>
                <a:gd name="connsiteY113" fmla="*/ 4951657 h 6858000"/>
                <a:gd name="connsiteX114" fmla="*/ 631406 w 9767847"/>
                <a:gd name="connsiteY114" fmla="*/ 5147986 h 6858000"/>
                <a:gd name="connsiteX115" fmla="*/ 1023461 w 9767847"/>
                <a:gd name="connsiteY115" fmla="*/ 5893957 h 6858000"/>
                <a:gd name="connsiteX116" fmla="*/ 1575880 w 9767847"/>
                <a:gd name="connsiteY116" fmla="*/ 6547646 h 6858000"/>
                <a:gd name="connsiteX117" fmla="*/ 1905228 w 9767847"/>
                <a:gd name="connsiteY117" fmla="*/ 6829468 h 6858000"/>
                <a:gd name="connsiteX118" fmla="*/ 1944230 w 9767847"/>
                <a:gd name="connsiteY118" fmla="*/ 6858000 h 6858000"/>
                <a:gd name="connsiteX119" fmla="*/ 1372541 w 9767847"/>
                <a:gd name="connsiteY119" fmla="*/ 6858000 h 6858000"/>
                <a:gd name="connsiteX120" fmla="*/ 1115251 w 9767847"/>
                <a:gd name="connsiteY120" fmla="*/ 6590005 h 6858000"/>
                <a:gd name="connsiteX121" fmla="*/ 0 w 9767847"/>
                <a:gd name="connsiteY121" fmla="*/ 3649031 h 6858000"/>
                <a:gd name="connsiteX122" fmla="*/ 1777294 w 9767847"/>
                <a:gd name="connsiteY122" fmla="*/ 8131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9767847" h="6858000">
                  <a:moveTo>
                    <a:pt x="7151367" y="0"/>
                  </a:moveTo>
                  <a:lnTo>
                    <a:pt x="7881247" y="0"/>
                  </a:lnTo>
                  <a:lnTo>
                    <a:pt x="7990553" y="81317"/>
                  </a:lnTo>
                  <a:cubicBezTo>
                    <a:pt x="9075991" y="929334"/>
                    <a:pt x="9767847" y="2212695"/>
                    <a:pt x="9767847" y="3649031"/>
                  </a:cubicBezTo>
                  <a:cubicBezTo>
                    <a:pt x="9767847" y="4766182"/>
                    <a:pt x="9349317" y="5790792"/>
                    <a:pt x="8652597" y="6590005"/>
                  </a:cubicBezTo>
                  <a:lnTo>
                    <a:pt x="8395306" y="6858000"/>
                  </a:lnTo>
                  <a:lnTo>
                    <a:pt x="6762603" y="6858000"/>
                  </a:lnTo>
                  <a:lnTo>
                    <a:pt x="6765962" y="6854844"/>
                  </a:lnTo>
                  <a:cubicBezTo>
                    <a:pt x="6779036" y="6842703"/>
                    <a:pt x="6791663" y="6829621"/>
                    <a:pt x="6804586" y="6817103"/>
                  </a:cubicBezTo>
                  <a:lnTo>
                    <a:pt x="6881735" y="6741197"/>
                  </a:lnTo>
                  <a:cubicBezTo>
                    <a:pt x="6907435" y="6715881"/>
                    <a:pt x="6933134" y="6690798"/>
                    <a:pt x="6958883" y="6664822"/>
                  </a:cubicBezTo>
                  <a:lnTo>
                    <a:pt x="7267925" y="6355694"/>
                  </a:lnTo>
                  <a:lnTo>
                    <a:pt x="7424360" y="6200685"/>
                  </a:lnTo>
                  <a:cubicBezTo>
                    <a:pt x="7450754" y="6174802"/>
                    <a:pt x="7477598" y="6148731"/>
                    <a:pt x="7504938" y="6122708"/>
                  </a:cubicBezTo>
                  <a:lnTo>
                    <a:pt x="7546396" y="6083697"/>
                  </a:lnTo>
                  <a:cubicBezTo>
                    <a:pt x="7560264" y="6070803"/>
                    <a:pt x="7574780" y="6057532"/>
                    <a:pt x="7588002" y="6045532"/>
                  </a:cubicBezTo>
                  <a:lnTo>
                    <a:pt x="7631000" y="6006709"/>
                  </a:lnTo>
                  <a:lnTo>
                    <a:pt x="7675440" y="5968309"/>
                  </a:lnTo>
                  <a:cubicBezTo>
                    <a:pt x="7690404" y="5955698"/>
                    <a:pt x="7705564" y="5943321"/>
                    <a:pt x="7720626" y="5930851"/>
                  </a:cubicBezTo>
                  <a:cubicBezTo>
                    <a:pt x="7735738" y="5918427"/>
                    <a:pt x="7751197" y="5906521"/>
                    <a:pt x="7766458" y="5894334"/>
                  </a:cubicBezTo>
                  <a:cubicBezTo>
                    <a:pt x="7827949" y="5846192"/>
                    <a:pt x="7890979" y="5800499"/>
                    <a:pt x="7955254" y="5756828"/>
                  </a:cubicBezTo>
                  <a:cubicBezTo>
                    <a:pt x="8083800" y="5669534"/>
                    <a:pt x="8216872" y="5590336"/>
                    <a:pt x="8352678" y="5517630"/>
                  </a:cubicBezTo>
                  <a:lnTo>
                    <a:pt x="8451350" y="5465254"/>
                  </a:lnTo>
                  <a:lnTo>
                    <a:pt x="8548532" y="5413395"/>
                  </a:lnTo>
                  <a:cubicBezTo>
                    <a:pt x="8612110" y="5379090"/>
                    <a:pt x="8673251" y="5345208"/>
                    <a:pt x="8729473" y="5309961"/>
                  </a:cubicBezTo>
                  <a:cubicBezTo>
                    <a:pt x="8743591" y="5301115"/>
                    <a:pt x="8757161" y="5292361"/>
                    <a:pt x="8770781" y="5283232"/>
                  </a:cubicBezTo>
                  <a:cubicBezTo>
                    <a:pt x="8777591" y="5278667"/>
                    <a:pt x="8784451" y="5274103"/>
                    <a:pt x="8790964" y="5269492"/>
                  </a:cubicBezTo>
                  <a:cubicBezTo>
                    <a:pt x="8797574" y="5264879"/>
                    <a:pt x="8804235" y="5260314"/>
                    <a:pt x="8810499" y="5255703"/>
                  </a:cubicBezTo>
                  <a:cubicBezTo>
                    <a:pt x="8835999" y="5237303"/>
                    <a:pt x="8860407" y="5218291"/>
                    <a:pt x="8883571" y="5198479"/>
                  </a:cubicBezTo>
                  <a:cubicBezTo>
                    <a:pt x="8929900" y="5158856"/>
                    <a:pt x="8971258" y="5116315"/>
                    <a:pt x="9006651" y="5070527"/>
                  </a:cubicBezTo>
                  <a:cubicBezTo>
                    <a:pt x="9015351" y="5059328"/>
                    <a:pt x="9024398" y="5046857"/>
                    <a:pt x="9033494" y="5034105"/>
                  </a:cubicBezTo>
                  <a:lnTo>
                    <a:pt x="9040305" y="5024551"/>
                  </a:lnTo>
                  <a:lnTo>
                    <a:pt x="9046568" y="5015281"/>
                  </a:lnTo>
                  <a:cubicBezTo>
                    <a:pt x="9050743" y="5009163"/>
                    <a:pt x="9054819" y="5002952"/>
                    <a:pt x="9058846" y="4996645"/>
                  </a:cubicBezTo>
                  <a:cubicBezTo>
                    <a:pt x="9075002" y="4971517"/>
                    <a:pt x="9090212" y="4945305"/>
                    <a:pt x="9104529" y="4918105"/>
                  </a:cubicBezTo>
                  <a:cubicBezTo>
                    <a:pt x="9133211" y="4863752"/>
                    <a:pt x="9158313" y="4805447"/>
                    <a:pt x="9181081" y="4744694"/>
                  </a:cubicBezTo>
                  <a:cubicBezTo>
                    <a:pt x="9203748" y="4684178"/>
                    <a:pt x="9223383" y="4621778"/>
                    <a:pt x="9240731" y="4557872"/>
                  </a:cubicBezTo>
                  <a:cubicBezTo>
                    <a:pt x="9249481" y="4525966"/>
                    <a:pt x="9257682" y="4493684"/>
                    <a:pt x="9265388" y="4461073"/>
                  </a:cubicBezTo>
                  <a:cubicBezTo>
                    <a:pt x="9269215" y="4444744"/>
                    <a:pt x="9272943" y="4428367"/>
                    <a:pt x="9276571" y="4411943"/>
                  </a:cubicBezTo>
                  <a:lnTo>
                    <a:pt x="9281841" y="4387379"/>
                  </a:lnTo>
                  <a:lnTo>
                    <a:pt x="9286513" y="4364838"/>
                  </a:lnTo>
                  <a:lnTo>
                    <a:pt x="9296754" y="4312038"/>
                  </a:lnTo>
                  <a:lnTo>
                    <a:pt x="9301029" y="4289074"/>
                  </a:lnTo>
                  <a:lnTo>
                    <a:pt x="9302818" y="4278581"/>
                  </a:lnTo>
                  <a:lnTo>
                    <a:pt x="9304658" y="4266816"/>
                  </a:lnTo>
                  <a:lnTo>
                    <a:pt x="9312810" y="4215945"/>
                  </a:lnTo>
                  <a:lnTo>
                    <a:pt x="9316887" y="4190486"/>
                  </a:lnTo>
                  <a:lnTo>
                    <a:pt x="9318923" y="4177780"/>
                  </a:lnTo>
                  <a:cubicBezTo>
                    <a:pt x="9319570" y="4173546"/>
                    <a:pt x="9319969" y="4169169"/>
                    <a:pt x="9320515" y="4164886"/>
                  </a:cubicBezTo>
                  <a:lnTo>
                    <a:pt x="9332445" y="4064981"/>
                  </a:lnTo>
                  <a:cubicBezTo>
                    <a:pt x="9333836" y="4052370"/>
                    <a:pt x="9334880" y="4036888"/>
                    <a:pt x="9336173" y="4018676"/>
                  </a:cubicBezTo>
                  <a:lnTo>
                    <a:pt x="9340199" y="3965171"/>
                  </a:lnTo>
                  <a:cubicBezTo>
                    <a:pt x="9345071" y="3899806"/>
                    <a:pt x="9347358" y="3832983"/>
                    <a:pt x="9347557" y="3765972"/>
                  </a:cubicBezTo>
                  <a:cubicBezTo>
                    <a:pt x="9347656" y="3732420"/>
                    <a:pt x="9347209" y="3698773"/>
                    <a:pt x="9346364" y="3664938"/>
                  </a:cubicBezTo>
                  <a:lnTo>
                    <a:pt x="9344921" y="3615243"/>
                  </a:lnTo>
                  <a:lnTo>
                    <a:pt x="9344524" y="3603526"/>
                  </a:lnTo>
                  <a:lnTo>
                    <a:pt x="9343728" y="3590774"/>
                  </a:lnTo>
                  <a:lnTo>
                    <a:pt x="9342188" y="3565268"/>
                  </a:lnTo>
                  <a:lnTo>
                    <a:pt x="9339056" y="3514256"/>
                  </a:lnTo>
                  <a:cubicBezTo>
                    <a:pt x="9337914" y="3497221"/>
                    <a:pt x="9335874" y="3480138"/>
                    <a:pt x="9334334" y="3463057"/>
                  </a:cubicBezTo>
                  <a:lnTo>
                    <a:pt x="9329363" y="3411810"/>
                  </a:lnTo>
                  <a:lnTo>
                    <a:pt x="9328319" y="3400657"/>
                  </a:lnTo>
                  <a:lnTo>
                    <a:pt x="9327177" y="3390116"/>
                  </a:lnTo>
                  <a:lnTo>
                    <a:pt x="9324293" y="3366774"/>
                  </a:lnTo>
                  <a:lnTo>
                    <a:pt x="9320763" y="3340329"/>
                  </a:lnTo>
                  <a:lnTo>
                    <a:pt x="9317184" y="3311245"/>
                  </a:lnTo>
                  <a:cubicBezTo>
                    <a:pt x="9315594" y="3296893"/>
                    <a:pt x="9313506" y="3282306"/>
                    <a:pt x="9311021" y="3266211"/>
                  </a:cubicBezTo>
                  <a:lnTo>
                    <a:pt x="9302719" y="3215717"/>
                  </a:lnTo>
                  <a:cubicBezTo>
                    <a:pt x="9299936" y="3199059"/>
                    <a:pt x="9297003" y="3182400"/>
                    <a:pt x="9293970" y="3165789"/>
                  </a:cubicBezTo>
                  <a:cubicBezTo>
                    <a:pt x="9281891" y="3099295"/>
                    <a:pt x="9267674" y="3033084"/>
                    <a:pt x="9252065" y="2967107"/>
                  </a:cubicBezTo>
                  <a:cubicBezTo>
                    <a:pt x="9244261" y="2934167"/>
                    <a:pt x="9235959" y="2901273"/>
                    <a:pt x="9227211" y="2868473"/>
                  </a:cubicBezTo>
                  <a:lnTo>
                    <a:pt x="9220699" y="2844426"/>
                  </a:lnTo>
                  <a:lnTo>
                    <a:pt x="9213740" y="2820191"/>
                  </a:lnTo>
                  <a:cubicBezTo>
                    <a:pt x="9209216" y="2804049"/>
                    <a:pt x="9204345" y="2787768"/>
                    <a:pt x="9199374" y="2771438"/>
                  </a:cubicBezTo>
                  <a:cubicBezTo>
                    <a:pt x="9159855" y="2641086"/>
                    <a:pt x="9114272" y="2512099"/>
                    <a:pt x="9061829" y="2385418"/>
                  </a:cubicBezTo>
                  <a:cubicBezTo>
                    <a:pt x="9035582" y="2322077"/>
                    <a:pt x="9008043" y="2259160"/>
                    <a:pt x="8978865" y="2196855"/>
                  </a:cubicBezTo>
                  <a:lnTo>
                    <a:pt x="8956694" y="2150219"/>
                  </a:lnTo>
                  <a:lnTo>
                    <a:pt x="8934176" y="2103914"/>
                  </a:lnTo>
                  <a:cubicBezTo>
                    <a:pt x="8918915" y="2073091"/>
                    <a:pt x="8903157" y="2042032"/>
                    <a:pt x="8887151" y="2011350"/>
                  </a:cubicBezTo>
                  <a:cubicBezTo>
                    <a:pt x="8854988" y="1949891"/>
                    <a:pt x="8822082" y="1888810"/>
                    <a:pt x="8787533" y="1828527"/>
                  </a:cubicBezTo>
                  <a:lnTo>
                    <a:pt x="8761485" y="1783398"/>
                  </a:lnTo>
                  <a:lnTo>
                    <a:pt x="8734791" y="1737893"/>
                  </a:lnTo>
                  <a:cubicBezTo>
                    <a:pt x="8717047" y="1707823"/>
                    <a:pt x="8699200" y="1678363"/>
                    <a:pt x="8680808" y="1648812"/>
                  </a:cubicBezTo>
                  <a:cubicBezTo>
                    <a:pt x="8644322" y="1589658"/>
                    <a:pt x="8606194" y="1531118"/>
                    <a:pt x="8567024" y="1472906"/>
                  </a:cubicBezTo>
                  <a:lnTo>
                    <a:pt x="8537446" y="1429330"/>
                  </a:lnTo>
                  <a:lnTo>
                    <a:pt x="8507423" y="1385896"/>
                  </a:lnTo>
                  <a:cubicBezTo>
                    <a:pt x="8487390" y="1357284"/>
                    <a:pt x="8467158" y="1328719"/>
                    <a:pt x="8446529" y="1300295"/>
                  </a:cubicBezTo>
                  <a:cubicBezTo>
                    <a:pt x="8405271" y="1243496"/>
                    <a:pt x="8362718" y="1187120"/>
                    <a:pt x="8319224" y="1131026"/>
                  </a:cubicBezTo>
                  <a:lnTo>
                    <a:pt x="8286366" y="1089050"/>
                  </a:lnTo>
                  <a:lnTo>
                    <a:pt x="8270161" y="1068439"/>
                  </a:lnTo>
                  <a:lnTo>
                    <a:pt x="8253856" y="1048156"/>
                  </a:lnTo>
                  <a:cubicBezTo>
                    <a:pt x="8231636" y="1020675"/>
                    <a:pt x="8209117" y="993381"/>
                    <a:pt x="8186352" y="966275"/>
                  </a:cubicBezTo>
                  <a:cubicBezTo>
                    <a:pt x="8140917" y="911922"/>
                    <a:pt x="8094240" y="858417"/>
                    <a:pt x="8046768" y="805429"/>
                  </a:cubicBezTo>
                  <a:lnTo>
                    <a:pt x="8010927" y="765853"/>
                  </a:lnTo>
                  <a:lnTo>
                    <a:pt x="7974788" y="726653"/>
                  </a:lnTo>
                  <a:cubicBezTo>
                    <a:pt x="7950382" y="700489"/>
                    <a:pt x="7925824" y="674465"/>
                    <a:pt x="7901070" y="648724"/>
                  </a:cubicBezTo>
                  <a:cubicBezTo>
                    <a:pt x="7851510" y="597289"/>
                    <a:pt x="7801404" y="546514"/>
                    <a:pt x="7750054" y="497008"/>
                  </a:cubicBezTo>
                  <a:cubicBezTo>
                    <a:pt x="7698902" y="447644"/>
                    <a:pt x="7645913" y="398938"/>
                    <a:pt x="7592277" y="351221"/>
                  </a:cubicBezTo>
                  <a:cubicBezTo>
                    <a:pt x="7484856" y="255786"/>
                    <a:pt x="7373308" y="164304"/>
                    <a:pt x="7257734" y="76964"/>
                  </a:cubicBezTo>
                  <a:close/>
                  <a:moveTo>
                    <a:pt x="1886601" y="0"/>
                  </a:moveTo>
                  <a:lnTo>
                    <a:pt x="2292926" y="0"/>
                  </a:lnTo>
                  <a:lnTo>
                    <a:pt x="2135542" y="117781"/>
                  </a:lnTo>
                  <a:cubicBezTo>
                    <a:pt x="2078998" y="162280"/>
                    <a:pt x="2023659" y="208045"/>
                    <a:pt x="1969576" y="254986"/>
                  </a:cubicBezTo>
                  <a:cubicBezTo>
                    <a:pt x="1861309" y="348820"/>
                    <a:pt x="1758064" y="447314"/>
                    <a:pt x="1659938" y="549855"/>
                  </a:cubicBezTo>
                  <a:cubicBezTo>
                    <a:pt x="1266987" y="960346"/>
                    <a:pt x="953820" y="1431495"/>
                    <a:pt x="729383" y="1936480"/>
                  </a:cubicBezTo>
                  <a:cubicBezTo>
                    <a:pt x="673260" y="2062362"/>
                    <a:pt x="622855" y="2190972"/>
                    <a:pt x="578465" y="2320807"/>
                  </a:cubicBezTo>
                  <a:cubicBezTo>
                    <a:pt x="534125" y="2450687"/>
                    <a:pt x="496147" y="2582216"/>
                    <a:pt x="465080" y="2714875"/>
                  </a:cubicBezTo>
                  <a:cubicBezTo>
                    <a:pt x="449769" y="2780991"/>
                    <a:pt x="435850" y="2848191"/>
                    <a:pt x="423820" y="2915436"/>
                  </a:cubicBezTo>
                  <a:cubicBezTo>
                    <a:pt x="411840" y="2982731"/>
                    <a:pt x="401054" y="3050260"/>
                    <a:pt x="392355" y="3118071"/>
                  </a:cubicBezTo>
                  <a:cubicBezTo>
                    <a:pt x="374509" y="3253646"/>
                    <a:pt x="363424" y="3389880"/>
                    <a:pt x="358801" y="3526915"/>
                  </a:cubicBezTo>
                  <a:cubicBezTo>
                    <a:pt x="349009" y="3800843"/>
                    <a:pt x="366357" y="4075570"/>
                    <a:pt x="410350" y="4348226"/>
                  </a:cubicBezTo>
                  <a:cubicBezTo>
                    <a:pt x="421286" y="4416132"/>
                    <a:pt x="434209" y="4483660"/>
                    <a:pt x="449022" y="4551049"/>
                  </a:cubicBezTo>
                  <a:cubicBezTo>
                    <a:pt x="463737" y="4618436"/>
                    <a:pt x="480389" y="4685588"/>
                    <a:pt x="498882" y="4752365"/>
                  </a:cubicBezTo>
                  <a:cubicBezTo>
                    <a:pt x="517373" y="4819141"/>
                    <a:pt x="537704" y="4885635"/>
                    <a:pt x="559775" y="4951657"/>
                  </a:cubicBezTo>
                  <a:cubicBezTo>
                    <a:pt x="581946" y="5017775"/>
                    <a:pt x="605358" y="5083375"/>
                    <a:pt x="631406" y="5147986"/>
                  </a:cubicBezTo>
                  <a:cubicBezTo>
                    <a:pt x="734055" y="5407608"/>
                    <a:pt x="865188" y="5658570"/>
                    <a:pt x="1023461" y="5893957"/>
                  </a:cubicBezTo>
                  <a:cubicBezTo>
                    <a:pt x="1181487" y="6129578"/>
                    <a:pt x="1367051" y="6349247"/>
                    <a:pt x="1575880" y="6547646"/>
                  </a:cubicBezTo>
                  <a:cubicBezTo>
                    <a:pt x="1680269" y="6646916"/>
                    <a:pt x="1790338" y="6740939"/>
                    <a:pt x="1905228" y="6829468"/>
                  </a:cubicBezTo>
                  <a:lnTo>
                    <a:pt x="1944230" y="6858000"/>
                  </a:lnTo>
                  <a:lnTo>
                    <a:pt x="1372541" y="6858000"/>
                  </a:lnTo>
                  <a:lnTo>
                    <a:pt x="1115251" y="6590005"/>
                  </a:lnTo>
                  <a:cubicBezTo>
                    <a:pt x="418530" y="5790792"/>
                    <a:pt x="0" y="4766182"/>
                    <a:pt x="0" y="3649031"/>
                  </a:cubicBezTo>
                  <a:cubicBezTo>
                    <a:pt x="0" y="2212695"/>
                    <a:pt x="691856" y="929334"/>
                    <a:pt x="1777294" y="81317"/>
                  </a:cubicBezTo>
                  <a:close/>
                </a:path>
              </a:pathLst>
            </a:cu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 name="Title 1">
            <a:extLst>
              <a:ext uri="{FF2B5EF4-FFF2-40B4-BE49-F238E27FC236}">
                <a16:creationId xmlns:a16="http://schemas.microsoft.com/office/drawing/2014/main" id="{73CFFE44-829E-4D99-B43A-33AF3B3CBB5A}"/>
              </a:ext>
            </a:extLst>
          </p:cNvPr>
          <p:cNvSpPr>
            <a:spLocks noGrp="1"/>
          </p:cNvSpPr>
          <p:nvPr>
            <p:ph type="title"/>
          </p:nvPr>
        </p:nvSpPr>
        <p:spPr>
          <a:xfrm>
            <a:off x="3215729" y="1764407"/>
            <a:ext cx="5760846" cy="2310312"/>
          </a:xfrm>
        </p:spPr>
        <p:txBody>
          <a:bodyPr vert="horz" lIns="91440" tIns="45720" rIns="91440" bIns="45720" rtlCol="0" anchor="b">
            <a:normAutofit/>
          </a:bodyPr>
          <a:lstStyle/>
          <a:p>
            <a:pPr algn="ctr"/>
            <a:r>
              <a:rPr lang="en-US" sz="5200" dirty="0">
                <a:solidFill>
                  <a:schemeClr val="tx2"/>
                </a:solidFill>
              </a:rPr>
              <a:t>Processors</a:t>
            </a:r>
            <a:endParaRPr lang="en-US" sz="5200" kern="1200" dirty="0">
              <a:solidFill>
                <a:schemeClr val="tx2"/>
              </a:solidFill>
              <a:latin typeface="+mj-lt"/>
              <a:ea typeface="+mj-ea"/>
              <a:cs typeface="+mj-cs"/>
            </a:endParaRPr>
          </a:p>
        </p:txBody>
      </p:sp>
    </p:spTree>
    <p:extLst>
      <p:ext uri="{BB962C8B-B14F-4D97-AF65-F5344CB8AC3E}">
        <p14:creationId xmlns:p14="http://schemas.microsoft.com/office/powerpoint/2010/main" val="117198465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Rectangle 8">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461737"/>
            <a:ext cx="2149361" cy="1870055"/>
          </a:xfrm>
          <a:prstGeom prst="rect">
            <a:avLst/>
          </a:prstGeom>
          <a:solidFill>
            <a:schemeClr val="accent5">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7" name="Rectangle 10">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752604" y="453981"/>
            <a:ext cx="6675120" cy="1877811"/>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58759B67-FC14-4AC2-B48B-7DCAC85E0965}"/>
              </a:ext>
            </a:extLst>
          </p:cNvPr>
          <p:cNvSpPr>
            <a:spLocks noGrp="1"/>
          </p:cNvSpPr>
          <p:nvPr>
            <p:ph type="title"/>
          </p:nvPr>
        </p:nvSpPr>
        <p:spPr>
          <a:xfrm>
            <a:off x="3045213" y="731520"/>
            <a:ext cx="6089904" cy="1426464"/>
          </a:xfrm>
        </p:spPr>
        <p:txBody>
          <a:bodyPr>
            <a:normAutofit/>
          </a:bodyPr>
          <a:lstStyle/>
          <a:p>
            <a:pPr algn="ctr"/>
            <a:r>
              <a:rPr lang="en-US">
                <a:solidFill>
                  <a:srgbClr val="FFFFFF"/>
                </a:solidFill>
                <a:cs typeface="Calibri Light"/>
              </a:rPr>
              <a:t>Provenance Events</a:t>
            </a:r>
            <a:endParaRPr lang="en-US">
              <a:solidFill>
                <a:srgbClr val="FFFFFF"/>
              </a:solidFill>
            </a:endParaRPr>
          </a:p>
        </p:txBody>
      </p:sp>
      <p:sp>
        <p:nvSpPr>
          <p:cNvPr id="8" name="Rectangle 12">
            <a:extLst>
              <a:ext uri="{FF2B5EF4-FFF2-40B4-BE49-F238E27FC236}">
                <a16:creationId xmlns:a16="http://schemas.microsoft.com/office/drawing/2014/main" id="{E186B68C-84BC-4A6E-99D1-EE87483C13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73768" y="453155"/>
            <a:ext cx="2149358" cy="1878638"/>
          </a:xfrm>
          <a:prstGeom prst="rect">
            <a:avLst/>
          </a:prstGeom>
          <a:solidFill>
            <a:srgbClr val="A5A5A5"/>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0" name="Rectangle 14">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920" y="2480956"/>
            <a:ext cx="11264206" cy="3918122"/>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2" name="Content Placeholder 2">
            <a:extLst>
              <a:ext uri="{FF2B5EF4-FFF2-40B4-BE49-F238E27FC236}">
                <a16:creationId xmlns:a16="http://schemas.microsoft.com/office/drawing/2014/main" id="{90607F41-4C4A-4034-AB09-830CDA46FE9F}"/>
              </a:ext>
            </a:extLst>
          </p:cNvPr>
          <p:cNvGraphicFramePr>
            <a:graphicFrameLocks noGrp="1"/>
          </p:cNvGraphicFramePr>
          <p:nvPr>
            <p:ph idx="1"/>
            <p:extLst>
              <p:ext uri="{D42A27DB-BD31-4B8C-83A1-F6EECF244321}">
                <p14:modId xmlns:p14="http://schemas.microsoft.com/office/powerpoint/2010/main" val="2599470039"/>
              </p:ext>
            </p:extLst>
          </p:nvPr>
        </p:nvGraphicFramePr>
        <p:xfrm>
          <a:off x="788988" y="2798763"/>
          <a:ext cx="10598150" cy="32829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1900964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617763B-04E7-49F3-8051-605031C3BFE2}"/>
              </a:ext>
            </a:extLst>
          </p:cNvPr>
          <p:cNvSpPr>
            <a:spLocks noGrp="1"/>
          </p:cNvSpPr>
          <p:nvPr>
            <p:ph type="title"/>
          </p:nvPr>
        </p:nvSpPr>
        <p:spPr>
          <a:xfrm>
            <a:off x="841248" y="256032"/>
            <a:ext cx="10506456" cy="1014984"/>
          </a:xfrm>
        </p:spPr>
        <p:txBody>
          <a:bodyPr anchor="b">
            <a:normAutofit/>
          </a:bodyPr>
          <a:lstStyle/>
          <a:p>
            <a:r>
              <a:rPr lang="en-US">
                <a:cs typeface="Calibri Light"/>
              </a:rPr>
              <a:t>Provenance event types</a:t>
            </a:r>
            <a:endParaRPr lang="en-US"/>
          </a:p>
        </p:txBody>
      </p:sp>
      <p:sp>
        <p:nvSpPr>
          <p:cNvPr id="41" name="Rectangle 40">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3" name="Rectangle 42">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5" name="Content Placeholder 4">
            <a:extLst>
              <a:ext uri="{FF2B5EF4-FFF2-40B4-BE49-F238E27FC236}">
                <a16:creationId xmlns:a16="http://schemas.microsoft.com/office/drawing/2014/main" id="{DD7DE84A-E1D8-4EC9-ACBE-32F33A2F2867}"/>
              </a:ext>
            </a:extLst>
          </p:cNvPr>
          <p:cNvGraphicFramePr>
            <a:graphicFrameLocks noGrp="1"/>
          </p:cNvGraphicFramePr>
          <p:nvPr>
            <p:ph idx="1"/>
            <p:extLst>
              <p:ext uri="{D42A27DB-BD31-4B8C-83A1-F6EECF244321}">
                <p14:modId xmlns:p14="http://schemas.microsoft.com/office/powerpoint/2010/main" val="1610115953"/>
              </p:ext>
            </p:extLst>
          </p:nvPr>
        </p:nvGraphicFramePr>
        <p:xfrm>
          <a:off x="343711" y="1815830"/>
          <a:ext cx="11495075" cy="4886790"/>
        </p:xfrm>
        <a:graphic>
          <a:graphicData uri="http://schemas.openxmlformats.org/drawingml/2006/table">
            <a:tbl>
              <a:tblPr firstRow="1" bandRow="1">
                <a:tableStyleId>{5C22544A-7EE6-4342-B048-85BDC9FD1C3A}</a:tableStyleId>
              </a:tblPr>
              <a:tblGrid>
                <a:gridCol w="2374197">
                  <a:extLst>
                    <a:ext uri="{9D8B030D-6E8A-4147-A177-3AD203B41FA5}">
                      <a16:colId xmlns:a16="http://schemas.microsoft.com/office/drawing/2014/main" val="2060137863"/>
                    </a:ext>
                  </a:extLst>
                </a:gridCol>
                <a:gridCol w="9120878">
                  <a:extLst>
                    <a:ext uri="{9D8B030D-6E8A-4147-A177-3AD203B41FA5}">
                      <a16:colId xmlns:a16="http://schemas.microsoft.com/office/drawing/2014/main" val="3841811316"/>
                    </a:ext>
                  </a:extLst>
                </a:gridCol>
              </a:tblGrid>
              <a:tr h="251100">
                <a:tc>
                  <a:txBody>
                    <a:bodyPr/>
                    <a:lstStyle/>
                    <a:p>
                      <a:pPr algn="l" rtl="0" fontAlgn="t"/>
                      <a:r>
                        <a:rPr lang="en-US" sz="1000" dirty="0">
                          <a:effectLst/>
                        </a:rPr>
                        <a:t>Provenance Event</a:t>
                      </a:r>
                      <a:endParaRPr lang="en-US" sz="1000" b="1" dirty="0">
                        <a:effectLst/>
                      </a:endParaRPr>
                    </a:p>
                  </a:txBody>
                  <a:tcPr marL="39756" marR="39756" marT="19878" marB="19878"/>
                </a:tc>
                <a:tc>
                  <a:txBody>
                    <a:bodyPr/>
                    <a:lstStyle/>
                    <a:p>
                      <a:pPr algn="l" rtl="0" fontAlgn="t"/>
                      <a:r>
                        <a:rPr lang="en-US" sz="1200">
                          <a:effectLst/>
                        </a:rPr>
                        <a:t>Description</a:t>
                      </a:r>
                      <a:endParaRPr lang="en-US" sz="1200" b="1">
                        <a:effectLst/>
                      </a:endParaRPr>
                    </a:p>
                  </a:txBody>
                  <a:tcPr marL="39756" marR="39756" marT="19878" marB="19878"/>
                </a:tc>
                <a:extLst>
                  <a:ext uri="{0D108BD9-81ED-4DB2-BD59-A6C34878D82A}">
                    <a16:rowId xmlns:a16="http://schemas.microsoft.com/office/drawing/2014/main" val="618460351"/>
                  </a:ext>
                </a:extLst>
              </a:tr>
              <a:tr h="251100">
                <a:tc>
                  <a:txBody>
                    <a:bodyPr/>
                    <a:lstStyle/>
                    <a:p>
                      <a:pPr algn="l" rtl="0" fontAlgn="t"/>
                      <a:r>
                        <a:rPr lang="en-US" sz="1200">
                          <a:effectLst/>
                        </a:rPr>
                        <a:t>ADDINFO</a:t>
                      </a:r>
                      <a:endParaRPr lang="en-US" sz="1200" b="0">
                        <a:effectLst/>
                        <a:latin typeface="inherit"/>
                      </a:endParaRPr>
                    </a:p>
                  </a:txBody>
                  <a:tcPr marL="39756" marR="39756" marT="19878" marB="19878"/>
                </a:tc>
                <a:tc>
                  <a:txBody>
                    <a:bodyPr/>
                    <a:lstStyle/>
                    <a:p>
                      <a:pPr algn="l" rtl="0" fontAlgn="t"/>
                      <a:r>
                        <a:rPr lang="en-US" sz="1200">
                          <a:effectLst/>
                        </a:rPr>
                        <a:t>Indicates a provenance event when additional information such as a new linkage to a new URI or UUID is added</a:t>
                      </a:r>
                      <a:endParaRPr lang="en-US" sz="1200" b="0">
                        <a:effectLst/>
                        <a:latin typeface="inherit"/>
                      </a:endParaRPr>
                    </a:p>
                  </a:txBody>
                  <a:tcPr marL="39756" marR="39756" marT="19878" marB="19878"/>
                </a:tc>
                <a:extLst>
                  <a:ext uri="{0D108BD9-81ED-4DB2-BD59-A6C34878D82A}">
                    <a16:rowId xmlns:a16="http://schemas.microsoft.com/office/drawing/2014/main" val="1024328187"/>
                  </a:ext>
                </a:extLst>
              </a:tr>
              <a:tr h="251100">
                <a:tc>
                  <a:txBody>
                    <a:bodyPr/>
                    <a:lstStyle/>
                    <a:p>
                      <a:pPr algn="l" rtl="0" fontAlgn="t"/>
                      <a:r>
                        <a:rPr lang="en-US" sz="1200">
                          <a:effectLst/>
                        </a:rPr>
                        <a:t>ATTRIBUTES_MODIFIED</a:t>
                      </a:r>
                      <a:endParaRPr lang="en-US" sz="1200" b="0">
                        <a:effectLst/>
                        <a:latin typeface="inherit"/>
                      </a:endParaRPr>
                    </a:p>
                  </a:txBody>
                  <a:tcPr marL="39756" marR="39756" marT="19878" marB="19878"/>
                </a:tc>
                <a:tc>
                  <a:txBody>
                    <a:bodyPr/>
                    <a:lstStyle/>
                    <a:p>
                      <a:pPr algn="l" rtl="0" fontAlgn="t"/>
                      <a:r>
                        <a:rPr lang="en-US" sz="1200">
                          <a:effectLst/>
                        </a:rPr>
                        <a:t>Indicates that a FlowFile’s attributes were modified in some way</a:t>
                      </a:r>
                      <a:endParaRPr lang="en-US" sz="1200" b="0">
                        <a:effectLst/>
                        <a:latin typeface="inherit"/>
                      </a:endParaRPr>
                    </a:p>
                  </a:txBody>
                  <a:tcPr marL="39756" marR="39756" marT="19878" marB="19878"/>
                </a:tc>
                <a:extLst>
                  <a:ext uri="{0D108BD9-81ED-4DB2-BD59-A6C34878D82A}">
                    <a16:rowId xmlns:a16="http://schemas.microsoft.com/office/drawing/2014/main" val="3027295571"/>
                  </a:ext>
                </a:extLst>
              </a:tr>
              <a:tr h="251100">
                <a:tc>
                  <a:txBody>
                    <a:bodyPr/>
                    <a:lstStyle/>
                    <a:p>
                      <a:pPr algn="l" rtl="0" fontAlgn="t"/>
                      <a:r>
                        <a:rPr lang="en-US" sz="1200">
                          <a:effectLst/>
                        </a:rPr>
                        <a:t>CLONE</a:t>
                      </a:r>
                      <a:endParaRPr lang="en-US" sz="1200" b="0">
                        <a:effectLst/>
                        <a:latin typeface="inherit"/>
                      </a:endParaRPr>
                    </a:p>
                  </a:txBody>
                  <a:tcPr marL="39756" marR="39756" marT="19878" marB="19878"/>
                </a:tc>
                <a:tc>
                  <a:txBody>
                    <a:bodyPr/>
                    <a:lstStyle/>
                    <a:p>
                      <a:pPr algn="l" rtl="0" fontAlgn="t"/>
                      <a:r>
                        <a:rPr lang="en-US" sz="1200">
                          <a:effectLst/>
                        </a:rPr>
                        <a:t>Indicates that a FlowFile is an exact duplicate of its parent FlowFile</a:t>
                      </a:r>
                      <a:endParaRPr lang="en-US" sz="1200" b="0">
                        <a:effectLst/>
                        <a:latin typeface="inherit"/>
                      </a:endParaRPr>
                    </a:p>
                  </a:txBody>
                  <a:tcPr marL="39756" marR="39756" marT="19878" marB="19878"/>
                </a:tc>
                <a:extLst>
                  <a:ext uri="{0D108BD9-81ED-4DB2-BD59-A6C34878D82A}">
                    <a16:rowId xmlns:a16="http://schemas.microsoft.com/office/drawing/2014/main" val="1588677860"/>
                  </a:ext>
                </a:extLst>
              </a:tr>
              <a:tr h="251100">
                <a:tc>
                  <a:txBody>
                    <a:bodyPr/>
                    <a:lstStyle/>
                    <a:p>
                      <a:pPr algn="l" rtl="0" fontAlgn="t"/>
                      <a:r>
                        <a:rPr lang="en-US" sz="1200">
                          <a:effectLst/>
                        </a:rPr>
                        <a:t>CONTENT_MODIFIED</a:t>
                      </a:r>
                      <a:endParaRPr lang="en-US" sz="1200" b="0">
                        <a:effectLst/>
                        <a:latin typeface="inherit"/>
                      </a:endParaRPr>
                    </a:p>
                  </a:txBody>
                  <a:tcPr marL="39756" marR="39756" marT="19878" marB="19878"/>
                </a:tc>
                <a:tc>
                  <a:txBody>
                    <a:bodyPr/>
                    <a:lstStyle/>
                    <a:p>
                      <a:pPr algn="l" rtl="0" fontAlgn="t"/>
                      <a:r>
                        <a:rPr lang="en-US" sz="1200">
                          <a:effectLst/>
                        </a:rPr>
                        <a:t>Indicates that a FlowFile’s content was modified in some way</a:t>
                      </a:r>
                      <a:endParaRPr lang="en-US" sz="1200" b="0">
                        <a:effectLst/>
                        <a:latin typeface="inherit"/>
                      </a:endParaRPr>
                    </a:p>
                  </a:txBody>
                  <a:tcPr marL="39756" marR="39756" marT="19878" marB="19878"/>
                </a:tc>
                <a:extLst>
                  <a:ext uri="{0D108BD9-81ED-4DB2-BD59-A6C34878D82A}">
                    <a16:rowId xmlns:a16="http://schemas.microsoft.com/office/drawing/2014/main" val="323219216"/>
                  </a:ext>
                </a:extLst>
              </a:tr>
              <a:tr h="251100">
                <a:tc>
                  <a:txBody>
                    <a:bodyPr/>
                    <a:lstStyle/>
                    <a:p>
                      <a:pPr algn="l" rtl="0" fontAlgn="t"/>
                      <a:r>
                        <a:rPr lang="en-US" sz="1200">
                          <a:effectLst/>
                        </a:rPr>
                        <a:t>CREATE</a:t>
                      </a:r>
                      <a:endParaRPr lang="en-US" sz="1200" b="0">
                        <a:effectLst/>
                        <a:latin typeface="inherit"/>
                      </a:endParaRPr>
                    </a:p>
                  </a:txBody>
                  <a:tcPr marL="39756" marR="39756" marT="19878" marB="19878"/>
                </a:tc>
                <a:tc>
                  <a:txBody>
                    <a:bodyPr/>
                    <a:lstStyle/>
                    <a:p>
                      <a:pPr algn="l" rtl="0" fontAlgn="t"/>
                      <a:r>
                        <a:rPr lang="en-US" sz="1200">
                          <a:effectLst/>
                        </a:rPr>
                        <a:t>Indicates that a FlowFile was generated from data that was not received from a remote system or external process</a:t>
                      </a:r>
                      <a:endParaRPr lang="en-US" sz="1200" b="0">
                        <a:effectLst/>
                        <a:latin typeface="inherit"/>
                      </a:endParaRPr>
                    </a:p>
                  </a:txBody>
                  <a:tcPr marL="39756" marR="39756" marT="19878" marB="19878"/>
                </a:tc>
                <a:extLst>
                  <a:ext uri="{0D108BD9-81ED-4DB2-BD59-A6C34878D82A}">
                    <a16:rowId xmlns:a16="http://schemas.microsoft.com/office/drawing/2014/main" val="2547011686"/>
                  </a:ext>
                </a:extLst>
              </a:tr>
              <a:tr h="251100">
                <a:tc>
                  <a:txBody>
                    <a:bodyPr/>
                    <a:lstStyle/>
                    <a:p>
                      <a:pPr algn="l" rtl="0" fontAlgn="t"/>
                      <a:r>
                        <a:rPr lang="en-US" sz="1200">
                          <a:effectLst/>
                        </a:rPr>
                        <a:t>DOWNLOAD</a:t>
                      </a:r>
                      <a:endParaRPr lang="en-US" sz="1200" b="0">
                        <a:effectLst/>
                        <a:latin typeface="inherit"/>
                      </a:endParaRPr>
                    </a:p>
                  </a:txBody>
                  <a:tcPr marL="39756" marR="39756" marT="19878" marB="19878"/>
                </a:tc>
                <a:tc>
                  <a:txBody>
                    <a:bodyPr/>
                    <a:lstStyle/>
                    <a:p>
                      <a:pPr algn="l" rtl="0" fontAlgn="t"/>
                      <a:r>
                        <a:rPr lang="en-US" sz="1200">
                          <a:effectLst/>
                        </a:rPr>
                        <a:t>Indicates that the contents of a FlowFile were downloaded by a user or external entity</a:t>
                      </a:r>
                      <a:endParaRPr lang="en-US" sz="1200" b="0">
                        <a:effectLst/>
                        <a:latin typeface="inherit"/>
                      </a:endParaRPr>
                    </a:p>
                  </a:txBody>
                  <a:tcPr marL="39756" marR="39756" marT="19878" marB="19878"/>
                </a:tc>
                <a:extLst>
                  <a:ext uri="{0D108BD9-81ED-4DB2-BD59-A6C34878D82A}">
                    <a16:rowId xmlns:a16="http://schemas.microsoft.com/office/drawing/2014/main" val="1974638678"/>
                  </a:ext>
                </a:extLst>
              </a:tr>
              <a:tr h="251100">
                <a:tc>
                  <a:txBody>
                    <a:bodyPr/>
                    <a:lstStyle/>
                    <a:p>
                      <a:pPr algn="l" rtl="0" fontAlgn="t"/>
                      <a:r>
                        <a:rPr lang="en-US" sz="1200">
                          <a:effectLst/>
                        </a:rPr>
                        <a:t>DROP</a:t>
                      </a:r>
                      <a:endParaRPr lang="en-US" sz="1200" b="0">
                        <a:effectLst/>
                        <a:latin typeface="inherit"/>
                      </a:endParaRPr>
                    </a:p>
                  </a:txBody>
                  <a:tcPr marL="39756" marR="39756" marT="19878" marB="19878"/>
                </a:tc>
                <a:tc>
                  <a:txBody>
                    <a:bodyPr/>
                    <a:lstStyle/>
                    <a:p>
                      <a:pPr algn="l" rtl="0" fontAlgn="t"/>
                      <a:r>
                        <a:rPr lang="en-US" sz="1200">
                          <a:effectLst/>
                        </a:rPr>
                        <a:t>Indicates a provenance event for the conclusion of an object’s life for some reason other than object expiration</a:t>
                      </a:r>
                      <a:endParaRPr lang="en-US" sz="1200" b="0">
                        <a:effectLst/>
                        <a:latin typeface="inherit"/>
                      </a:endParaRPr>
                    </a:p>
                  </a:txBody>
                  <a:tcPr marL="39756" marR="39756" marT="19878" marB="19878"/>
                </a:tc>
                <a:extLst>
                  <a:ext uri="{0D108BD9-81ED-4DB2-BD59-A6C34878D82A}">
                    <a16:rowId xmlns:a16="http://schemas.microsoft.com/office/drawing/2014/main" val="919811864"/>
                  </a:ext>
                </a:extLst>
              </a:tr>
              <a:tr h="251100">
                <a:tc>
                  <a:txBody>
                    <a:bodyPr/>
                    <a:lstStyle/>
                    <a:p>
                      <a:pPr algn="l" rtl="0" fontAlgn="t"/>
                      <a:r>
                        <a:rPr lang="en-US" sz="1200">
                          <a:effectLst/>
                        </a:rPr>
                        <a:t>EXPIRE</a:t>
                      </a:r>
                      <a:endParaRPr lang="en-US" sz="1200" b="0">
                        <a:effectLst/>
                        <a:latin typeface="inherit"/>
                      </a:endParaRPr>
                    </a:p>
                  </a:txBody>
                  <a:tcPr marL="39756" marR="39756" marT="19878" marB="19878"/>
                </a:tc>
                <a:tc>
                  <a:txBody>
                    <a:bodyPr/>
                    <a:lstStyle/>
                    <a:p>
                      <a:pPr algn="l" rtl="0" fontAlgn="t"/>
                      <a:r>
                        <a:rPr lang="en-US" sz="1200">
                          <a:effectLst/>
                        </a:rPr>
                        <a:t>Indicates a provenance event for the conclusion of an object’s life due to the object not being processed in a timely manner</a:t>
                      </a:r>
                      <a:endParaRPr lang="en-US" sz="1200" b="0">
                        <a:effectLst/>
                        <a:latin typeface="inherit"/>
                      </a:endParaRPr>
                    </a:p>
                  </a:txBody>
                  <a:tcPr marL="39756" marR="39756" marT="19878" marB="19878"/>
                </a:tc>
                <a:extLst>
                  <a:ext uri="{0D108BD9-81ED-4DB2-BD59-A6C34878D82A}">
                    <a16:rowId xmlns:a16="http://schemas.microsoft.com/office/drawing/2014/main" val="1819094829"/>
                  </a:ext>
                </a:extLst>
              </a:tr>
              <a:tr h="251100">
                <a:tc>
                  <a:txBody>
                    <a:bodyPr/>
                    <a:lstStyle/>
                    <a:p>
                      <a:pPr algn="l" rtl="0" fontAlgn="t"/>
                      <a:r>
                        <a:rPr lang="en-US" sz="1200">
                          <a:effectLst/>
                        </a:rPr>
                        <a:t>FETCH</a:t>
                      </a:r>
                      <a:endParaRPr lang="en-US" sz="1200" b="0">
                        <a:effectLst/>
                        <a:latin typeface="inherit"/>
                      </a:endParaRPr>
                    </a:p>
                  </a:txBody>
                  <a:tcPr marL="39756" marR="39756" marT="19878" marB="19878"/>
                </a:tc>
                <a:tc>
                  <a:txBody>
                    <a:bodyPr/>
                    <a:lstStyle/>
                    <a:p>
                      <a:pPr algn="l" rtl="0" fontAlgn="t"/>
                      <a:r>
                        <a:rPr lang="en-US" sz="1200">
                          <a:effectLst/>
                        </a:rPr>
                        <a:t>Indicates that the contents of a FlowFile were overwritten using the contents of some external resource</a:t>
                      </a:r>
                      <a:endParaRPr lang="en-US" sz="1200" b="0">
                        <a:effectLst/>
                        <a:latin typeface="inherit"/>
                      </a:endParaRPr>
                    </a:p>
                  </a:txBody>
                  <a:tcPr marL="39756" marR="39756" marT="19878" marB="19878"/>
                </a:tc>
                <a:extLst>
                  <a:ext uri="{0D108BD9-81ED-4DB2-BD59-A6C34878D82A}">
                    <a16:rowId xmlns:a16="http://schemas.microsoft.com/office/drawing/2014/main" val="1250559989"/>
                  </a:ext>
                </a:extLst>
              </a:tr>
              <a:tr h="251100">
                <a:tc>
                  <a:txBody>
                    <a:bodyPr/>
                    <a:lstStyle/>
                    <a:p>
                      <a:pPr algn="l" rtl="0" fontAlgn="t"/>
                      <a:r>
                        <a:rPr lang="en-US" sz="1200">
                          <a:effectLst/>
                        </a:rPr>
                        <a:t>FORK</a:t>
                      </a:r>
                      <a:endParaRPr lang="en-US" sz="1200" b="0">
                        <a:effectLst/>
                        <a:latin typeface="inherit"/>
                      </a:endParaRPr>
                    </a:p>
                  </a:txBody>
                  <a:tcPr marL="39756" marR="39756" marT="19878" marB="19878"/>
                </a:tc>
                <a:tc>
                  <a:txBody>
                    <a:bodyPr/>
                    <a:lstStyle/>
                    <a:p>
                      <a:pPr algn="l" rtl="0" fontAlgn="t"/>
                      <a:r>
                        <a:rPr lang="en-US" sz="1200">
                          <a:effectLst/>
                        </a:rPr>
                        <a:t>Indicates that one or more FlowFiles were derived from a parent FlowFile</a:t>
                      </a:r>
                      <a:endParaRPr lang="en-US" sz="1200" b="0">
                        <a:effectLst/>
                        <a:latin typeface="inherit"/>
                      </a:endParaRPr>
                    </a:p>
                  </a:txBody>
                  <a:tcPr marL="39756" marR="39756" marT="19878" marB="19878"/>
                </a:tc>
                <a:extLst>
                  <a:ext uri="{0D108BD9-81ED-4DB2-BD59-A6C34878D82A}">
                    <a16:rowId xmlns:a16="http://schemas.microsoft.com/office/drawing/2014/main" val="2410624835"/>
                  </a:ext>
                </a:extLst>
              </a:tr>
              <a:tr h="251100">
                <a:tc>
                  <a:txBody>
                    <a:bodyPr/>
                    <a:lstStyle/>
                    <a:p>
                      <a:pPr algn="l" rtl="0" fontAlgn="t"/>
                      <a:r>
                        <a:rPr lang="en-US" sz="1200">
                          <a:effectLst/>
                        </a:rPr>
                        <a:t>JOIN</a:t>
                      </a:r>
                      <a:endParaRPr lang="en-US" sz="1200" b="0">
                        <a:effectLst/>
                        <a:latin typeface="inherit"/>
                      </a:endParaRPr>
                    </a:p>
                  </a:txBody>
                  <a:tcPr marL="39756" marR="39756" marT="19878" marB="19878"/>
                </a:tc>
                <a:tc>
                  <a:txBody>
                    <a:bodyPr/>
                    <a:lstStyle/>
                    <a:p>
                      <a:pPr algn="l" rtl="0" fontAlgn="t"/>
                      <a:r>
                        <a:rPr lang="en-US" sz="1200">
                          <a:effectLst/>
                        </a:rPr>
                        <a:t>Indicates that a single FlowFile is derived from joining together multiple parent FlowFiles</a:t>
                      </a:r>
                      <a:endParaRPr lang="en-US" sz="1200" b="0">
                        <a:effectLst/>
                        <a:latin typeface="inherit"/>
                      </a:endParaRPr>
                    </a:p>
                  </a:txBody>
                  <a:tcPr marL="39756" marR="39756" marT="19878" marB="19878"/>
                </a:tc>
                <a:extLst>
                  <a:ext uri="{0D108BD9-81ED-4DB2-BD59-A6C34878D82A}">
                    <a16:rowId xmlns:a16="http://schemas.microsoft.com/office/drawing/2014/main" val="3045548428"/>
                  </a:ext>
                </a:extLst>
              </a:tr>
              <a:tr h="251100">
                <a:tc>
                  <a:txBody>
                    <a:bodyPr/>
                    <a:lstStyle/>
                    <a:p>
                      <a:pPr algn="l" rtl="0" fontAlgn="t"/>
                      <a:r>
                        <a:rPr lang="en-US" sz="1200">
                          <a:effectLst/>
                        </a:rPr>
                        <a:t>RECEIVE</a:t>
                      </a:r>
                      <a:endParaRPr lang="en-US" sz="1200" b="0">
                        <a:effectLst/>
                        <a:latin typeface="inherit"/>
                      </a:endParaRPr>
                    </a:p>
                  </a:txBody>
                  <a:tcPr marL="39756" marR="39756" marT="19878" marB="19878"/>
                </a:tc>
                <a:tc>
                  <a:txBody>
                    <a:bodyPr/>
                    <a:lstStyle/>
                    <a:p>
                      <a:pPr algn="l" rtl="0" fontAlgn="t"/>
                      <a:r>
                        <a:rPr lang="en-US" sz="1200">
                          <a:effectLst/>
                        </a:rPr>
                        <a:t>Indicates a provenance event for receiving data from an external process</a:t>
                      </a:r>
                      <a:endParaRPr lang="en-US" sz="1200" b="0">
                        <a:effectLst/>
                        <a:latin typeface="inherit"/>
                      </a:endParaRPr>
                    </a:p>
                  </a:txBody>
                  <a:tcPr marL="39756" marR="39756" marT="19878" marB="19878"/>
                </a:tc>
                <a:extLst>
                  <a:ext uri="{0D108BD9-81ED-4DB2-BD59-A6C34878D82A}">
                    <a16:rowId xmlns:a16="http://schemas.microsoft.com/office/drawing/2014/main" val="1939359287"/>
                  </a:ext>
                </a:extLst>
              </a:tr>
              <a:tr h="251100">
                <a:tc>
                  <a:txBody>
                    <a:bodyPr/>
                    <a:lstStyle/>
                    <a:p>
                      <a:pPr algn="l" rtl="0" fontAlgn="t"/>
                      <a:r>
                        <a:rPr lang="en-US" sz="1200">
                          <a:effectLst/>
                        </a:rPr>
                        <a:t>REMOTE_INVOCATION</a:t>
                      </a:r>
                      <a:endParaRPr lang="en-US" sz="1200" b="0">
                        <a:effectLst/>
                        <a:latin typeface="inherit"/>
                      </a:endParaRPr>
                    </a:p>
                  </a:txBody>
                  <a:tcPr marL="39756" marR="39756" marT="19878" marB="19878"/>
                </a:tc>
                <a:tc>
                  <a:txBody>
                    <a:bodyPr/>
                    <a:lstStyle/>
                    <a:p>
                      <a:pPr algn="l" rtl="0" fontAlgn="t"/>
                      <a:r>
                        <a:rPr lang="en-US" sz="1200">
                          <a:effectLst/>
                        </a:rPr>
                        <a:t>Indicates that a remote invocation was requested to an external endpoint (e.g. deleting a remote resource)</a:t>
                      </a:r>
                      <a:endParaRPr lang="en-US" sz="1200" b="0">
                        <a:effectLst/>
                        <a:latin typeface="inherit"/>
                      </a:endParaRPr>
                    </a:p>
                  </a:txBody>
                  <a:tcPr marL="39756" marR="39756" marT="19878" marB="19878"/>
                </a:tc>
                <a:extLst>
                  <a:ext uri="{0D108BD9-81ED-4DB2-BD59-A6C34878D82A}">
                    <a16:rowId xmlns:a16="http://schemas.microsoft.com/office/drawing/2014/main" val="2867697191"/>
                  </a:ext>
                </a:extLst>
              </a:tr>
              <a:tr h="251100">
                <a:tc>
                  <a:txBody>
                    <a:bodyPr/>
                    <a:lstStyle/>
                    <a:p>
                      <a:pPr algn="l" rtl="0" fontAlgn="t"/>
                      <a:r>
                        <a:rPr lang="en-US" sz="1200">
                          <a:effectLst/>
                        </a:rPr>
                        <a:t>REPLAY</a:t>
                      </a:r>
                      <a:endParaRPr lang="en-US" sz="1200" b="0">
                        <a:effectLst/>
                        <a:latin typeface="inherit"/>
                      </a:endParaRPr>
                    </a:p>
                  </a:txBody>
                  <a:tcPr marL="39756" marR="39756" marT="19878" marB="19878"/>
                </a:tc>
                <a:tc>
                  <a:txBody>
                    <a:bodyPr/>
                    <a:lstStyle/>
                    <a:p>
                      <a:pPr algn="l" rtl="0" fontAlgn="t"/>
                      <a:r>
                        <a:rPr lang="en-US" sz="1200">
                          <a:effectLst/>
                        </a:rPr>
                        <a:t>Indicates a provenance event for replaying a FlowFile</a:t>
                      </a:r>
                      <a:endParaRPr lang="en-US" sz="1200" b="0">
                        <a:effectLst/>
                        <a:latin typeface="inherit"/>
                      </a:endParaRPr>
                    </a:p>
                  </a:txBody>
                  <a:tcPr marL="39756" marR="39756" marT="19878" marB="19878"/>
                </a:tc>
                <a:extLst>
                  <a:ext uri="{0D108BD9-81ED-4DB2-BD59-A6C34878D82A}">
                    <a16:rowId xmlns:a16="http://schemas.microsoft.com/office/drawing/2014/main" val="754913337"/>
                  </a:ext>
                </a:extLst>
              </a:tr>
              <a:tr h="434595">
                <a:tc>
                  <a:txBody>
                    <a:bodyPr/>
                    <a:lstStyle/>
                    <a:p>
                      <a:pPr algn="l" rtl="0" fontAlgn="t"/>
                      <a:r>
                        <a:rPr lang="en-US" sz="1200">
                          <a:effectLst/>
                        </a:rPr>
                        <a:t>ROUTE</a:t>
                      </a:r>
                      <a:endParaRPr lang="en-US" sz="1200" b="0">
                        <a:effectLst/>
                        <a:latin typeface="inherit"/>
                      </a:endParaRPr>
                    </a:p>
                  </a:txBody>
                  <a:tcPr marL="39756" marR="39756" marT="19878" marB="19878"/>
                </a:tc>
                <a:tc>
                  <a:txBody>
                    <a:bodyPr/>
                    <a:lstStyle/>
                    <a:p>
                      <a:pPr algn="l" rtl="0" fontAlgn="t"/>
                      <a:r>
                        <a:rPr lang="en-US" sz="1200">
                          <a:effectLst/>
                        </a:rPr>
                        <a:t>Indicates that a FlowFile was routed to a specified relationship and provides information about why the FlowFile was routed to this relationship</a:t>
                      </a:r>
                      <a:endParaRPr lang="en-US" sz="1200" b="0">
                        <a:effectLst/>
                        <a:latin typeface="inherit"/>
                      </a:endParaRPr>
                    </a:p>
                  </a:txBody>
                  <a:tcPr marL="39756" marR="39756" marT="19878" marB="19878"/>
                </a:tc>
                <a:extLst>
                  <a:ext uri="{0D108BD9-81ED-4DB2-BD59-A6C34878D82A}">
                    <a16:rowId xmlns:a16="http://schemas.microsoft.com/office/drawing/2014/main" val="2780544428"/>
                  </a:ext>
                </a:extLst>
              </a:tr>
              <a:tr h="251100">
                <a:tc>
                  <a:txBody>
                    <a:bodyPr/>
                    <a:lstStyle/>
                    <a:p>
                      <a:pPr algn="l" rtl="0" fontAlgn="t"/>
                      <a:r>
                        <a:rPr lang="en-US" sz="1200">
                          <a:effectLst/>
                        </a:rPr>
                        <a:t>SEND</a:t>
                      </a:r>
                      <a:endParaRPr lang="en-US" sz="1200" b="0">
                        <a:effectLst/>
                        <a:latin typeface="inherit"/>
                      </a:endParaRPr>
                    </a:p>
                  </a:txBody>
                  <a:tcPr marL="39756" marR="39756" marT="19878" marB="19878"/>
                </a:tc>
                <a:tc>
                  <a:txBody>
                    <a:bodyPr/>
                    <a:lstStyle/>
                    <a:p>
                      <a:pPr algn="l" rtl="0" fontAlgn="t"/>
                      <a:r>
                        <a:rPr lang="en-US" sz="1200">
                          <a:effectLst/>
                        </a:rPr>
                        <a:t>Indicates a provenance event for sending data to an external process</a:t>
                      </a:r>
                      <a:endParaRPr lang="en-US" sz="1200" b="0">
                        <a:effectLst/>
                        <a:latin typeface="inherit"/>
                      </a:endParaRPr>
                    </a:p>
                  </a:txBody>
                  <a:tcPr marL="39756" marR="39756" marT="19878" marB="19878"/>
                </a:tc>
                <a:extLst>
                  <a:ext uri="{0D108BD9-81ED-4DB2-BD59-A6C34878D82A}">
                    <a16:rowId xmlns:a16="http://schemas.microsoft.com/office/drawing/2014/main" val="1561317795"/>
                  </a:ext>
                </a:extLst>
              </a:tr>
              <a:tr h="434595">
                <a:tc>
                  <a:txBody>
                    <a:bodyPr/>
                    <a:lstStyle/>
                    <a:p>
                      <a:pPr algn="l" rtl="0" fontAlgn="t"/>
                      <a:r>
                        <a:rPr lang="en-US" sz="1200">
                          <a:effectLst/>
                        </a:rPr>
                        <a:t>UNKNOWN</a:t>
                      </a:r>
                      <a:endParaRPr lang="en-US" sz="1200" b="0">
                        <a:effectLst/>
                        <a:latin typeface="inherit"/>
                      </a:endParaRPr>
                    </a:p>
                  </a:txBody>
                  <a:tcPr marL="39756" marR="39756" marT="19878" marB="19878"/>
                </a:tc>
                <a:tc>
                  <a:txBody>
                    <a:bodyPr/>
                    <a:lstStyle/>
                    <a:p>
                      <a:pPr algn="l" rtl="0" fontAlgn="t"/>
                      <a:r>
                        <a:rPr lang="en-US" sz="1200" dirty="0">
                          <a:effectLst/>
                        </a:rPr>
                        <a:t>Indicates that the type of provenance event is unknown because the user who is attempting to access the event is not authorized to know the type</a:t>
                      </a:r>
                      <a:endParaRPr lang="en-US" sz="1200" b="0" dirty="0">
                        <a:effectLst/>
                        <a:latin typeface="inherit"/>
                      </a:endParaRPr>
                    </a:p>
                  </a:txBody>
                  <a:tcPr marL="39756" marR="39756" marT="19878" marB="19878"/>
                </a:tc>
                <a:extLst>
                  <a:ext uri="{0D108BD9-81ED-4DB2-BD59-A6C34878D82A}">
                    <a16:rowId xmlns:a16="http://schemas.microsoft.com/office/drawing/2014/main" val="3482451176"/>
                  </a:ext>
                </a:extLst>
              </a:tr>
            </a:tbl>
          </a:graphicData>
        </a:graphic>
      </p:graphicFrame>
    </p:spTree>
    <p:extLst>
      <p:ext uri="{BB962C8B-B14F-4D97-AF65-F5344CB8AC3E}">
        <p14:creationId xmlns:p14="http://schemas.microsoft.com/office/powerpoint/2010/main" val="380300867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321732"/>
            <a:ext cx="7058307" cy="1964266"/>
          </a:xfrm>
          <a:prstGeom prst="rect">
            <a:avLst/>
          </a:prstGeom>
          <a:solidFill>
            <a:schemeClr val="accent5">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F5745FC-053C-411B-A570-C360A4198945}"/>
              </a:ext>
            </a:extLst>
          </p:cNvPr>
          <p:cNvSpPr>
            <a:spLocks noGrp="1"/>
          </p:cNvSpPr>
          <p:nvPr>
            <p:ph type="title"/>
          </p:nvPr>
        </p:nvSpPr>
        <p:spPr>
          <a:xfrm>
            <a:off x="524256" y="491260"/>
            <a:ext cx="6594189" cy="1625210"/>
          </a:xfrm>
        </p:spPr>
        <p:txBody>
          <a:bodyPr>
            <a:normAutofit/>
          </a:bodyPr>
          <a:lstStyle/>
          <a:p>
            <a:r>
              <a:rPr lang="en-US">
                <a:solidFill>
                  <a:srgbClr val="FFFFFF"/>
                </a:solidFill>
                <a:cs typeface="Calibri Light"/>
              </a:rPr>
              <a:t>Searching for Events</a:t>
            </a:r>
            <a:endParaRPr lang="en-US">
              <a:solidFill>
                <a:srgbClr val="FFFFFF"/>
              </a:solidFill>
            </a:endParaRPr>
          </a:p>
        </p:txBody>
      </p:sp>
      <p:pic>
        <p:nvPicPr>
          <p:cNvPr id="4" name="Picture 4" descr="Table&#10;&#10;Description automatically generated">
            <a:extLst>
              <a:ext uri="{FF2B5EF4-FFF2-40B4-BE49-F238E27FC236}">
                <a16:creationId xmlns:a16="http://schemas.microsoft.com/office/drawing/2014/main" id="{4F2DE660-91D6-4178-9375-5C1869D97E22}"/>
              </a:ext>
            </a:extLst>
          </p:cNvPr>
          <p:cNvPicPr>
            <a:picLocks noChangeAspect="1"/>
          </p:cNvPicPr>
          <p:nvPr/>
        </p:nvPicPr>
        <p:blipFill rotWithShape="1">
          <a:blip r:embed="rId2"/>
          <a:srcRect t="20582" r="1" b="7831"/>
          <a:stretch/>
        </p:blipFill>
        <p:spPr>
          <a:xfrm>
            <a:off x="327547" y="2454903"/>
            <a:ext cx="7058306" cy="4080254"/>
          </a:xfrm>
          <a:prstGeom prst="rect">
            <a:avLst/>
          </a:prstGeom>
        </p:spPr>
      </p:pic>
      <p:sp>
        <p:nvSpPr>
          <p:cNvPr id="11" name="Rectangle 10">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6975" y="321732"/>
            <a:ext cx="4313293" cy="6214534"/>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893C6CD9-C094-4200-A799-70694CCDDA26}"/>
              </a:ext>
            </a:extLst>
          </p:cNvPr>
          <p:cNvSpPr>
            <a:spLocks noGrp="1"/>
          </p:cNvSpPr>
          <p:nvPr>
            <p:ph idx="1"/>
          </p:nvPr>
        </p:nvSpPr>
        <p:spPr>
          <a:xfrm>
            <a:off x="7557284" y="324310"/>
            <a:ext cx="4308119" cy="6207776"/>
          </a:xfrm>
        </p:spPr>
        <p:txBody>
          <a:bodyPr vert="horz" lIns="91440" tIns="45720" rIns="91440" bIns="45720" rtlCol="0" anchor="ctr">
            <a:normAutofit/>
          </a:bodyPr>
          <a:lstStyle/>
          <a:p>
            <a:pPr algn="r" rtl="1"/>
            <a:r>
              <a:rPr lang="he-IL" sz="2200" dirty="0">
                <a:solidFill>
                  <a:srgbClr val="FFFFFF"/>
                </a:solidFill>
                <a:ea typeface="+mn-lt"/>
                <a:cs typeface="+mn-lt"/>
              </a:rPr>
              <a:t>אחת המישמות הנפוצות ביותר המבוצעות ב</a:t>
            </a:r>
            <a:r>
              <a:rPr lang="en-US" sz="2200" dirty="0">
                <a:solidFill>
                  <a:srgbClr val="FFFFFF"/>
                </a:solidFill>
                <a:ea typeface="+mn-lt"/>
                <a:cs typeface="+mn-lt"/>
              </a:rPr>
              <a:t>data provenance</a:t>
            </a:r>
            <a:r>
              <a:rPr lang="he-IL" sz="2200" dirty="0">
                <a:solidFill>
                  <a:srgbClr val="FFFFFF"/>
                </a:solidFill>
                <a:ea typeface="+mn-lt"/>
                <a:cs typeface="+mn-lt"/>
              </a:rPr>
              <a:t> היא חיפוש אחר </a:t>
            </a:r>
            <a:r>
              <a:rPr lang="en-US" sz="2200" dirty="0">
                <a:solidFill>
                  <a:srgbClr val="FFFFFF"/>
                </a:solidFill>
                <a:ea typeface="+mn-lt"/>
                <a:cs typeface="+mn-lt"/>
              </a:rPr>
              <a:t>FF</a:t>
            </a:r>
            <a:r>
              <a:rPr lang="he-IL" sz="2200" dirty="0">
                <a:solidFill>
                  <a:srgbClr val="FFFFFF"/>
                </a:solidFill>
                <a:ea typeface="+mn-lt"/>
                <a:cs typeface="+mn-lt"/>
              </a:rPr>
              <a:t> מסויים כדי לבדוק מה עלה בגורלו.</a:t>
            </a:r>
            <a:endParaRPr lang="en-US" sz="2200" dirty="0">
              <a:solidFill>
                <a:srgbClr val="FFFFFF"/>
              </a:solidFill>
              <a:ea typeface="+mn-lt"/>
              <a:cs typeface="+mn-lt"/>
            </a:endParaRPr>
          </a:p>
          <a:p>
            <a:pPr algn="r" rtl="1"/>
            <a:endParaRPr lang="en-US" sz="2200" dirty="0">
              <a:solidFill>
                <a:srgbClr val="FFFFFF"/>
              </a:solidFill>
              <a:ea typeface="+mn-lt"/>
              <a:cs typeface="+mn-lt"/>
            </a:endParaRPr>
          </a:p>
          <a:p>
            <a:pPr algn="r" rtl="1"/>
            <a:r>
              <a:rPr lang="he-IL" sz="2200" dirty="0">
                <a:solidFill>
                  <a:srgbClr val="FFFFFF"/>
                </a:solidFill>
                <a:ea typeface="+mn-lt"/>
                <a:cs typeface="+mn-lt"/>
              </a:rPr>
              <a:t>לשם כך תלחצו על חיפוש בפינה הימנית העליונה בדף ה</a:t>
            </a:r>
            <a:r>
              <a:rPr lang="en-US" sz="2200" dirty="0">
                <a:solidFill>
                  <a:srgbClr val="FFFFFF"/>
                </a:solidFill>
                <a:ea typeface="+mn-lt"/>
                <a:cs typeface="+mn-lt"/>
              </a:rPr>
              <a:t>data provenance</a:t>
            </a:r>
            <a:r>
              <a:rPr lang="he-IL" sz="2200" dirty="0">
                <a:solidFill>
                  <a:srgbClr val="FFFFFF"/>
                </a:solidFill>
                <a:ea typeface="+mn-lt"/>
                <a:cs typeface="+mn-lt"/>
              </a:rPr>
              <a:t>.</a:t>
            </a:r>
            <a:endParaRPr lang="en-US" sz="2200" dirty="0">
              <a:solidFill>
                <a:srgbClr val="FFFFFF"/>
              </a:solidFill>
              <a:ea typeface="+mn-lt"/>
              <a:cs typeface="+mn-lt"/>
            </a:endParaRPr>
          </a:p>
        </p:txBody>
      </p:sp>
    </p:spTree>
    <p:extLst>
      <p:ext uri="{BB962C8B-B14F-4D97-AF65-F5344CB8AC3E}">
        <p14:creationId xmlns:p14="http://schemas.microsoft.com/office/powerpoint/2010/main" val="235253723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Rectangle 8">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4DF1171-E148-40BC-8DF5-14F6E4B5A839}"/>
              </a:ext>
            </a:extLst>
          </p:cNvPr>
          <p:cNvSpPr>
            <a:spLocks noGrp="1"/>
          </p:cNvSpPr>
          <p:nvPr>
            <p:ph type="title"/>
          </p:nvPr>
        </p:nvSpPr>
        <p:spPr>
          <a:xfrm>
            <a:off x="643467" y="321734"/>
            <a:ext cx="10905066" cy="1135737"/>
          </a:xfrm>
        </p:spPr>
        <p:txBody>
          <a:bodyPr>
            <a:normAutofit/>
          </a:bodyPr>
          <a:lstStyle/>
          <a:p>
            <a:r>
              <a:rPr lang="en-US" sz="3600">
                <a:cs typeface="Calibri Light"/>
              </a:rPr>
              <a:t>Details of an Event</a:t>
            </a:r>
            <a:endParaRPr lang="en-US" sz="3600"/>
          </a:p>
        </p:txBody>
      </p:sp>
      <p:sp>
        <p:nvSpPr>
          <p:cNvPr id="3" name="Content Placeholder 2">
            <a:extLst>
              <a:ext uri="{FF2B5EF4-FFF2-40B4-BE49-F238E27FC236}">
                <a16:creationId xmlns:a16="http://schemas.microsoft.com/office/drawing/2014/main" id="{769CB3A2-71F2-45D4-A999-654ADF6D2172}"/>
              </a:ext>
            </a:extLst>
          </p:cNvPr>
          <p:cNvSpPr>
            <a:spLocks noGrp="1"/>
          </p:cNvSpPr>
          <p:nvPr>
            <p:ph idx="1"/>
          </p:nvPr>
        </p:nvSpPr>
        <p:spPr>
          <a:xfrm>
            <a:off x="698739" y="1960744"/>
            <a:ext cx="4008384" cy="4393982"/>
          </a:xfrm>
        </p:spPr>
        <p:txBody>
          <a:bodyPr vert="horz" lIns="91440" tIns="45720" rIns="91440" bIns="45720" rtlCol="0" anchor="t">
            <a:normAutofit/>
          </a:bodyPr>
          <a:lstStyle/>
          <a:p>
            <a:pPr algn="r" rtl="1"/>
            <a:r>
              <a:rPr lang="he-IL" sz="2200" dirty="0">
                <a:ea typeface="+mn-lt"/>
                <a:cs typeface="+mn-lt"/>
              </a:rPr>
              <a:t>עמוד הפרטים מציגה פרטים שונים על האירוע כגון: מתי התרחש, איזה סוג אירוע הוא ו</a:t>
            </a:r>
            <a:r>
              <a:rPr lang="en-US" sz="2200" dirty="0">
                <a:ea typeface="+mn-lt"/>
                <a:cs typeface="+mn-lt"/>
              </a:rPr>
              <a:t>processor</a:t>
            </a:r>
            <a:r>
              <a:rPr lang="he-IL" sz="2200" dirty="0">
                <a:ea typeface="+mn-lt"/>
                <a:cs typeface="+mn-lt"/>
              </a:rPr>
              <a:t> שהפיק את האירוע.</a:t>
            </a:r>
          </a:p>
          <a:p>
            <a:pPr algn="r" rtl="1"/>
            <a:endParaRPr lang="en-US" sz="2200" dirty="0">
              <a:ea typeface="+mn-lt"/>
              <a:cs typeface="+mn-lt"/>
            </a:endParaRPr>
          </a:p>
          <a:p>
            <a:pPr algn="r" rtl="1"/>
            <a:r>
              <a:rPr lang="he-IL" sz="2200" dirty="0">
                <a:ea typeface="+mn-lt"/>
                <a:cs typeface="+mn-lt"/>
              </a:rPr>
              <a:t>המידע המוצג ישתנה בהתאם לסוג האירוע.</a:t>
            </a:r>
            <a:endParaRPr lang="en-US" sz="2200" dirty="0"/>
          </a:p>
        </p:txBody>
      </p:sp>
      <p:grpSp>
        <p:nvGrpSpPr>
          <p:cNvPr id="11" name="Group 10">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2" name="Isosceles Triangle 11">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 name="Group 14">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6" name="Rectangle 15">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5" name="Picture 4" descr="Graphical user interface, application&#10;&#10;Description automatically generated">
            <a:extLst>
              <a:ext uri="{FF2B5EF4-FFF2-40B4-BE49-F238E27FC236}">
                <a16:creationId xmlns:a16="http://schemas.microsoft.com/office/drawing/2014/main" id="{26C88089-644E-41C2-BA95-F8A3843B1EA1}"/>
              </a:ext>
            </a:extLst>
          </p:cNvPr>
          <p:cNvPicPr>
            <a:picLocks noChangeAspect="1"/>
          </p:cNvPicPr>
          <p:nvPr/>
        </p:nvPicPr>
        <p:blipFill>
          <a:blip r:embed="rId2"/>
          <a:stretch>
            <a:fillRect/>
          </a:stretch>
        </p:blipFill>
        <p:spPr>
          <a:xfrm>
            <a:off x="5405862" y="1207749"/>
            <a:ext cx="6019331" cy="4439256"/>
          </a:xfrm>
          <a:prstGeom prst="rect">
            <a:avLst/>
          </a:prstGeom>
          <a:effectLst/>
        </p:spPr>
      </p:pic>
    </p:spTree>
    <p:extLst>
      <p:ext uri="{BB962C8B-B14F-4D97-AF65-F5344CB8AC3E}">
        <p14:creationId xmlns:p14="http://schemas.microsoft.com/office/powerpoint/2010/main" val="356443075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Rectangle 8">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4DF1171-E148-40BC-8DF5-14F6E4B5A839}"/>
              </a:ext>
            </a:extLst>
          </p:cNvPr>
          <p:cNvSpPr>
            <a:spLocks noGrp="1"/>
          </p:cNvSpPr>
          <p:nvPr>
            <p:ph type="title"/>
          </p:nvPr>
        </p:nvSpPr>
        <p:spPr>
          <a:xfrm>
            <a:off x="643467" y="321734"/>
            <a:ext cx="10905066" cy="1135737"/>
          </a:xfrm>
        </p:spPr>
        <p:txBody>
          <a:bodyPr>
            <a:normAutofit/>
          </a:bodyPr>
          <a:lstStyle/>
          <a:p>
            <a:r>
              <a:rPr lang="en-US" sz="3600">
                <a:cs typeface="Calibri Light"/>
              </a:rPr>
              <a:t>Attributes of an Event</a:t>
            </a:r>
            <a:endParaRPr lang="en-US" sz="3600"/>
          </a:p>
        </p:txBody>
      </p:sp>
      <p:sp>
        <p:nvSpPr>
          <p:cNvPr id="3" name="Content Placeholder 2">
            <a:extLst>
              <a:ext uri="{FF2B5EF4-FFF2-40B4-BE49-F238E27FC236}">
                <a16:creationId xmlns:a16="http://schemas.microsoft.com/office/drawing/2014/main" id="{769CB3A2-71F2-45D4-A999-654ADF6D2172}"/>
              </a:ext>
            </a:extLst>
          </p:cNvPr>
          <p:cNvSpPr>
            <a:spLocks noGrp="1"/>
          </p:cNvSpPr>
          <p:nvPr>
            <p:ph idx="1"/>
          </p:nvPr>
        </p:nvSpPr>
        <p:spPr>
          <a:xfrm>
            <a:off x="643467" y="2225095"/>
            <a:ext cx="4388974" cy="4393982"/>
          </a:xfrm>
        </p:spPr>
        <p:txBody>
          <a:bodyPr vert="horz" lIns="91440" tIns="45720" rIns="91440" bIns="45720" rtlCol="0">
            <a:normAutofit/>
          </a:bodyPr>
          <a:lstStyle/>
          <a:p>
            <a:pPr algn="r" rtl="1"/>
            <a:r>
              <a:rPr lang="he-IL" sz="2200" dirty="0">
                <a:ea typeface="+mn-lt"/>
                <a:cs typeface="+mn-lt"/>
              </a:rPr>
              <a:t>עמודת ה</a:t>
            </a:r>
            <a:r>
              <a:rPr lang="en-US" sz="2200" dirty="0">
                <a:ea typeface="+mn-lt"/>
                <a:cs typeface="+mn-lt"/>
              </a:rPr>
              <a:t>attributes</a:t>
            </a:r>
            <a:r>
              <a:rPr lang="he-IL" sz="2200" dirty="0">
                <a:ea typeface="+mn-lt"/>
                <a:cs typeface="+mn-lt"/>
              </a:rPr>
              <a:t> מציגה את ה</a:t>
            </a:r>
            <a:r>
              <a:rPr lang="en-US" sz="2200" dirty="0">
                <a:ea typeface="+mn-lt"/>
                <a:cs typeface="+mn-lt"/>
              </a:rPr>
              <a:t>attributes</a:t>
            </a:r>
            <a:r>
              <a:rPr lang="he-IL" sz="2200" dirty="0">
                <a:ea typeface="+mn-lt"/>
                <a:cs typeface="+mn-lt"/>
              </a:rPr>
              <a:t> הקיימים ב</a:t>
            </a:r>
            <a:r>
              <a:rPr lang="en-US" sz="2200" dirty="0">
                <a:ea typeface="+mn-lt"/>
                <a:cs typeface="+mn-lt"/>
              </a:rPr>
              <a:t>FF</a:t>
            </a:r>
            <a:r>
              <a:rPr lang="he-IL" sz="2200" dirty="0">
                <a:ea typeface="+mn-lt"/>
                <a:cs typeface="+mn-lt"/>
              </a:rPr>
              <a:t> נכון לאותה נקודה ב</a:t>
            </a:r>
            <a:r>
              <a:rPr lang="en-US" sz="2200" dirty="0">
                <a:ea typeface="+mn-lt"/>
                <a:cs typeface="+mn-lt"/>
              </a:rPr>
              <a:t>flow</a:t>
            </a:r>
            <a:r>
              <a:rPr lang="he-IL" sz="2200" dirty="0">
                <a:ea typeface="+mn-lt"/>
                <a:cs typeface="+mn-lt"/>
              </a:rPr>
              <a:t>.</a:t>
            </a:r>
          </a:p>
          <a:p>
            <a:pPr algn="r" rtl="1"/>
            <a:endParaRPr lang="en-US" sz="2200" dirty="0">
              <a:ea typeface="+mn-lt"/>
              <a:cs typeface="+mn-lt"/>
            </a:endParaRPr>
          </a:p>
          <a:p>
            <a:pPr algn="r" rtl="1"/>
            <a:r>
              <a:rPr lang="he-IL" sz="2200" dirty="0">
                <a:ea typeface="+mn-lt"/>
                <a:cs typeface="+mn-lt"/>
              </a:rPr>
              <a:t>על מנת לראות רק את ה</a:t>
            </a:r>
            <a:r>
              <a:rPr lang="en-US" sz="2200" dirty="0">
                <a:ea typeface="+mn-lt"/>
                <a:cs typeface="+mn-lt"/>
              </a:rPr>
              <a:t>attributes</a:t>
            </a:r>
            <a:r>
              <a:rPr lang="he-IL" sz="2200" dirty="0">
                <a:ea typeface="+mn-lt"/>
                <a:cs typeface="+mn-lt"/>
              </a:rPr>
              <a:t> ששונו כתו</a:t>
            </a:r>
            <a:r>
              <a:rPr lang="en-US" sz="2200" dirty="0">
                <a:ea typeface="+mn-lt"/>
                <a:cs typeface="+mn-lt"/>
              </a:rPr>
              <a:t>m</a:t>
            </a:r>
            <a:r>
              <a:rPr lang="he-IL" sz="2200" dirty="0">
                <a:ea typeface="+mn-lt"/>
                <a:cs typeface="+mn-lt"/>
              </a:rPr>
              <a:t>אה מאירוע העיבוד, המשתמש רשאי לבחור ב</a:t>
            </a:r>
            <a:r>
              <a:rPr lang="en-US" sz="2200" dirty="0">
                <a:ea typeface="+mn-lt"/>
                <a:cs typeface="+mn-lt"/>
              </a:rPr>
              <a:t>checkbox</a:t>
            </a:r>
            <a:r>
              <a:rPr lang="he-IL" sz="2200" dirty="0">
                <a:ea typeface="+mn-lt"/>
                <a:cs typeface="+mn-lt"/>
              </a:rPr>
              <a:t> המודגש.</a:t>
            </a:r>
            <a:endParaRPr lang="en-US" sz="2200" dirty="0">
              <a:cs typeface="Calibri"/>
            </a:endParaRPr>
          </a:p>
        </p:txBody>
      </p:sp>
      <p:grpSp>
        <p:nvGrpSpPr>
          <p:cNvPr id="11" name="Group 10">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2" name="Isosceles Triangle 11">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Picture 4" descr="Graphical user interface, application&#10;&#10;Description automatically generated">
            <a:extLst>
              <a:ext uri="{FF2B5EF4-FFF2-40B4-BE49-F238E27FC236}">
                <a16:creationId xmlns:a16="http://schemas.microsoft.com/office/drawing/2014/main" id="{B6290D08-D42F-432A-BB8E-CD53E1057A52}"/>
              </a:ext>
            </a:extLst>
          </p:cNvPr>
          <p:cNvPicPr>
            <a:picLocks noChangeAspect="1"/>
          </p:cNvPicPr>
          <p:nvPr/>
        </p:nvPicPr>
        <p:blipFill>
          <a:blip r:embed="rId2"/>
          <a:stretch>
            <a:fillRect/>
          </a:stretch>
        </p:blipFill>
        <p:spPr>
          <a:xfrm>
            <a:off x="5464711" y="1782981"/>
            <a:ext cx="5914430" cy="4361892"/>
          </a:xfrm>
          <a:prstGeom prst="rect">
            <a:avLst/>
          </a:prstGeom>
        </p:spPr>
      </p:pic>
      <p:grpSp>
        <p:nvGrpSpPr>
          <p:cNvPr id="15" name="Group 14">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6" name="Rectangle 15">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90288084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4DF1171-E148-40BC-8DF5-14F6E4B5A839}"/>
              </a:ext>
            </a:extLst>
          </p:cNvPr>
          <p:cNvSpPr>
            <a:spLocks noGrp="1"/>
          </p:cNvSpPr>
          <p:nvPr>
            <p:ph type="title"/>
          </p:nvPr>
        </p:nvSpPr>
        <p:spPr>
          <a:xfrm>
            <a:off x="643467" y="321734"/>
            <a:ext cx="10905066" cy="1135737"/>
          </a:xfrm>
        </p:spPr>
        <p:txBody>
          <a:bodyPr>
            <a:normAutofit/>
          </a:bodyPr>
          <a:lstStyle/>
          <a:p>
            <a:r>
              <a:rPr lang="en-US" sz="3600">
                <a:ea typeface="+mj-lt"/>
                <a:cs typeface="+mj-lt"/>
              </a:rPr>
              <a:t>Replaying a FlowFile</a:t>
            </a:r>
          </a:p>
        </p:txBody>
      </p:sp>
      <p:sp>
        <p:nvSpPr>
          <p:cNvPr id="3" name="Content Placeholder 2">
            <a:extLst>
              <a:ext uri="{FF2B5EF4-FFF2-40B4-BE49-F238E27FC236}">
                <a16:creationId xmlns:a16="http://schemas.microsoft.com/office/drawing/2014/main" id="{769CB3A2-71F2-45D4-A999-654ADF6D2172}"/>
              </a:ext>
            </a:extLst>
          </p:cNvPr>
          <p:cNvSpPr>
            <a:spLocks noGrp="1"/>
          </p:cNvSpPr>
          <p:nvPr>
            <p:ph idx="1"/>
          </p:nvPr>
        </p:nvSpPr>
        <p:spPr>
          <a:xfrm>
            <a:off x="408562" y="1782981"/>
            <a:ext cx="4915709" cy="4393982"/>
          </a:xfrm>
        </p:spPr>
        <p:txBody>
          <a:bodyPr vert="horz" lIns="91440" tIns="45720" rIns="91440" bIns="45720" rtlCol="0">
            <a:noAutofit/>
          </a:bodyPr>
          <a:lstStyle/>
          <a:p>
            <a:pPr algn="r" rtl="1"/>
            <a:r>
              <a:rPr lang="he-IL" sz="2200" dirty="0">
                <a:ea typeface="+mn-lt"/>
                <a:cs typeface="+mn-lt"/>
              </a:rPr>
              <a:t>יתתכן שתצטרכו לבדוק את התוכן של ה</a:t>
            </a:r>
            <a:r>
              <a:rPr lang="en-US" sz="2200" dirty="0">
                <a:ea typeface="+mn-lt"/>
                <a:cs typeface="+mn-lt"/>
              </a:rPr>
              <a:t>FF</a:t>
            </a:r>
            <a:r>
              <a:rPr lang="he-IL" sz="2200" dirty="0">
                <a:ea typeface="+mn-lt"/>
                <a:cs typeface="+mn-lt"/>
              </a:rPr>
              <a:t> בשלב כלשהו בתהליך כדי לוודא שהוא מעובד כצפוי.</a:t>
            </a:r>
            <a:endParaRPr lang="en-US" sz="2200" dirty="0">
              <a:ea typeface="+mn-lt"/>
              <a:cs typeface="+mn-lt"/>
            </a:endParaRPr>
          </a:p>
          <a:p>
            <a:pPr algn="r" rtl="1"/>
            <a:r>
              <a:rPr lang="he-IL" sz="2200" dirty="0">
                <a:ea typeface="+mn-lt"/>
                <a:cs typeface="+mn-lt"/>
              </a:rPr>
              <a:t>העמודה </a:t>
            </a:r>
            <a:r>
              <a:rPr lang="en-US" sz="2200" dirty="0">
                <a:ea typeface="+mn-lt"/>
                <a:cs typeface="+mn-lt"/>
              </a:rPr>
              <a:t>content</a:t>
            </a:r>
            <a:r>
              <a:rPr lang="he-IL" sz="2200" dirty="0">
                <a:ea typeface="+mn-lt"/>
                <a:cs typeface="+mn-lt"/>
              </a:rPr>
              <a:t> מציגה מידע על התוכן של ה</a:t>
            </a:r>
            <a:r>
              <a:rPr lang="en-US" sz="2200" dirty="0">
                <a:ea typeface="+mn-lt"/>
                <a:cs typeface="+mn-lt"/>
              </a:rPr>
              <a:t>FF</a:t>
            </a:r>
            <a:r>
              <a:rPr lang="he-IL" sz="2200" dirty="0">
                <a:ea typeface="+mn-lt"/>
                <a:cs typeface="+mn-lt"/>
              </a:rPr>
              <a:t>, כגון מיקומו ב</a:t>
            </a:r>
            <a:r>
              <a:rPr lang="en-US" sz="2200" dirty="0">
                <a:ea typeface="+mn-lt"/>
                <a:cs typeface="+mn-lt"/>
              </a:rPr>
              <a:t>content repository</a:t>
            </a:r>
            <a:r>
              <a:rPr lang="he-IL" sz="2200" dirty="0">
                <a:ea typeface="+mn-lt"/>
                <a:cs typeface="+mn-lt"/>
              </a:rPr>
              <a:t> וגודלו.</a:t>
            </a:r>
            <a:endParaRPr lang="en-US" sz="2200" dirty="0">
              <a:ea typeface="+mn-lt"/>
              <a:cs typeface="+mn-lt"/>
            </a:endParaRPr>
          </a:p>
          <a:p>
            <a:pPr algn="r" rtl="1"/>
            <a:r>
              <a:rPr lang="he-IL" sz="2200" dirty="0">
                <a:ea typeface="+mn-lt"/>
                <a:cs typeface="+mn-lt"/>
              </a:rPr>
              <a:t>בנוסף, כאן המשתמש יכול ללחוץ על כפתור "הורד" כדי להוריד עותק של התוכן של ה</a:t>
            </a:r>
            <a:r>
              <a:rPr lang="en-US" sz="2200" dirty="0">
                <a:ea typeface="+mn-lt"/>
                <a:cs typeface="+mn-lt"/>
              </a:rPr>
              <a:t>FF</a:t>
            </a:r>
            <a:r>
              <a:rPr lang="he-IL" sz="2200" dirty="0">
                <a:ea typeface="+mn-lt"/>
                <a:cs typeface="+mn-lt"/>
              </a:rPr>
              <a:t> כמו שהיה בשלב הזה ב</a:t>
            </a:r>
            <a:r>
              <a:rPr lang="en-US" sz="2200" dirty="0">
                <a:ea typeface="+mn-lt"/>
                <a:cs typeface="+mn-lt"/>
              </a:rPr>
              <a:t>flow</a:t>
            </a:r>
            <a:r>
              <a:rPr lang="he-IL" sz="2200" dirty="0">
                <a:ea typeface="+mn-lt"/>
                <a:cs typeface="+mn-lt"/>
              </a:rPr>
              <a:t>.</a:t>
            </a:r>
            <a:endParaRPr lang="en-US" sz="2200" dirty="0">
              <a:ea typeface="+mn-lt"/>
              <a:cs typeface="+mn-lt"/>
            </a:endParaRPr>
          </a:p>
          <a:p>
            <a:pPr algn="r" rtl="1"/>
            <a:r>
              <a:rPr lang="he-IL" sz="2200" dirty="0">
                <a:ea typeface="+mn-lt"/>
                <a:cs typeface="+mn-lt"/>
              </a:rPr>
              <a:t>המשתמש יכול גם ללחוץ על כפתור </a:t>
            </a:r>
            <a:r>
              <a:rPr lang="en-US" sz="2200" dirty="0">
                <a:ea typeface="+mn-lt"/>
                <a:cs typeface="+mn-lt"/>
              </a:rPr>
              <a:t>submit</a:t>
            </a:r>
            <a:r>
              <a:rPr lang="he-IL" sz="2200" dirty="0">
                <a:ea typeface="+mn-lt"/>
                <a:cs typeface="+mn-lt"/>
              </a:rPr>
              <a:t> כדי לשחזר את ה</a:t>
            </a:r>
            <a:r>
              <a:rPr lang="en-US" sz="2200" dirty="0">
                <a:ea typeface="+mn-lt"/>
                <a:cs typeface="+mn-lt"/>
              </a:rPr>
              <a:t>FF</a:t>
            </a:r>
            <a:r>
              <a:rPr lang="he-IL" sz="2200" dirty="0">
                <a:ea typeface="+mn-lt"/>
                <a:cs typeface="+mn-lt"/>
              </a:rPr>
              <a:t> בשלב הזה ב</a:t>
            </a:r>
            <a:r>
              <a:rPr lang="en-US" sz="2200" dirty="0">
                <a:ea typeface="+mn-lt"/>
                <a:cs typeface="+mn-lt"/>
              </a:rPr>
              <a:t>flow</a:t>
            </a:r>
            <a:r>
              <a:rPr lang="he-IL" sz="2200" dirty="0">
                <a:ea typeface="+mn-lt"/>
                <a:cs typeface="+mn-lt"/>
              </a:rPr>
              <a:t>.</a:t>
            </a:r>
            <a:endParaRPr lang="en-US" sz="2200" dirty="0"/>
          </a:p>
        </p:txBody>
      </p:sp>
      <p:grpSp>
        <p:nvGrpSpPr>
          <p:cNvPr id="24" name="Group 23">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5" name="Isosceles Triangle 24">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Picture 6" descr="Graphical user interface&#10;&#10;Description automatically generated">
            <a:extLst>
              <a:ext uri="{FF2B5EF4-FFF2-40B4-BE49-F238E27FC236}">
                <a16:creationId xmlns:a16="http://schemas.microsoft.com/office/drawing/2014/main" id="{F361E73E-9010-4A3D-B63A-EA4DAB5D8AB7}"/>
              </a:ext>
            </a:extLst>
          </p:cNvPr>
          <p:cNvPicPr>
            <a:picLocks noChangeAspect="1"/>
          </p:cNvPicPr>
          <p:nvPr/>
        </p:nvPicPr>
        <p:blipFill>
          <a:blip r:embed="rId2"/>
          <a:stretch>
            <a:fillRect/>
          </a:stretch>
        </p:blipFill>
        <p:spPr>
          <a:xfrm>
            <a:off x="5464711" y="1782981"/>
            <a:ext cx="5914430" cy="4361892"/>
          </a:xfrm>
          <a:prstGeom prst="rect">
            <a:avLst/>
          </a:prstGeom>
        </p:spPr>
      </p:pic>
      <p:grpSp>
        <p:nvGrpSpPr>
          <p:cNvPr id="28" name="Group 27">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29" name="Rectangle 28">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Isosceles Triangle 29">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345641622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05E4F47-B148-49E0-B472-BBF1493155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69972" y="0"/>
            <a:ext cx="6421721"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7A2CE8EB-F719-4F84-9E91-F538438CAC7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flipH="1">
            <a:off x="0" y="0"/>
            <a:ext cx="12192000" cy="6858000"/>
          </a:xfrm>
          <a:prstGeom prst="rect">
            <a:avLst/>
          </a:prstGeom>
        </p:spPr>
      </p:pic>
      <p:sp>
        <p:nvSpPr>
          <p:cNvPr id="2" name="Title 1">
            <a:extLst>
              <a:ext uri="{FF2B5EF4-FFF2-40B4-BE49-F238E27FC236}">
                <a16:creationId xmlns:a16="http://schemas.microsoft.com/office/drawing/2014/main" id="{D7A469FA-190C-40A2-B527-EE5B305CA559}"/>
              </a:ext>
            </a:extLst>
          </p:cNvPr>
          <p:cNvSpPr>
            <a:spLocks noGrp="1"/>
          </p:cNvSpPr>
          <p:nvPr>
            <p:ph type="title"/>
          </p:nvPr>
        </p:nvSpPr>
        <p:spPr>
          <a:xfrm>
            <a:off x="801340" y="802955"/>
            <a:ext cx="4766330" cy="1454051"/>
          </a:xfrm>
        </p:spPr>
        <p:txBody>
          <a:bodyPr>
            <a:normAutofit/>
          </a:bodyPr>
          <a:lstStyle/>
          <a:p>
            <a:r>
              <a:rPr lang="en-US" sz="3600">
                <a:solidFill>
                  <a:srgbClr val="000000"/>
                </a:solidFill>
                <a:cs typeface="Calibri Light"/>
              </a:rPr>
              <a:t>Viewing the FlowFile Lineage</a:t>
            </a:r>
            <a:endParaRPr lang="en-US" sz="3600">
              <a:solidFill>
                <a:srgbClr val="000000"/>
              </a:solidFill>
            </a:endParaRPr>
          </a:p>
        </p:txBody>
      </p:sp>
      <p:sp>
        <p:nvSpPr>
          <p:cNvPr id="3" name="Content Placeholder 2">
            <a:extLst>
              <a:ext uri="{FF2B5EF4-FFF2-40B4-BE49-F238E27FC236}">
                <a16:creationId xmlns:a16="http://schemas.microsoft.com/office/drawing/2014/main" id="{8E83FEA9-AE0F-4A02-A7D5-26C6927992E9}"/>
              </a:ext>
            </a:extLst>
          </p:cNvPr>
          <p:cNvSpPr>
            <a:spLocks noGrp="1"/>
          </p:cNvSpPr>
          <p:nvPr>
            <p:ph idx="1"/>
          </p:nvPr>
        </p:nvSpPr>
        <p:spPr>
          <a:xfrm>
            <a:off x="350196" y="2817274"/>
            <a:ext cx="5417243" cy="3353476"/>
          </a:xfrm>
        </p:spPr>
        <p:txBody>
          <a:bodyPr vert="horz" lIns="91440" tIns="45720" rIns="91440" bIns="45720" rtlCol="0" anchor="t">
            <a:normAutofit/>
          </a:bodyPr>
          <a:lstStyle/>
          <a:p>
            <a:pPr algn="r" rtl="1"/>
            <a:r>
              <a:rPr lang="he-IL" sz="2200" dirty="0">
                <a:solidFill>
                  <a:srgbClr val="000000"/>
                </a:solidFill>
                <a:ea typeface="+mn-lt"/>
                <a:cs typeface="+mn-lt"/>
              </a:rPr>
              <a:t>לעיתים קרובות מועיל לראות ייצוג גרפי של ה</a:t>
            </a:r>
            <a:r>
              <a:rPr lang="en-US" sz="2200" dirty="0">
                <a:solidFill>
                  <a:srgbClr val="000000"/>
                </a:solidFill>
                <a:ea typeface="+mn-lt"/>
                <a:cs typeface="+mn-lt"/>
              </a:rPr>
              <a:t>lineage</a:t>
            </a:r>
            <a:r>
              <a:rPr lang="he-IL" sz="2200" dirty="0">
                <a:solidFill>
                  <a:srgbClr val="000000"/>
                </a:solidFill>
                <a:ea typeface="+mn-lt"/>
                <a:cs typeface="+mn-lt"/>
              </a:rPr>
              <a:t> או ה</a:t>
            </a:r>
            <a:r>
              <a:rPr lang="en-US" sz="2200" dirty="0">
                <a:solidFill>
                  <a:srgbClr val="000000"/>
                </a:solidFill>
                <a:ea typeface="+mn-lt"/>
                <a:cs typeface="+mn-lt"/>
              </a:rPr>
              <a:t>path</a:t>
            </a:r>
            <a:r>
              <a:rPr lang="he-IL" sz="2200" dirty="0">
                <a:solidFill>
                  <a:srgbClr val="000000"/>
                </a:solidFill>
                <a:ea typeface="+mn-lt"/>
                <a:cs typeface="+mn-lt"/>
              </a:rPr>
              <a:t> שה</a:t>
            </a:r>
            <a:r>
              <a:rPr lang="en-US" sz="2200" dirty="0">
                <a:solidFill>
                  <a:srgbClr val="000000"/>
                </a:solidFill>
                <a:ea typeface="+mn-lt"/>
                <a:cs typeface="+mn-lt"/>
              </a:rPr>
              <a:t>FF</a:t>
            </a:r>
            <a:r>
              <a:rPr lang="he-IL" sz="2200" dirty="0">
                <a:solidFill>
                  <a:srgbClr val="000000"/>
                </a:solidFill>
                <a:ea typeface="+mn-lt"/>
                <a:cs typeface="+mn-lt"/>
              </a:rPr>
              <a:t> עבר בתוך ה</a:t>
            </a:r>
            <a:r>
              <a:rPr lang="en-US" sz="2200" dirty="0">
                <a:solidFill>
                  <a:srgbClr val="000000"/>
                </a:solidFill>
                <a:ea typeface="+mn-lt"/>
                <a:cs typeface="+mn-lt"/>
              </a:rPr>
              <a:t>flow</a:t>
            </a:r>
            <a:r>
              <a:rPr lang="he-IL" sz="2200" dirty="0">
                <a:solidFill>
                  <a:srgbClr val="000000"/>
                </a:solidFill>
                <a:ea typeface="+mn-lt"/>
                <a:cs typeface="+mn-lt"/>
              </a:rPr>
              <a:t>.</a:t>
            </a:r>
            <a:endParaRPr lang="en-US" sz="2200" dirty="0">
              <a:solidFill>
                <a:srgbClr val="000000"/>
              </a:solidFill>
              <a:ea typeface="+mn-lt"/>
              <a:cs typeface="+mn-lt"/>
            </a:endParaRPr>
          </a:p>
          <a:p>
            <a:pPr algn="r" rtl="1"/>
            <a:endParaRPr lang="en-US" sz="2200" dirty="0">
              <a:solidFill>
                <a:srgbClr val="000000"/>
              </a:solidFill>
              <a:ea typeface="+mn-lt"/>
              <a:cs typeface="+mn-lt"/>
            </a:endParaRPr>
          </a:p>
          <a:p>
            <a:pPr algn="r" rtl="1"/>
            <a:r>
              <a:rPr lang="he-IL" sz="2200" dirty="0">
                <a:solidFill>
                  <a:srgbClr val="000000"/>
                </a:solidFill>
                <a:ea typeface="+mn-lt"/>
                <a:cs typeface="+mn-lt"/>
              </a:rPr>
              <a:t>כדי לראות את ה</a:t>
            </a:r>
            <a:r>
              <a:rPr lang="en-US" sz="2200" dirty="0">
                <a:solidFill>
                  <a:srgbClr val="000000"/>
                </a:solidFill>
                <a:ea typeface="+mn-lt"/>
                <a:cs typeface="+mn-lt"/>
              </a:rPr>
              <a:t>lineage</a:t>
            </a:r>
            <a:r>
              <a:rPr lang="he-IL" sz="2200" dirty="0">
                <a:solidFill>
                  <a:srgbClr val="000000"/>
                </a:solidFill>
                <a:ea typeface="+mn-lt"/>
                <a:cs typeface="+mn-lt"/>
              </a:rPr>
              <a:t> של </a:t>
            </a:r>
            <a:r>
              <a:rPr lang="en-US" sz="2200" dirty="0">
                <a:solidFill>
                  <a:srgbClr val="000000"/>
                </a:solidFill>
                <a:ea typeface="+mn-lt"/>
                <a:cs typeface="+mn-lt"/>
              </a:rPr>
              <a:t>FF</a:t>
            </a:r>
            <a:r>
              <a:rPr lang="he-IL" sz="2200" dirty="0">
                <a:solidFill>
                  <a:srgbClr val="000000"/>
                </a:solidFill>
                <a:ea typeface="+mn-lt"/>
                <a:cs typeface="+mn-lt"/>
              </a:rPr>
              <a:t>, לחצו על הסמל </a:t>
            </a:r>
            <a:r>
              <a:rPr lang="en-US" sz="2200" dirty="0">
                <a:solidFill>
                  <a:srgbClr val="000000"/>
                </a:solidFill>
                <a:ea typeface="+mn-lt"/>
                <a:cs typeface="+mn-lt"/>
              </a:rPr>
              <a:t>show lineage</a:t>
            </a:r>
            <a:r>
              <a:rPr lang="he-IL" sz="2200" dirty="0">
                <a:solidFill>
                  <a:srgbClr val="000000"/>
                </a:solidFill>
                <a:ea typeface="+mn-lt"/>
                <a:cs typeface="+mn-lt"/>
              </a:rPr>
              <a:t> בעמודה הימנית ביותר בטבלת ה</a:t>
            </a:r>
            <a:r>
              <a:rPr lang="en-US" sz="2200" dirty="0">
                <a:solidFill>
                  <a:srgbClr val="000000"/>
                </a:solidFill>
                <a:ea typeface="+mn-lt"/>
                <a:cs typeface="+mn-lt"/>
              </a:rPr>
              <a:t>data provenance</a:t>
            </a:r>
            <a:r>
              <a:rPr lang="he-IL" sz="2200" dirty="0">
                <a:solidFill>
                  <a:srgbClr val="000000"/>
                </a:solidFill>
                <a:ea typeface="+mn-lt"/>
                <a:cs typeface="+mn-lt"/>
              </a:rPr>
              <a:t>.</a:t>
            </a:r>
            <a:endParaRPr lang="en-US" sz="2200" dirty="0">
              <a:solidFill>
                <a:srgbClr val="000000"/>
              </a:solidFill>
              <a:cs typeface="Calibri"/>
            </a:endParaRPr>
          </a:p>
        </p:txBody>
      </p:sp>
      <p:sp>
        <p:nvSpPr>
          <p:cNvPr id="13" name="Freeform 50">
            <a:extLst>
              <a:ext uri="{FF2B5EF4-FFF2-40B4-BE49-F238E27FC236}">
                <a16:creationId xmlns:a16="http://schemas.microsoft.com/office/drawing/2014/main" id="{684BF3E1-C321-4F38-85CF-FEBBEEC15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27121" y="581159"/>
            <a:ext cx="5464879" cy="6276841"/>
          </a:xfrm>
          <a:custGeom>
            <a:avLst/>
            <a:gdLst>
              <a:gd name="connsiteX0" fmla="*/ 3299930 w 5464879"/>
              <a:gd name="connsiteY0" fmla="*/ 0 h 6276841"/>
              <a:gd name="connsiteX1" fmla="*/ 5398992 w 5464879"/>
              <a:gd name="connsiteY1" fmla="*/ 753544 h 6276841"/>
              <a:gd name="connsiteX2" fmla="*/ 5464879 w 5464879"/>
              <a:gd name="connsiteY2" fmla="*/ 813426 h 6276841"/>
              <a:gd name="connsiteX3" fmla="*/ 5464879 w 5464879"/>
              <a:gd name="connsiteY3" fmla="*/ 5786434 h 6276841"/>
              <a:gd name="connsiteX4" fmla="*/ 5398992 w 5464879"/>
              <a:gd name="connsiteY4" fmla="*/ 5846317 h 6276841"/>
              <a:gd name="connsiteX5" fmla="*/ 4872873 w 5464879"/>
              <a:gd name="connsiteY5" fmla="*/ 6201577 h 6276841"/>
              <a:gd name="connsiteX6" fmla="*/ 4716632 w 5464879"/>
              <a:gd name="connsiteY6" fmla="*/ 6276841 h 6276841"/>
              <a:gd name="connsiteX7" fmla="*/ 1883227 w 5464879"/>
              <a:gd name="connsiteY7" fmla="*/ 6276841 h 6276841"/>
              <a:gd name="connsiteX8" fmla="*/ 1726987 w 5464879"/>
              <a:gd name="connsiteY8" fmla="*/ 6201577 h 6276841"/>
              <a:gd name="connsiteX9" fmla="*/ 0 w 5464879"/>
              <a:gd name="connsiteY9" fmla="*/ 3299930 h 6276841"/>
              <a:gd name="connsiteX10" fmla="*/ 3299930 w 5464879"/>
              <a:gd name="connsiteY10" fmla="*/ 0 h 6276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64879" h="6276841">
                <a:moveTo>
                  <a:pt x="3299930" y="0"/>
                </a:moveTo>
                <a:cubicBezTo>
                  <a:pt x="4097274" y="0"/>
                  <a:pt x="4828569" y="282789"/>
                  <a:pt x="5398992" y="753544"/>
                </a:cubicBezTo>
                <a:lnTo>
                  <a:pt x="5464879" y="813426"/>
                </a:lnTo>
                <a:lnTo>
                  <a:pt x="5464879" y="5786434"/>
                </a:lnTo>
                <a:lnTo>
                  <a:pt x="5398992" y="5846317"/>
                </a:lnTo>
                <a:cubicBezTo>
                  <a:pt x="5236014" y="5980818"/>
                  <a:pt x="5059904" y="6099975"/>
                  <a:pt x="4872873" y="6201577"/>
                </a:cubicBezTo>
                <a:lnTo>
                  <a:pt x="4716632" y="6276841"/>
                </a:lnTo>
                <a:lnTo>
                  <a:pt x="1883227" y="6276841"/>
                </a:lnTo>
                <a:lnTo>
                  <a:pt x="1726987" y="6201577"/>
                </a:lnTo>
                <a:cubicBezTo>
                  <a:pt x="698316" y="5642769"/>
                  <a:pt x="0" y="4552900"/>
                  <a:pt x="0" y="3299930"/>
                </a:cubicBezTo>
                <a:cubicBezTo>
                  <a:pt x="0" y="1477429"/>
                  <a:pt x="1477429" y="0"/>
                  <a:pt x="3299930"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75000"/>
                  </a:schemeClr>
                </a:gs>
                <a:gs pos="100000">
                  <a:schemeClr val="bg2">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4" descr="Timeline&#10;&#10;Description automatically generated">
            <a:extLst>
              <a:ext uri="{FF2B5EF4-FFF2-40B4-BE49-F238E27FC236}">
                <a16:creationId xmlns:a16="http://schemas.microsoft.com/office/drawing/2014/main" id="{6DD1AA9D-2063-4685-832D-5954C5F8ABD7}"/>
              </a:ext>
            </a:extLst>
          </p:cNvPr>
          <p:cNvPicPr>
            <a:picLocks noChangeAspect="1"/>
          </p:cNvPicPr>
          <p:nvPr/>
        </p:nvPicPr>
        <p:blipFill>
          <a:blip r:embed="rId3"/>
          <a:stretch>
            <a:fillRect/>
          </a:stretch>
        </p:blipFill>
        <p:spPr>
          <a:xfrm>
            <a:off x="7209385" y="2219782"/>
            <a:ext cx="4985148" cy="3301520"/>
          </a:xfrm>
          <a:prstGeom prst="rect">
            <a:avLst/>
          </a:prstGeom>
        </p:spPr>
      </p:pic>
    </p:spTree>
    <p:extLst>
      <p:ext uri="{BB962C8B-B14F-4D97-AF65-F5344CB8AC3E}">
        <p14:creationId xmlns:p14="http://schemas.microsoft.com/office/powerpoint/2010/main" val="150011816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058" y="450222"/>
            <a:ext cx="6711020" cy="2781866"/>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17B9C92B-80D9-4C99-A868-67B81E8D8BF0}"/>
              </a:ext>
            </a:extLst>
          </p:cNvPr>
          <p:cNvSpPr>
            <a:spLocks noGrp="1"/>
          </p:cNvSpPr>
          <p:nvPr>
            <p:ph type="title"/>
          </p:nvPr>
        </p:nvSpPr>
        <p:spPr>
          <a:xfrm>
            <a:off x="774698" y="762000"/>
            <a:ext cx="6108725" cy="2144162"/>
          </a:xfrm>
        </p:spPr>
        <p:txBody>
          <a:bodyPr>
            <a:normAutofit/>
          </a:bodyPr>
          <a:lstStyle/>
          <a:p>
            <a:r>
              <a:rPr lang="en-US">
                <a:solidFill>
                  <a:srgbClr val="FFFFFF"/>
                </a:solidFill>
                <a:cs typeface="Calibri Light"/>
              </a:rPr>
              <a:t>Find parents</a:t>
            </a:r>
            <a:endParaRPr lang="en-US">
              <a:solidFill>
                <a:srgbClr val="FFFFFF"/>
              </a:solidFill>
            </a:endParaRPr>
          </a:p>
        </p:txBody>
      </p:sp>
      <p:pic>
        <p:nvPicPr>
          <p:cNvPr id="5" name="Picture 5" descr="Diagram&#10;&#10;Description automatically generated">
            <a:extLst>
              <a:ext uri="{FF2B5EF4-FFF2-40B4-BE49-F238E27FC236}">
                <a16:creationId xmlns:a16="http://schemas.microsoft.com/office/drawing/2014/main" id="{862964B2-7B52-4284-B1F4-E42B2977EE55}"/>
              </a:ext>
            </a:extLst>
          </p:cNvPr>
          <p:cNvPicPr>
            <a:picLocks noChangeAspect="1"/>
          </p:cNvPicPr>
          <p:nvPr/>
        </p:nvPicPr>
        <p:blipFill rotWithShape="1">
          <a:blip r:embed="rId2"/>
          <a:srcRect r="2" b="7102"/>
          <a:stretch/>
        </p:blipFill>
        <p:spPr>
          <a:xfrm>
            <a:off x="7332345" y="3397071"/>
            <a:ext cx="4364759" cy="2997652"/>
          </a:xfrm>
          <a:prstGeom prst="rect">
            <a:avLst/>
          </a:prstGeom>
        </p:spPr>
      </p:pic>
      <p:sp>
        <p:nvSpPr>
          <p:cNvPr id="12" name="Rectangle 11">
            <a:extLst>
              <a:ext uri="{FF2B5EF4-FFF2-40B4-BE49-F238E27FC236}">
                <a16:creationId xmlns:a16="http://schemas.microsoft.com/office/drawing/2014/main" id="{2A8B9026-04DF-499B-A388-67FCB7435E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7505" y="3395972"/>
            <a:ext cx="1332806" cy="1417320"/>
          </a:xfrm>
          <a:prstGeom prst="rect">
            <a:avLst/>
          </a:prstGeom>
          <a:solidFill>
            <a:srgbClr val="077BFC">
              <a:alpha val="95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4" name="Rectangle 13">
            <a:extLst>
              <a:ext uri="{FF2B5EF4-FFF2-40B4-BE49-F238E27FC236}">
                <a16:creationId xmlns:a16="http://schemas.microsoft.com/office/drawing/2014/main" id="{05CC4153-3F0D-4F4C-8F12-E8FC3FA40A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054" y="4965192"/>
            <a:ext cx="1338257" cy="1417320"/>
          </a:xfrm>
          <a:prstGeom prst="rect">
            <a:avLst/>
          </a:prstGeom>
          <a:solidFill>
            <a:srgbClr val="4A4D60"/>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6" name="Rectangle 15">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75100" y="3395974"/>
            <a:ext cx="5193903" cy="3006661"/>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FB24A1D-01A8-4802-95DB-644F910C77D1}"/>
              </a:ext>
            </a:extLst>
          </p:cNvPr>
          <p:cNvSpPr>
            <a:spLocks noGrp="1"/>
          </p:cNvSpPr>
          <p:nvPr>
            <p:ph idx="1"/>
          </p:nvPr>
        </p:nvSpPr>
        <p:spPr>
          <a:xfrm>
            <a:off x="1975099" y="3648548"/>
            <a:ext cx="5193903" cy="2481864"/>
          </a:xfrm>
        </p:spPr>
        <p:txBody>
          <a:bodyPr vert="horz" lIns="91440" tIns="45720" rIns="91440" bIns="45720" rtlCol="0" anchor="ctr">
            <a:noAutofit/>
          </a:bodyPr>
          <a:lstStyle/>
          <a:p>
            <a:pPr algn="r" rtl="1"/>
            <a:r>
              <a:rPr lang="he-IL" sz="2200" dirty="0">
                <a:ea typeface="+mn-lt"/>
                <a:cs typeface="+mn-lt"/>
              </a:rPr>
              <a:t>לפעמים, משתמש עשוי להזדקק לאיתור ה</a:t>
            </a:r>
            <a:r>
              <a:rPr lang="en-US" sz="2200" dirty="0">
                <a:ea typeface="+mn-lt"/>
                <a:cs typeface="+mn-lt"/>
              </a:rPr>
              <a:t>FF</a:t>
            </a:r>
            <a:r>
              <a:rPr lang="he-IL" sz="2200" dirty="0">
                <a:ea typeface="+mn-lt"/>
                <a:cs typeface="+mn-lt"/>
              </a:rPr>
              <a:t> המקורי שממנו נוצר </a:t>
            </a:r>
            <a:r>
              <a:rPr lang="en-US" sz="2200" dirty="0">
                <a:ea typeface="+mn-lt"/>
                <a:cs typeface="+mn-lt"/>
              </a:rPr>
              <a:t>FF</a:t>
            </a:r>
            <a:r>
              <a:rPr lang="he-IL" sz="2200" dirty="0">
                <a:ea typeface="+mn-lt"/>
                <a:cs typeface="+mn-lt"/>
              </a:rPr>
              <a:t> אחר. לדוגמא, כאשר מתרחש אירוע </a:t>
            </a:r>
            <a:r>
              <a:rPr lang="en-US" sz="2200" dirty="0">
                <a:ea typeface="+mn-lt"/>
                <a:cs typeface="+mn-lt"/>
              </a:rPr>
              <a:t>FORK</a:t>
            </a:r>
            <a:r>
              <a:rPr lang="he-IL" sz="2200" dirty="0">
                <a:ea typeface="+mn-lt"/>
                <a:cs typeface="+mn-lt"/>
              </a:rPr>
              <a:t> או </a:t>
            </a:r>
            <a:r>
              <a:rPr lang="en-US" sz="2200" dirty="0">
                <a:ea typeface="+mn-lt"/>
                <a:cs typeface="+mn-lt"/>
              </a:rPr>
              <a:t>CLONE</a:t>
            </a:r>
            <a:r>
              <a:rPr lang="he-IL" sz="2200" dirty="0">
                <a:ea typeface="+mn-lt"/>
                <a:cs typeface="+mn-lt"/>
              </a:rPr>
              <a:t>, </a:t>
            </a:r>
            <a:r>
              <a:rPr lang="en-US" sz="2200" dirty="0">
                <a:ea typeface="+mn-lt"/>
                <a:cs typeface="+mn-lt"/>
              </a:rPr>
              <a:t>NIFI</a:t>
            </a:r>
            <a:r>
              <a:rPr lang="he-IL" sz="2200" dirty="0">
                <a:ea typeface="+mn-lt"/>
                <a:cs typeface="+mn-lt"/>
              </a:rPr>
              <a:t> עוקב אחרי ה</a:t>
            </a:r>
            <a:r>
              <a:rPr lang="en-US" sz="2200" dirty="0">
                <a:ea typeface="+mn-lt"/>
                <a:cs typeface="+mn-lt"/>
              </a:rPr>
              <a:t>FF</a:t>
            </a:r>
            <a:r>
              <a:rPr lang="he-IL" sz="2200" dirty="0">
                <a:ea typeface="+mn-lt"/>
                <a:cs typeface="+mn-lt"/>
              </a:rPr>
              <a:t> האב שהפיק </a:t>
            </a:r>
            <a:r>
              <a:rPr lang="en-US" sz="2200" dirty="0">
                <a:ea typeface="+mn-lt"/>
                <a:cs typeface="+mn-lt"/>
              </a:rPr>
              <a:t>FF</a:t>
            </a:r>
            <a:r>
              <a:rPr lang="he-IL" sz="2200" dirty="0">
                <a:ea typeface="+mn-lt"/>
                <a:cs typeface="+mn-lt"/>
              </a:rPr>
              <a:t> אחרים, ואפשר למצוא את ה</a:t>
            </a:r>
            <a:r>
              <a:rPr lang="en-US" sz="2200" dirty="0">
                <a:ea typeface="+mn-lt"/>
                <a:cs typeface="+mn-lt"/>
              </a:rPr>
              <a:t>FF</a:t>
            </a:r>
            <a:r>
              <a:rPr lang="he-IL" sz="2200" dirty="0">
                <a:ea typeface="+mn-lt"/>
                <a:cs typeface="+mn-lt"/>
              </a:rPr>
              <a:t> ההורה ב</a:t>
            </a:r>
            <a:r>
              <a:rPr lang="en-US" sz="2200" dirty="0">
                <a:ea typeface="+mn-lt"/>
                <a:cs typeface="+mn-lt"/>
              </a:rPr>
              <a:t>lineage</a:t>
            </a:r>
            <a:r>
              <a:rPr lang="he-IL" sz="2200" dirty="0">
                <a:ea typeface="+mn-lt"/>
                <a:cs typeface="+mn-lt"/>
              </a:rPr>
              <a:t>.</a:t>
            </a:r>
            <a:endParaRPr lang="en-US" sz="2200" dirty="0">
              <a:ea typeface="+mn-lt"/>
              <a:cs typeface="+mn-lt"/>
            </a:endParaRPr>
          </a:p>
          <a:p>
            <a:pPr algn="r" rtl="1"/>
            <a:r>
              <a:rPr lang="he-IL" sz="2200" dirty="0">
                <a:ea typeface="+mn-lt"/>
                <a:cs typeface="+mn-lt"/>
              </a:rPr>
              <a:t>לחיצה על המקש הימני על האירוע בגרף ובחר "</a:t>
            </a:r>
            <a:r>
              <a:rPr lang="en-US" sz="2200" dirty="0">
                <a:ea typeface="+mn-lt"/>
                <a:cs typeface="+mn-lt"/>
              </a:rPr>
              <a:t>find parents</a:t>
            </a:r>
            <a:r>
              <a:rPr lang="he-IL" sz="2200" dirty="0">
                <a:ea typeface="+mn-lt"/>
                <a:cs typeface="+mn-lt"/>
              </a:rPr>
              <a:t>" .</a:t>
            </a:r>
            <a:endParaRPr lang="en-US" sz="2200" dirty="0">
              <a:cs typeface="Calibri"/>
            </a:endParaRPr>
          </a:p>
        </p:txBody>
      </p:sp>
      <p:pic>
        <p:nvPicPr>
          <p:cNvPr id="4" name="Picture 4" descr="A picture containing text&#10;&#10;Description automatically generated">
            <a:extLst>
              <a:ext uri="{FF2B5EF4-FFF2-40B4-BE49-F238E27FC236}">
                <a16:creationId xmlns:a16="http://schemas.microsoft.com/office/drawing/2014/main" id="{109BAD1A-CA76-4F04-9AD9-8FAB25B18B3F}"/>
              </a:ext>
            </a:extLst>
          </p:cNvPr>
          <p:cNvPicPr>
            <a:picLocks noChangeAspect="1"/>
          </p:cNvPicPr>
          <p:nvPr/>
        </p:nvPicPr>
        <p:blipFill rotWithShape="1">
          <a:blip r:embed="rId3"/>
          <a:srcRect r="-3" b="3961"/>
          <a:stretch/>
        </p:blipFill>
        <p:spPr>
          <a:xfrm>
            <a:off x="7329145" y="442380"/>
            <a:ext cx="4371500" cy="2784131"/>
          </a:xfrm>
          <a:prstGeom prst="rect">
            <a:avLst/>
          </a:prstGeom>
        </p:spPr>
      </p:pic>
    </p:spTree>
    <p:extLst>
      <p:ext uri="{BB962C8B-B14F-4D97-AF65-F5344CB8AC3E}">
        <p14:creationId xmlns:p14="http://schemas.microsoft.com/office/powerpoint/2010/main" val="243699024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058" y="450222"/>
            <a:ext cx="6711020" cy="2781866"/>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17B9C92B-80D9-4C99-A868-67B81E8D8BF0}"/>
              </a:ext>
            </a:extLst>
          </p:cNvPr>
          <p:cNvSpPr>
            <a:spLocks noGrp="1"/>
          </p:cNvSpPr>
          <p:nvPr>
            <p:ph type="title"/>
          </p:nvPr>
        </p:nvSpPr>
        <p:spPr>
          <a:xfrm>
            <a:off x="774698" y="762000"/>
            <a:ext cx="6108725" cy="2144162"/>
          </a:xfrm>
        </p:spPr>
        <p:txBody>
          <a:bodyPr>
            <a:normAutofit/>
          </a:bodyPr>
          <a:lstStyle/>
          <a:p>
            <a:r>
              <a:rPr lang="en-US">
                <a:solidFill>
                  <a:srgbClr val="FFFFFF"/>
                </a:solidFill>
                <a:cs typeface="Calibri Light"/>
              </a:rPr>
              <a:t>Expanding an Event</a:t>
            </a:r>
            <a:endParaRPr lang="en-US"/>
          </a:p>
        </p:txBody>
      </p:sp>
      <p:sp>
        <p:nvSpPr>
          <p:cNvPr id="12" name="Rectangle 11">
            <a:extLst>
              <a:ext uri="{FF2B5EF4-FFF2-40B4-BE49-F238E27FC236}">
                <a16:creationId xmlns:a16="http://schemas.microsoft.com/office/drawing/2014/main" id="{2A8B9026-04DF-499B-A388-67FCB7435E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7505" y="3395972"/>
            <a:ext cx="1332806" cy="1417320"/>
          </a:xfrm>
          <a:prstGeom prst="rect">
            <a:avLst/>
          </a:prstGeom>
          <a:solidFill>
            <a:srgbClr val="077BFC">
              <a:alpha val="95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4" name="Rectangle 13">
            <a:extLst>
              <a:ext uri="{FF2B5EF4-FFF2-40B4-BE49-F238E27FC236}">
                <a16:creationId xmlns:a16="http://schemas.microsoft.com/office/drawing/2014/main" id="{05CC4153-3F0D-4F4C-8F12-E8FC3FA40A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054" y="4965192"/>
            <a:ext cx="1338257" cy="1417320"/>
          </a:xfrm>
          <a:prstGeom prst="rect">
            <a:avLst/>
          </a:prstGeom>
          <a:solidFill>
            <a:srgbClr val="4A4D60"/>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6" name="Rectangle 15">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75100" y="3395974"/>
            <a:ext cx="5193903" cy="3006661"/>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FB24A1D-01A8-4802-95DB-644F910C77D1}"/>
              </a:ext>
            </a:extLst>
          </p:cNvPr>
          <p:cNvSpPr>
            <a:spLocks noGrp="1"/>
          </p:cNvSpPr>
          <p:nvPr>
            <p:ph idx="1"/>
          </p:nvPr>
        </p:nvSpPr>
        <p:spPr>
          <a:xfrm>
            <a:off x="2088204" y="3648548"/>
            <a:ext cx="5006502" cy="2481864"/>
          </a:xfrm>
        </p:spPr>
        <p:txBody>
          <a:bodyPr vert="horz" lIns="91440" tIns="45720" rIns="91440" bIns="45720" rtlCol="0" anchor="ctr">
            <a:normAutofit/>
          </a:bodyPr>
          <a:lstStyle/>
          <a:p>
            <a:pPr algn="r" rtl="1"/>
            <a:r>
              <a:rPr lang="he-IL" sz="2200" dirty="0">
                <a:ea typeface="+mn-lt"/>
                <a:cs typeface="+mn-lt"/>
              </a:rPr>
              <a:t>לפעמים נרצה גם לדעת איזה ילדים נוצרו מאירוע מסוים.</a:t>
            </a:r>
          </a:p>
          <a:p>
            <a:pPr algn="r" rtl="1"/>
            <a:endParaRPr lang="en-US" sz="2200" dirty="0">
              <a:ea typeface="+mn-lt"/>
              <a:cs typeface="+mn-lt"/>
            </a:endParaRPr>
          </a:p>
          <a:p>
            <a:pPr algn="r" rtl="1"/>
            <a:r>
              <a:rPr lang="he-IL" sz="2200" dirty="0">
                <a:ea typeface="+mn-lt"/>
                <a:cs typeface="+mn-lt"/>
              </a:rPr>
              <a:t>לאחר שנבחר </a:t>
            </a:r>
            <a:r>
              <a:rPr lang="en-US" sz="2200" dirty="0">
                <a:ea typeface="+mn-lt"/>
                <a:cs typeface="+mn-lt"/>
              </a:rPr>
              <a:t>expand</a:t>
            </a:r>
            <a:r>
              <a:rPr lang="he-IL" sz="2200" dirty="0">
                <a:ea typeface="+mn-lt"/>
                <a:cs typeface="+mn-lt"/>
              </a:rPr>
              <a:t> הגרף משורטט מחדש כדי להציג את הילדים ואת ה</a:t>
            </a:r>
            <a:r>
              <a:rPr lang="en-US" sz="2200" dirty="0">
                <a:ea typeface="+mn-lt"/>
                <a:cs typeface="+mn-lt"/>
              </a:rPr>
              <a:t>lineage</a:t>
            </a:r>
            <a:r>
              <a:rPr lang="he-IL" sz="2200" dirty="0">
                <a:ea typeface="+mn-lt"/>
                <a:cs typeface="+mn-lt"/>
              </a:rPr>
              <a:t> שלהם.</a:t>
            </a:r>
            <a:endParaRPr lang="en-US" sz="2200" dirty="0">
              <a:ea typeface="+mn-lt"/>
              <a:cs typeface="+mn-lt"/>
            </a:endParaRPr>
          </a:p>
        </p:txBody>
      </p:sp>
      <p:pic>
        <p:nvPicPr>
          <p:cNvPr id="6" name="Picture 6" descr="A picture containing diagram&#10;&#10;Description automatically generated">
            <a:extLst>
              <a:ext uri="{FF2B5EF4-FFF2-40B4-BE49-F238E27FC236}">
                <a16:creationId xmlns:a16="http://schemas.microsoft.com/office/drawing/2014/main" id="{87D0FEFF-DAD3-4210-BB39-31C9C47C4075}"/>
              </a:ext>
            </a:extLst>
          </p:cNvPr>
          <p:cNvPicPr>
            <a:picLocks noChangeAspect="1"/>
          </p:cNvPicPr>
          <p:nvPr/>
        </p:nvPicPr>
        <p:blipFill>
          <a:blip r:embed="rId2"/>
          <a:stretch>
            <a:fillRect/>
          </a:stretch>
        </p:blipFill>
        <p:spPr>
          <a:xfrm>
            <a:off x="7340825" y="451468"/>
            <a:ext cx="4624598" cy="2778939"/>
          </a:xfrm>
          <a:prstGeom prst="rect">
            <a:avLst/>
          </a:prstGeom>
        </p:spPr>
      </p:pic>
      <p:pic>
        <p:nvPicPr>
          <p:cNvPr id="7" name="Picture 7" descr="Diagram&#10;&#10;Description automatically generated">
            <a:extLst>
              <a:ext uri="{FF2B5EF4-FFF2-40B4-BE49-F238E27FC236}">
                <a16:creationId xmlns:a16="http://schemas.microsoft.com/office/drawing/2014/main" id="{C683E1B5-8D01-415A-9936-74F3B8B0A073}"/>
              </a:ext>
            </a:extLst>
          </p:cNvPr>
          <p:cNvPicPr>
            <a:picLocks noChangeAspect="1"/>
          </p:cNvPicPr>
          <p:nvPr/>
        </p:nvPicPr>
        <p:blipFill>
          <a:blip r:embed="rId3"/>
          <a:stretch>
            <a:fillRect/>
          </a:stretch>
        </p:blipFill>
        <p:spPr>
          <a:xfrm>
            <a:off x="7340825" y="3396519"/>
            <a:ext cx="4590881" cy="3005068"/>
          </a:xfrm>
          <a:prstGeom prst="rect">
            <a:avLst/>
          </a:prstGeom>
        </p:spPr>
      </p:pic>
    </p:spTree>
    <p:extLst>
      <p:ext uri="{BB962C8B-B14F-4D97-AF65-F5344CB8AC3E}">
        <p14:creationId xmlns:p14="http://schemas.microsoft.com/office/powerpoint/2010/main" val="7966646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A8DB9CD9-59B1-4D73-BC4C-98796A48EF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874A6A9-41FF-4E33-AFA8-F9F81436A5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gradFill flip="none" rotWithShape="1">
            <a:gsLst>
              <a:gs pos="16000">
                <a:schemeClr val="accent6">
                  <a:alpha val="20000"/>
                </a:schemeClr>
              </a:gs>
              <a:gs pos="85000">
                <a:schemeClr val="accent1">
                  <a:alpha val="4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721D730E-1F97-4071-B143-B05E6D2599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03402" y="3985"/>
            <a:ext cx="9772765" cy="6858000"/>
            <a:chOff x="1303402" y="3985"/>
            <a:chExt cx="9772765" cy="6858000"/>
          </a:xfrm>
        </p:grpSpPr>
        <p:sp>
          <p:nvSpPr>
            <p:cNvPr id="12" name="Freeform: Shape 11">
              <a:extLst>
                <a:ext uri="{FF2B5EF4-FFF2-40B4-BE49-F238E27FC236}">
                  <a16:creationId xmlns:a16="http://schemas.microsoft.com/office/drawing/2014/main" id="{B3849C6A-9EE5-4604-8EAE-DD4796B79D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60551" y="3985"/>
              <a:ext cx="9313016" cy="6858000"/>
            </a:xfrm>
            <a:custGeom>
              <a:avLst/>
              <a:gdLst>
                <a:gd name="connsiteX0" fmla="*/ 6993556 w 9313016"/>
                <a:gd name="connsiteY0" fmla="*/ 0 h 6858000"/>
                <a:gd name="connsiteX1" fmla="*/ 7358516 w 9313016"/>
                <a:gd name="connsiteY1" fmla="*/ 0 h 6858000"/>
                <a:gd name="connsiteX2" fmla="*/ 7475006 w 9313016"/>
                <a:gd name="connsiteY2" fmla="*/ 82722 h 6858000"/>
                <a:gd name="connsiteX3" fmla="*/ 7816357 w 9313016"/>
                <a:gd name="connsiteY3" fmla="*/ 358482 h 6858000"/>
                <a:gd name="connsiteX4" fmla="*/ 8421752 w 9313016"/>
                <a:gd name="connsiteY4" fmla="*/ 995405 h 6858000"/>
                <a:gd name="connsiteX5" fmla="*/ 8897059 w 9313016"/>
                <a:gd name="connsiteY5" fmla="*/ 1737211 h 6858000"/>
                <a:gd name="connsiteX6" fmla="*/ 9206633 w 9313016"/>
                <a:gd name="connsiteY6" fmla="*/ 2564460 h 6858000"/>
                <a:gd name="connsiteX7" fmla="*/ 9286787 w 9313016"/>
                <a:gd name="connsiteY7" fmla="*/ 3000164 h 6858000"/>
                <a:gd name="connsiteX8" fmla="*/ 9312914 w 9313016"/>
                <a:gd name="connsiteY8" fmla="*/ 3442493 h 6858000"/>
                <a:gd name="connsiteX9" fmla="*/ 9190562 w 9313016"/>
                <a:gd name="connsiteY9" fmla="*/ 4316686 h 6858000"/>
                <a:gd name="connsiteX10" fmla="*/ 9043416 w 9313016"/>
                <a:gd name="connsiteY10" fmla="*/ 4734917 h 6858000"/>
                <a:gd name="connsiteX11" fmla="*/ 8809657 w 9313016"/>
                <a:gd name="connsiteY11" fmla="*/ 5128718 h 6858000"/>
                <a:gd name="connsiteX12" fmla="*/ 8645997 w 9313016"/>
                <a:gd name="connsiteY12" fmla="*/ 5297441 h 6858000"/>
                <a:gd name="connsiteX13" fmla="*/ 8457787 w 9313016"/>
                <a:gd name="connsiteY13" fmla="*/ 5433763 h 6858000"/>
                <a:gd name="connsiteX14" fmla="*/ 8260803 w 9313016"/>
                <a:gd name="connsiteY14" fmla="*/ 5541237 h 6858000"/>
                <a:gd name="connsiteX15" fmla="*/ 8066136 w 9313016"/>
                <a:gd name="connsiteY15" fmla="*/ 5635704 h 6858000"/>
                <a:gd name="connsiteX16" fmla="*/ 7698638 w 9313016"/>
                <a:gd name="connsiteY16" fmla="*/ 5837163 h 6858000"/>
                <a:gd name="connsiteX17" fmla="*/ 7370135 w 9313016"/>
                <a:gd name="connsiteY17" fmla="*/ 6090081 h 6858000"/>
                <a:gd name="connsiteX18" fmla="*/ 7218897 w 9313016"/>
                <a:gd name="connsiteY18" fmla="*/ 6235860 h 6858000"/>
                <a:gd name="connsiteX19" fmla="*/ 7070665 w 9313016"/>
                <a:gd name="connsiteY19" fmla="*/ 6387205 h 6858000"/>
                <a:gd name="connsiteX20" fmla="*/ 6779035 w 9313016"/>
                <a:gd name="connsiteY20" fmla="*/ 6697100 h 6858000"/>
                <a:gd name="connsiteX21" fmla="*/ 6631837 w 9313016"/>
                <a:gd name="connsiteY21" fmla="*/ 6852239 h 6858000"/>
                <a:gd name="connsiteX22" fmla="*/ 6626221 w 9313016"/>
                <a:gd name="connsiteY22" fmla="*/ 6858000 h 6858000"/>
                <a:gd name="connsiteX23" fmla="*/ 6424725 w 9313016"/>
                <a:gd name="connsiteY23" fmla="*/ 6858000 h 6858000"/>
                <a:gd name="connsiteX24" fmla="*/ 6527382 w 9313016"/>
                <a:gd name="connsiteY24" fmla="*/ 6756333 h 6858000"/>
                <a:gd name="connsiteX25" fmla="*/ 6674233 w 9313016"/>
                <a:gd name="connsiteY25" fmla="*/ 6603450 h 6858000"/>
                <a:gd name="connsiteX26" fmla="*/ 6965813 w 9313016"/>
                <a:gd name="connsiteY26" fmla="*/ 6292932 h 6858000"/>
                <a:gd name="connsiteX27" fmla="*/ 7112961 w 9313016"/>
                <a:gd name="connsiteY27" fmla="*/ 6137505 h 6858000"/>
                <a:gd name="connsiteX28" fmla="*/ 7264790 w 9313016"/>
                <a:gd name="connsiteY28" fmla="*/ 5983710 h 6858000"/>
                <a:gd name="connsiteX29" fmla="*/ 7974595 w 9313016"/>
                <a:gd name="connsiteY29" fmla="*/ 5470773 h 6858000"/>
                <a:gd name="connsiteX30" fmla="*/ 8331591 w 9313016"/>
                <a:gd name="connsiteY30" fmla="*/ 5254048 h 6858000"/>
                <a:gd name="connsiteX31" fmla="*/ 8599807 w 9313016"/>
                <a:gd name="connsiteY31" fmla="*/ 4980010 h 6858000"/>
                <a:gd name="connsiteX32" fmla="*/ 8766474 w 9313016"/>
                <a:gd name="connsiteY32" fmla="*/ 4631524 h 6858000"/>
                <a:gd name="connsiteX33" fmla="*/ 8865755 w 9313016"/>
                <a:gd name="connsiteY33" fmla="*/ 4244445 h 6858000"/>
                <a:gd name="connsiteX34" fmla="*/ 8882911 w 9313016"/>
                <a:gd name="connsiteY34" fmla="*/ 4145659 h 6858000"/>
                <a:gd name="connsiteX35" fmla="*/ 8897403 w 9313016"/>
                <a:gd name="connsiteY35" fmla="*/ 4046633 h 6858000"/>
                <a:gd name="connsiteX36" fmla="*/ 8908298 w 9313016"/>
                <a:gd name="connsiteY36" fmla="*/ 3947271 h 6858000"/>
                <a:gd name="connsiteX37" fmla="*/ 8916184 w 9313016"/>
                <a:gd name="connsiteY37" fmla="*/ 3847765 h 6858000"/>
                <a:gd name="connsiteX38" fmla="*/ 8920670 w 9313016"/>
                <a:gd name="connsiteY38" fmla="*/ 3449597 h 6858000"/>
                <a:gd name="connsiteX39" fmla="*/ 8914607 w 9313016"/>
                <a:gd name="connsiteY39" fmla="*/ 3350283 h 6858000"/>
                <a:gd name="connsiteX40" fmla="*/ 8905340 w 9313016"/>
                <a:gd name="connsiteY40" fmla="*/ 3251209 h 6858000"/>
                <a:gd name="connsiteX41" fmla="*/ 8893854 w 9313016"/>
                <a:gd name="connsiteY41" fmla="*/ 3152376 h 6858000"/>
                <a:gd name="connsiteX42" fmla="*/ 8879706 w 9313016"/>
                <a:gd name="connsiteY42" fmla="*/ 3053878 h 6858000"/>
                <a:gd name="connsiteX43" fmla="*/ 8797531 w 9313016"/>
                <a:gd name="connsiteY43" fmla="*/ 2663966 h 6858000"/>
                <a:gd name="connsiteX44" fmla="*/ 8520442 w 9313016"/>
                <a:gd name="connsiteY44" fmla="*/ 1911983 h 6858000"/>
                <a:gd name="connsiteX45" fmla="*/ 8332626 w 9313016"/>
                <a:gd name="connsiteY45" fmla="*/ 1553608 h 6858000"/>
                <a:gd name="connsiteX46" fmla="*/ 8116317 w 9313016"/>
                <a:gd name="connsiteY46" fmla="*/ 1208529 h 6858000"/>
                <a:gd name="connsiteX47" fmla="*/ 7873293 w 9313016"/>
                <a:gd name="connsiteY47" fmla="*/ 878284 h 6858000"/>
                <a:gd name="connsiteX48" fmla="*/ 7604337 w 9313016"/>
                <a:gd name="connsiteY48" fmla="*/ 565125 h 6858000"/>
                <a:gd name="connsiteX49" fmla="*/ 7311128 w 9313016"/>
                <a:gd name="connsiteY49" fmla="*/ 270591 h 6858000"/>
                <a:gd name="connsiteX50" fmla="*/ 1752019 w 9313016"/>
                <a:gd name="connsiteY50" fmla="*/ 0 h 6858000"/>
                <a:gd name="connsiteX51" fmla="*/ 2155804 w 9313016"/>
                <a:gd name="connsiteY51" fmla="*/ 0 h 6858000"/>
                <a:gd name="connsiteX52" fmla="*/ 2103975 w 9313016"/>
                <a:gd name="connsiteY52" fmla="*/ 40789 h 6858000"/>
                <a:gd name="connsiteX53" fmla="*/ 1656310 w 9313016"/>
                <a:gd name="connsiteY53" fmla="*/ 470035 h 6858000"/>
                <a:gd name="connsiteX54" fmla="*/ 806013 w 9313016"/>
                <a:gd name="connsiteY54" fmla="*/ 1841133 h 6858000"/>
                <a:gd name="connsiteX55" fmla="*/ 580685 w 9313016"/>
                <a:gd name="connsiteY55" fmla="*/ 2606364 h 6858000"/>
                <a:gd name="connsiteX56" fmla="*/ 503489 w 9313016"/>
                <a:gd name="connsiteY56" fmla="*/ 3397276 h 6858000"/>
                <a:gd name="connsiteX57" fmla="*/ 570135 w 9313016"/>
                <a:gd name="connsiteY57" fmla="*/ 4188235 h 6858000"/>
                <a:gd name="connsiteX58" fmla="*/ 783387 w 9313016"/>
                <a:gd name="connsiteY58" fmla="*/ 4953850 h 6858000"/>
                <a:gd name="connsiteX59" fmla="*/ 1628014 w 9313016"/>
                <a:gd name="connsiteY59" fmla="*/ 6308245 h 6858000"/>
                <a:gd name="connsiteX60" fmla="*/ 2235998 w 9313016"/>
                <a:gd name="connsiteY60" fmla="*/ 6844829 h 6858000"/>
                <a:gd name="connsiteX61" fmla="*/ 2255028 w 9313016"/>
                <a:gd name="connsiteY61" fmla="*/ 6858000 h 6858000"/>
                <a:gd name="connsiteX62" fmla="*/ 1578787 w 9313016"/>
                <a:gd name="connsiteY62" fmla="*/ 6858000 h 6858000"/>
                <a:gd name="connsiteX63" fmla="*/ 1465153 w 9313016"/>
                <a:gd name="connsiteY63" fmla="*/ 6759050 h 6858000"/>
                <a:gd name="connsiteX64" fmla="*/ 1303650 w 9313016"/>
                <a:gd name="connsiteY64" fmla="*/ 6604267 h 6858000"/>
                <a:gd name="connsiteX65" fmla="*/ 323708 w 9313016"/>
                <a:gd name="connsiteY65" fmla="*/ 5126365 h 6858000"/>
                <a:gd name="connsiteX66" fmla="*/ 872 w 9313016"/>
                <a:gd name="connsiteY66" fmla="*/ 3391228 h 6858000"/>
                <a:gd name="connsiteX67" fmla="*/ 105428 w 9313016"/>
                <a:gd name="connsiteY67" fmla="*/ 2511899 h 6858000"/>
                <a:gd name="connsiteX68" fmla="*/ 384933 w 9313016"/>
                <a:gd name="connsiteY68" fmla="*/ 1670971 h 6858000"/>
                <a:gd name="connsiteX69" fmla="*/ 1433593 w 9313016"/>
                <a:gd name="connsiteY69" fmla="*/ 256095 h 6858000"/>
                <a:gd name="connsiteX70" fmla="*/ 1602664 w 9313016"/>
                <a:gd name="connsiteY70" fmla="*/ 1137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9313016" h="6858000">
                  <a:moveTo>
                    <a:pt x="6993556" y="0"/>
                  </a:moveTo>
                  <a:lnTo>
                    <a:pt x="7358516" y="0"/>
                  </a:lnTo>
                  <a:lnTo>
                    <a:pt x="7475006" y="82722"/>
                  </a:lnTo>
                  <a:cubicBezTo>
                    <a:pt x="7592423" y="169778"/>
                    <a:pt x="7706366" y="261748"/>
                    <a:pt x="7816357" y="358482"/>
                  </a:cubicBezTo>
                  <a:cubicBezTo>
                    <a:pt x="8036559" y="551589"/>
                    <a:pt x="8239655" y="764905"/>
                    <a:pt x="8421752" y="995405"/>
                  </a:cubicBezTo>
                  <a:cubicBezTo>
                    <a:pt x="8604736" y="1225282"/>
                    <a:pt x="8763567" y="1474646"/>
                    <a:pt x="8897059" y="1737211"/>
                  </a:cubicBezTo>
                  <a:cubicBezTo>
                    <a:pt x="9029909" y="2000162"/>
                    <a:pt x="9134317" y="2277990"/>
                    <a:pt x="9206633" y="2564460"/>
                  </a:cubicBezTo>
                  <a:cubicBezTo>
                    <a:pt x="9242322" y="2707791"/>
                    <a:pt x="9269041" y="2853474"/>
                    <a:pt x="9286787" y="3000164"/>
                  </a:cubicBezTo>
                  <a:cubicBezTo>
                    <a:pt x="9304977" y="3146856"/>
                    <a:pt x="9314097" y="3294698"/>
                    <a:pt x="9312914" y="3442493"/>
                  </a:cubicBezTo>
                  <a:cubicBezTo>
                    <a:pt x="9309906" y="3737987"/>
                    <a:pt x="9270717" y="4033288"/>
                    <a:pt x="9190562" y="4316686"/>
                  </a:cubicBezTo>
                  <a:cubicBezTo>
                    <a:pt x="9150486" y="4458240"/>
                    <a:pt x="9103951" y="4597587"/>
                    <a:pt x="9043416" y="4734917"/>
                  </a:cubicBezTo>
                  <a:cubicBezTo>
                    <a:pt x="8982980" y="4871817"/>
                    <a:pt x="8908740" y="5007131"/>
                    <a:pt x="8809657" y="5128718"/>
                  </a:cubicBezTo>
                  <a:cubicBezTo>
                    <a:pt x="8760312" y="5189247"/>
                    <a:pt x="8706137" y="5246945"/>
                    <a:pt x="8645997" y="5297441"/>
                  </a:cubicBezTo>
                  <a:cubicBezTo>
                    <a:pt x="8586252" y="5348274"/>
                    <a:pt x="8522809" y="5393730"/>
                    <a:pt x="8457787" y="5433763"/>
                  </a:cubicBezTo>
                  <a:cubicBezTo>
                    <a:pt x="8392816" y="5474132"/>
                    <a:pt x="8326219" y="5508213"/>
                    <a:pt x="8260803" y="5541237"/>
                  </a:cubicBezTo>
                  <a:cubicBezTo>
                    <a:pt x="8195289" y="5574071"/>
                    <a:pt x="8130023" y="5604838"/>
                    <a:pt x="8066136" y="5635704"/>
                  </a:cubicBezTo>
                  <a:cubicBezTo>
                    <a:pt x="7938313" y="5697433"/>
                    <a:pt x="7815222" y="5762186"/>
                    <a:pt x="7698638" y="5837163"/>
                  </a:cubicBezTo>
                  <a:cubicBezTo>
                    <a:pt x="7582449" y="5912381"/>
                    <a:pt x="7471881" y="5996094"/>
                    <a:pt x="7370135" y="6090081"/>
                  </a:cubicBezTo>
                  <a:cubicBezTo>
                    <a:pt x="7319460" y="6136593"/>
                    <a:pt x="7268881" y="6186082"/>
                    <a:pt x="7218897" y="6235860"/>
                  </a:cubicBezTo>
                  <a:cubicBezTo>
                    <a:pt x="7168763" y="6285493"/>
                    <a:pt x="7119665" y="6336229"/>
                    <a:pt x="7070665" y="6387205"/>
                  </a:cubicBezTo>
                  <a:cubicBezTo>
                    <a:pt x="6972715" y="6489208"/>
                    <a:pt x="6876195" y="6593131"/>
                    <a:pt x="6779035" y="6697100"/>
                  </a:cubicBezTo>
                  <a:cubicBezTo>
                    <a:pt x="6730379" y="6748989"/>
                    <a:pt x="6681528" y="6800878"/>
                    <a:pt x="6631837" y="6852239"/>
                  </a:cubicBezTo>
                  <a:lnTo>
                    <a:pt x="6626221" y="6858000"/>
                  </a:lnTo>
                  <a:lnTo>
                    <a:pt x="6424725" y="6858000"/>
                  </a:lnTo>
                  <a:lnTo>
                    <a:pt x="6527382" y="6756333"/>
                  </a:lnTo>
                  <a:cubicBezTo>
                    <a:pt x="6576726" y="6705932"/>
                    <a:pt x="6625480" y="6654811"/>
                    <a:pt x="6674233" y="6603450"/>
                  </a:cubicBezTo>
                  <a:cubicBezTo>
                    <a:pt x="6771788" y="6500920"/>
                    <a:pt x="6868309" y="6396757"/>
                    <a:pt x="6965813" y="6292932"/>
                  </a:cubicBezTo>
                  <a:lnTo>
                    <a:pt x="7112961" y="6137505"/>
                  </a:lnTo>
                  <a:cubicBezTo>
                    <a:pt x="7162354" y="6085808"/>
                    <a:pt x="7211945" y="6034640"/>
                    <a:pt x="7264790" y="5983710"/>
                  </a:cubicBezTo>
                  <a:cubicBezTo>
                    <a:pt x="7472373" y="5779130"/>
                    <a:pt x="7721610" y="5610648"/>
                    <a:pt x="7974595" y="5470773"/>
                  </a:cubicBezTo>
                  <a:cubicBezTo>
                    <a:pt x="8099903" y="5399395"/>
                    <a:pt x="8224127" y="5332529"/>
                    <a:pt x="8331591" y="5254048"/>
                  </a:cubicBezTo>
                  <a:cubicBezTo>
                    <a:pt x="8439351" y="5176047"/>
                    <a:pt x="8529660" y="5085949"/>
                    <a:pt x="8599807" y="4980010"/>
                  </a:cubicBezTo>
                  <a:cubicBezTo>
                    <a:pt x="8671187" y="4875128"/>
                    <a:pt x="8723982" y="4756086"/>
                    <a:pt x="8766474" y="4631524"/>
                  </a:cubicBezTo>
                  <a:cubicBezTo>
                    <a:pt x="8808968" y="4507010"/>
                    <a:pt x="8840615" y="4375872"/>
                    <a:pt x="8865755" y="4244445"/>
                  </a:cubicBezTo>
                  <a:cubicBezTo>
                    <a:pt x="8871375" y="4211468"/>
                    <a:pt x="8878129" y="4178731"/>
                    <a:pt x="8882911" y="4145659"/>
                  </a:cubicBezTo>
                  <a:lnTo>
                    <a:pt x="8897403" y="4046633"/>
                  </a:lnTo>
                  <a:lnTo>
                    <a:pt x="8908298" y="3947271"/>
                  </a:lnTo>
                  <a:cubicBezTo>
                    <a:pt x="8912389" y="3914247"/>
                    <a:pt x="8913425" y="3880886"/>
                    <a:pt x="8916184" y="3847765"/>
                  </a:cubicBezTo>
                  <a:cubicBezTo>
                    <a:pt x="8925797" y="3715091"/>
                    <a:pt x="8925945" y="3582127"/>
                    <a:pt x="8920670" y="3449597"/>
                  </a:cubicBezTo>
                  <a:lnTo>
                    <a:pt x="8914607" y="3350283"/>
                  </a:lnTo>
                  <a:cubicBezTo>
                    <a:pt x="8911995" y="3317211"/>
                    <a:pt x="8908348" y="3284233"/>
                    <a:pt x="8905340" y="3251209"/>
                  </a:cubicBezTo>
                  <a:cubicBezTo>
                    <a:pt x="8902628" y="3218185"/>
                    <a:pt x="8897551" y="3185305"/>
                    <a:pt x="8893854" y="3152376"/>
                  </a:cubicBezTo>
                  <a:cubicBezTo>
                    <a:pt x="8890305" y="3119399"/>
                    <a:pt x="8884932" y="3086662"/>
                    <a:pt x="8879706" y="3053878"/>
                  </a:cubicBezTo>
                  <a:cubicBezTo>
                    <a:pt x="8858707" y="2922835"/>
                    <a:pt x="8831249" y="2792705"/>
                    <a:pt x="8797531" y="2663966"/>
                  </a:cubicBezTo>
                  <a:cubicBezTo>
                    <a:pt x="8728616" y="2406777"/>
                    <a:pt x="8635497" y="2155109"/>
                    <a:pt x="8520442" y="1911983"/>
                  </a:cubicBezTo>
                  <a:cubicBezTo>
                    <a:pt x="8462667" y="1790541"/>
                    <a:pt x="8400112" y="1670923"/>
                    <a:pt x="8332626" y="1553608"/>
                  </a:cubicBezTo>
                  <a:cubicBezTo>
                    <a:pt x="8265683" y="1436006"/>
                    <a:pt x="8192973" y="1321188"/>
                    <a:pt x="8116317" y="1208529"/>
                  </a:cubicBezTo>
                  <a:cubicBezTo>
                    <a:pt x="8039811" y="1095776"/>
                    <a:pt x="7958079" y="986094"/>
                    <a:pt x="7873293" y="878284"/>
                  </a:cubicBezTo>
                  <a:cubicBezTo>
                    <a:pt x="7787814" y="771002"/>
                    <a:pt x="7697999" y="666551"/>
                    <a:pt x="7604337" y="565125"/>
                  </a:cubicBezTo>
                  <a:cubicBezTo>
                    <a:pt x="7510479" y="463891"/>
                    <a:pt x="7413367" y="364818"/>
                    <a:pt x="7311128" y="270591"/>
                  </a:cubicBezTo>
                  <a:close/>
                  <a:moveTo>
                    <a:pt x="1752019" y="0"/>
                  </a:moveTo>
                  <a:lnTo>
                    <a:pt x="2155804" y="0"/>
                  </a:lnTo>
                  <a:lnTo>
                    <a:pt x="2103975" y="40789"/>
                  </a:lnTo>
                  <a:cubicBezTo>
                    <a:pt x="1943592" y="173585"/>
                    <a:pt x="1793955" y="317500"/>
                    <a:pt x="1656310" y="470035"/>
                  </a:cubicBezTo>
                  <a:cubicBezTo>
                    <a:pt x="1288172" y="876939"/>
                    <a:pt x="1002998" y="1344708"/>
                    <a:pt x="806013" y="1841133"/>
                  </a:cubicBezTo>
                  <a:cubicBezTo>
                    <a:pt x="707818" y="2089538"/>
                    <a:pt x="630868" y="2345480"/>
                    <a:pt x="580685" y="2606364"/>
                  </a:cubicBezTo>
                  <a:cubicBezTo>
                    <a:pt x="530749" y="2867250"/>
                    <a:pt x="504868" y="3132119"/>
                    <a:pt x="503489" y="3397276"/>
                  </a:cubicBezTo>
                  <a:cubicBezTo>
                    <a:pt x="501467" y="3662434"/>
                    <a:pt x="524093" y="3927351"/>
                    <a:pt x="570135" y="4188235"/>
                  </a:cubicBezTo>
                  <a:cubicBezTo>
                    <a:pt x="615734" y="4449264"/>
                    <a:pt x="688642" y="4705493"/>
                    <a:pt x="783387" y="4953850"/>
                  </a:cubicBezTo>
                  <a:cubicBezTo>
                    <a:pt x="974357" y="5449796"/>
                    <a:pt x="1259630" y="5913773"/>
                    <a:pt x="1628014" y="6308245"/>
                  </a:cubicBezTo>
                  <a:cubicBezTo>
                    <a:pt x="1812182" y="6505481"/>
                    <a:pt x="2016215" y="6685052"/>
                    <a:pt x="2235998" y="6844829"/>
                  </a:cubicBezTo>
                  <a:lnTo>
                    <a:pt x="2255028" y="6858000"/>
                  </a:lnTo>
                  <a:lnTo>
                    <a:pt x="1578787" y="6858000"/>
                  </a:lnTo>
                  <a:lnTo>
                    <a:pt x="1465153" y="6759050"/>
                  </a:lnTo>
                  <a:cubicBezTo>
                    <a:pt x="1410086" y="6708726"/>
                    <a:pt x="1356236" y="6657104"/>
                    <a:pt x="1303650" y="6604267"/>
                  </a:cubicBezTo>
                  <a:cubicBezTo>
                    <a:pt x="883506" y="6181043"/>
                    <a:pt x="548150" y="5676072"/>
                    <a:pt x="323708" y="5126365"/>
                  </a:cubicBezTo>
                  <a:cubicBezTo>
                    <a:pt x="97737" y="4577139"/>
                    <a:pt x="-10958" y="3981927"/>
                    <a:pt x="872" y="3391228"/>
                  </a:cubicBezTo>
                  <a:cubicBezTo>
                    <a:pt x="5951" y="3095783"/>
                    <a:pt x="40506" y="2800528"/>
                    <a:pt x="105428" y="2511899"/>
                  </a:cubicBezTo>
                  <a:cubicBezTo>
                    <a:pt x="170104" y="2223317"/>
                    <a:pt x="262089" y="1940399"/>
                    <a:pt x="384933" y="1670971"/>
                  </a:cubicBezTo>
                  <a:cubicBezTo>
                    <a:pt x="629092" y="1131344"/>
                    <a:pt x="991955" y="646919"/>
                    <a:pt x="1433593" y="256095"/>
                  </a:cubicBezTo>
                  <a:cubicBezTo>
                    <a:pt x="1488791" y="207206"/>
                    <a:pt x="1545179" y="159733"/>
                    <a:pt x="1602664" y="113704"/>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Freeform: Shape 12">
              <a:extLst>
                <a:ext uri="{FF2B5EF4-FFF2-40B4-BE49-F238E27FC236}">
                  <a16:creationId xmlns:a16="http://schemas.microsoft.com/office/drawing/2014/main" id="{308677BE-069B-4A4D-8732-E26B6EF567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59468" y="3985"/>
              <a:ext cx="9065550" cy="6858000"/>
            </a:xfrm>
            <a:custGeom>
              <a:avLst/>
              <a:gdLst>
                <a:gd name="connsiteX0" fmla="*/ 1839951 w 9065550"/>
                <a:gd name="connsiteY0" fmla="*/ 0 h 6858000"/>
                <a:gd name="connsiteX1" fmla="*/ 6979427 w 9065550"/>
                <a:gd name="connsiteY1" fmla="*/ 0 h 6858000"/>
                <a:gd name="connsiteX2" fmla="*/ 6989586 w 9065550"/>
                <a:gd name="connsiteY2" fmla="*/ 6825 h 6858000"/>
                <a:gd name="connsiteX3" fmla="*/ 8932062 w 9065550"/>
                <a:gd name="connsiteY3" fmla="*/ 4580835 h 6858000"/>
                <a:gd name="connsiteX4" fmla="*/ 7166294 w 9065550"/>
                <a:gd name="connsiteY4" fmla="*/ 6259703 h 6858000"/>
                <a:gd name="connsiteX5" fmla="*/ 6868878 w 9065550"/>
                <a:gd name="connsiteY5" fmla="*/ 6564765 h 6858000"/>
                <a:gd name="connsiteX6" fmla="*/ 6591881 w 9065550"/>
                <a:gd name="connsiteY6" fmla="*/ 6858000 h 6858000"/>
                <a:gd name="connsiteX7" fmla="*/ 5184648 w 9065550"/>
                <a:gd name="connsiteY7" fmla="*/ 6858000 h 6858000"/>
                <a:gd name="connsiteX8" fmla="*/ 5244877 w 9065550"/>
                <a:gd name="connsiteY8" fmla="*/ 6817615 h 6858000"/>
                <a:gd name="connsiteX9" fmla="*/ 6033853 w 9065550"/>
                <a:gd name="connsiteY9" fmla="*/ 6069135 h 6858000"/>
                <a:gd name="connsiteX10" fmla="*/ 6480248 w 9065550"/>
                <a:gd name="connsiteY10" fmla="*/ 5607082 h 6858000"/>
                <a:gd name="connsiteX11" fmla="*/ 7551502 w 9065550"/>
                <a:gd name="connsiteY11" fmla="*/ 4859004 h 6858000"/>
                <a:gd name="connsiteX12" fmla="*/ 7844227 w 9065550"/>
                <a:gd name="connsiteY12" fmla="*/ 4683074 h 6858000"/>
                <a:gd name="connsiteX13" fmla="*/ 8005810 w 9065550"/>
                <a:gd name="connsiteY13" fmla="*/ 4330239 h 6858000"/>
                <a:gd name="connsiteX14" fmla="*/ 8016191 w 9065550"/>
                <a:gd name="connsiteY14" fmla="*/ 2956574 h 6858000"/>
                <a:gd name="connsiteX15" fmla="*/ 7346424 w 9065550"/>
                <a:gd name="connsiteY15" fmla="*/ 1636739 h 6858000"/>
                <a:gd name="connsiteX16" fmla="*/ 5995751 w 9065550"/>
                <a:gd name="connsiteY16" fmla="*/ 493319 h 6858000"/>
                <a:gd name="connsiteX17" fmla="*/ 4494836 w 9065550"/>
                <a:gd name="connsiteY17" fmla="*/ 75383 h 6858000"/>
                <a:gd name="connsiteX18" fmla="*/ 2002499 w 9065550"/>
                <a:gd name="connsiteY18" fmla="*/ 1094261 h 6858000"/>
                <a:gd name="connsiteX19" fmla="*/ 1241306 w 9065550"/>
                <a:gd name="connsiteY19" fmla="*/ 2206935 h 6858000"/>
                <a:gd name="connsiteX20" fmla="*/ 961736 w 9065550"/>
                <a:gd name="connsiteY20" fmla="*/ 3573719 h 6858000"/>
                <a:gd name="connsiteX21" fmla="*/ 1193878 w 9065550"/>
                <a:gd name="connsiteY21" fmla="*/ 4824208 h 6858000"/>
                <a:gd name="connsiteX22" fmla="*/ 1832096 w 9065550"/>
                <a:gd name="connsiteY22" fmla="*/ 5873050 h 6858000"/>
                <a:gd name="connsiteX23" fmla="*/ 3010752 w 9065550"/>
                <a:gd name="connsiteY23" fmla="*/ 6749475 h 6858000"/>
                <a:gd name="connsiteX24" fmla="*/ 3187037 w 9065550"/>
                <a:gd name="connsiteY24" fmla="*/ 6824756 h 6858000"/>
                <a:gd name="connsiteX25" fmla="*/ 3278211 w 9065550"/>
                <a:gd name="connsiteY25" fmla="*/ 6858000 h 6858000"/>
                <a:gd name="connsiteX26" fmla="*/ 1480830 w 9065550"/>
                <a:gd name="connsiteY26" fmla="*/ 6858000 h 6858000"/>
                <a:gd name="connsiteX27" fmla="*/ 1427607 w 9065550"/>
                <a:gd name="connsiteY27" fmla="*/ 6811515 h 6858000"/>
                <a:gd name="connsiteX28" fmla="*/ 1100739 w 9065550"/>
                <a:gd name="connsiteY28" fmla="*/ 6477651 h 6858000"/>
                <a:gd name="connsiteX29" fmla="*/ 0 w 9065550"/>
                <a:gd name="connsiteY29" fmla="*/ 3573620 h 6858000"/>
                <a:gd name="connsiteX30" fmla="*/ 1805513 w 9065550"/>
                <a:gd name="connsiteY30"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065550" h="6858000">
                  <a:moveTo>
                    <a:pt x="1839951" y="0"/>
                  </a:moveTo>
                  <a:lnTo>
                    <a:pt x="6979427" y="0"/>
                  </a:lnTo>
                  <a:lnTo>
                    <a:pt x="6989586" y="6825"/>
                  </a:lnTo>
                  <a:cubicBezTo>
                    <a:pt x="8438828" y="1031353"/>
                    <a:pt x="9439169" y="2823601"/>
                    <a:pt x="8932062" y="4580835"/>
                  </a:cubicBezTo>
                  <a:cubicBezTo>
                    <a:pt x="8592517" y="5757293"/>
                    <a:pt x="7979652" y="5458140"/>
                    <a:pt x="7166294" y="6259703"/>
                  </a:cubicBezTo>
                  <a:cubicBezTo>
                    <a:pt x="7064618" y="6359905"/>
                    <a:pt x="6966014" y="6462297"/>
                    <a:pt x="6868878" y="6564765"/>
                  </a:cubicBezTo>
                  <a:lnTo>
                    <a:pt x="6591881" y="6858000"/>
                  </a:lnTo>
                  <a:lnTo>
                    <a:pt x="5184648" y="6858000"/>
                  </a:lnTo>
                  <a:lnTo>
                    <a:pt x="5244877" y="6817615"/>
                  </a:lnTo>
                  <a:cubicBezTo>
                    <a:pt x="5481027" y="6649287"/>
                    <a:pt x="5723665" y="6398593"/>
                    <a:pt x="6033853" y="6069135"/>
                  </a:cubicBezTo>
                  <a:cubicBezTo>
                    <a:pt x="6175680" y="5918484"/>
                    <a:pt x="6322395" y="5762660"/>
                    <a:pt x="6480248" y="5607082"/>
                  </a:cubicBezTo>
                  <a:cubicBezTo>
                    <a:pt x="6893276" y="5200077"/>
                    <a:pt x="7273697" y="5002920"/>
                    <a:pt x="7551502" y="4859004"/>
                  </a:cubicBezTo>
                  <a:cubicBezTo>
                    <a:pt x="7687884" y="4788339"/>
                    <a:pt x="7795540" y="4732559"/>
                    <a:pt x="7844227" y="4683074"/>
                  </a:cubicBezTo>
                  <a:cubicBezTo>
                    <a:pt x="7898759" y="4627636"/>
                    <a:pt x="7956165" y="4502313"/>
                    <a:pt x="8005810" y="4330239"/>
                  </a:cubicBezTo>
                  <a:cubicBezTo>
                    <a:pt x="8132968" y="3889611"/>
                    <a:pt x="8136446" y="3427460"/>
                    <a:pt x="8016191" y="2956574"/>
                  </a:cubicBezTo>
                  <a:cubicBezTo>
                    <a:pt x="7900876" y="2505064"/>
                    <a:pt x="7669287" y="2048671"/>
                    <a:pt x="7346424" y="1636739"/>
                  </a:cubicBezTo>
                  <a:cubicBezTo>
                    <a:pt x="6979764" y="1168830"/>
                    <a:pt x="6512706" y="773489"/>
                    <a:pt x="5995751" y="493319"/>
                  </a:cubicBezTo>
                  <a:cubicBezTo>
                    <a:pt x="5491195" y="219884"/>
                    <a:pt x="4972174" y="75383"/>
                    <a:pt x="4494836" y="75383"/>
                  </a:cubicBezTo>
                  <a:cubicBezTo>
                    <a:pt x="3554318" y="75383"/>
                    <a:pt x="2669191" y="437197"/>
                    <a:pt x="2002499" y="1094261"/>
                  </a:cubicBezTo>
                  <a:cubicBezTo>
                    <a:pt x="1676360" y="1415667"/>
                    <a:pt x="1420225" y="1790023"/>
                    <a:pt x="1241306" y="2206935"/>
                  </a:cubicBezTo>
                  <a:cubicBezTo>
                    <a:pt x="1055782" y="2639169"/>
                    <a:pt x="961736" y="3099027"/>
                    <a:pt x="961736" y="3573719"/>
                  </a:cubicBezTo>
                  <a:cubicBezTo>
                    <a:pt x="961736" y="4005124"/>
                    <a:pt x="1039805" y="4425841"/>
                    <a:pt x="1193878" y="4824208"/>
                  </a:cubicBezTo>
                  <a:cubicBezTo>
                    <a:pt x="1342457" y="5208423"/>
                    <a:pt x="1557214" y="5561306"/>
                    <a:pt x="1832096" y="5873050"/>
                  </a:cubicBezTo>
                  <a:cubicBezTo>
                    <a:pt x="2157126" y="6241599"/>
                    <a:pt x="2564661" y="6544656"/>
                    <a:pt x="3010752" y="6749475"/>
                  </a:cubicBezTo>
                  <a:cubicBezTo>
                    <a:pt x="3069003" y="6776219"/>
                    <a:pt x="3127773" y="6801314"/>
                    <a:pt x="3187037" y="6824756"/>
                  </a:cubicBezTo>
                  <a:lnTo>
                    <a:pt x="3278211" y="6858000"/>
                  </a:lnTo>
                  <a:lnTo>
                    <a:pt x="1480830" y="6858000"/>
                  </a:lnTo>
                  <a:lnTo>
                    <a:pt x="1427607" y="6811515"/>
                  </a:lnTo>
                  <a:cubicBezTo>
                    <a:pt x="1312870" y="6705919"/>
                    <a:pt x="1203751" y="6594470"/>
                    <a:pt x="1100739" y="6477651"/>
                  </a:cubicBezTo>
                  <a:cubicBezTo>
                    <a:pt x="415045" y="5700097"/>
                    <a:pt x="0" y="4684635"/>
                    <a:pt x="0" y="3573620"/>
                  </a:cubicBezTo>
                  <a:cubicBezTo>
                    <a:pt x="0" y="2121118"/>
                    <a:pt x="709459" y="831902"/>
                    <a:pt x="1805513" y="24133"/>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Shape 13">
              <a:extLst>
                <a:ext uri="{FF2B5EF4-FFF2-40B4-BE49-F238E27FC236}">
                  <a16:creationId xmlns:a16="http://schemas.microsoft.com/office/drawing/2014/main" id="{9A9A575B-DD07-4388-963B-0AF3FDDCF3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48217" y="3985"/>
              <a:ext cx="9088051" cy="6858000"/>
            </a:xfrm>
            <a:custGeom>
              <a:avLst/>
              <a:gdLst>
                <a:gd name="connsiteX0" fmla="*/ 5158786 w 9088051"/>
                <a:gd name="connsiteY0" fmla="*/ 0 h 6858000"/>
                <a:gd name="connsiteX1" fmla="*/ 6996771 w 9088051"/>
                <a:gd name="connsiteY1" fmla="*/ 0 h 6858000"/>
                <a:gd name="connsiteX2" fmla="*/ 7006955 w 9088051"/>
                <a:gd name="connsiteY2" fmla="*/ 6825 h 6858000"/>
                <a:gd name="connsiteX3" fmla="*/ 8954230 w 9088051"/>
                <a:gd name="connsiteY3" fmla="*/ 4580835 h 6858000"/>
                <a:gd name="connsiteX4" fmla="*/ 7184080 w 9088051"/>
                <a:gd name="connsiteY4" fmla="*/ 6259703 h 6858000"/>
                <a:gd name="connsiteX5" fmla="*/ 6885926 w 9088051"/>
                <a:gd name="connsiteY5" fmla="*/ 6564765 h 6858000"/>
                <a:gd name="connsiteX6" fmla="*/ 6608241 w 9088051"/>
                <a:gd name="connsiteY6" fmla="*/ 6858000 h 6858000"/>
                <a:gd name="connsiteX7" fmla="*/ 5462870 w 9088051"/>
                <a:gd name="connsiteY7" fmla="*/ 6858000 h 6858000"/>
                <a:gd name="connsiteX8" fmla="*/ 5529056 w 9088051"/>
                <a:gd name="connsiteY8" fmla="*/ 6804645 h 6858000"/>
                <a:gd name="connsiteX9" fmla="*/ 6167613 w 9088051"/>
                <a:gd name="connsiteY9" fmla="*/ 6173667 h 6858000"/>
                <a:gd name="connsiteX10" fmla="*/ 6610973 w 9088051"/>
                <a:gd name="connsiteY10" fmla="*/ 5715860 h 6858000"/>
                <a:gd name="connsiteX11" fmla="*/ 7646083 w 9088051"/>
                <a:gd name="connsiteY11" fmla="*/ 4995842 h 6858000"/>
                <a:gd name="connsiteX12" fmla="*/ 7980054 w 9088051"/>
                <a:gd name="connsiteY12" fmla="*/ 4790095 h 6858000"/>
                <a:gd name="connsiteX13" fmla="*/ 8180437 w 9088051"/>
                <a:gd name="connsiteY13" fmla="*/ 4371964 h 6858000"/>
                <a:gd name="connsiteX14" fmla="*/ 8192058 w 9088051"/>
                <a:gd name="connsiteY14" fmla="*/ 2919242 h 6858000"/>
                <a:gd name="connsiteX15" fmla="*/ 7492638 w 9088051"/>
                <a:gd name="connsiteY15" fmla="*/ 1542845 h 6858000"/>
                <a:gd name="connsiteX16" fmla="*/ 6089097 w 9088051"/>
                <a:gd name="connsiteY16" fmla="*/ 357847 h 6858000"/>
                <a:gd name="connsiteX17" fmla="*/ 5288639 w 9088051"/>
                <a:gd name="connsiteY17" fmla="*/ 31627 h 6858000"/>
                <a:gd name="connsiteX18" fmla="*/ 1844517 w 9088051"/>
                <a:gd name="connsiteY18" fmla="*/ 0 h 6858000"/>
                <a:gd name="connsiteX19" fmla="*/ 3734467 w 9088051"/>
                <a:gd name="connsiteY19" fmla="*/ 0 h 6858000"/>
                <a:gd name="connsiteX20" fmla="*/ 3603618 w 9088051"/>
                <a:gd name="connsiteY20" fmla="*/ 28853 h 6858000"/>
                <a:gd name="connsiteX21" fmla="*/ 1892878 w 9088051"/>
                <a:gd name="connsiteY21" fmla="*/ 985434 h 6858000"/>
                <a:gd name="connsiteX22" fmla="*/ 1096045 w 9088051"/>
                <a:gd name="connsiteY22" fmla="*/ 2147349 h 6858000"/>
                <a:gd name="connsiteX23" fmla="*/ 803453 w 9088051"/>
                <a:gd name="connsiteY23" fmla="*/ 3573669 h 6858000"/>
                <a:gd name="connsiteX24" fmla="*/ 1046377 w 9088051"/>
                <a:gd name="connsiteY24" fmla="*/ 4878573 h 6858000"/>
                <a:gd name="connsiteX25" fmla="*/ 1714473 w 9088051"/>
                <a:gd name="connsiteY25" fmla="*/ 5973776 h 6858000"/>
                <a:gd name="connsiteX26" fmla="*/ 2776083 w 9088051"/>
                <a:gd name="connsiteY26" fmla="*/ 6804641 h 6858000"/>
                <a:gd name="connsiteX27" fmla="*/ 2884836 w 9088051"/>
                <a:gd name="connsiteY27" fmla="*/ 6858000 h 6858000"/>
                <a:gd name="connsiteX28" fmla="*/ 1484505 w 9088051"/>
                <a:gd name="connsiteY28" fmla="*/ 6858000 h 6858000"/>
                <a:gd name="connsiteX29" fmla="*/ 1431151 w 9088051"/>
                <a:gd name="connsiteY29" fmla="*/ 6811515 h 6858000"/>
                <a:gd name="connsiteX30" fmla="*/ 1103471 w 9088051"/>
                <a:gd name="connsiteY30" fmla="*/ 6477651 h 6858000"/>
                <a:gd name="connsiteX31" fmla="*/ 0 w 9088051"/>
                <a:gd name="connsiteY31" fmla="*/ 3573620 h 6858000"/>
                <a:gd name="connsiteX32" fmla="*/ 1809994 w 9088051"/>
                <a:gd name="connsiteY32"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088051" h="6858000">
                  <a:moveTo>
                    <a:pt x="5158786" y="0"/>
                  </a:moveTo>
                  <a:lnTo>
                    <a:pt x="6996771" y="0"/>
                  </a:lnTo>
                  <a:lnTo>
                    <a:pt x="7006955" y="6825"/>
                  </a:lnTo>
                  <a:cubicBezTo>
                    <a:pt x="8459794" y="1031353"/>
                    <a:pt x="9462596" y="2823601"/>
                    <a:pt x="8954230" y="4580835"/>
                  </a:cubicBezTo>
                  <a:cubicBezTo>
                    <a:pt x="8613842" y="5757293"/>
                    <a:pt x="7999457" y="5458140"/>
                    <a:pt x="7184080" y="6259703"/>
                  </a:cubicBezTo>
                  <a:cubicBezTo>
                    <a:pt x="7082152" y="6359905"/>
                    <a:pt x="6983303" y="6462297"/>
                    <a:pt x="6885926" y="6564765"/>
                  </a:cubicBezTo>
                  <a:lnTo>
                    <a:pt x="6608241" y="6858000"/>
                  </a:lnTo>
                  <a:lnTo>
                    <a:pt x="5462870" y="6858000"/>
                  </a:lnTo>
                  <a:lnTo>
                    <a:pt x="5529056" y="6804645"/>
                  </a:lnTo>
                  <a:cubicBezTo>
                    <a:pt x="5740217" y="6626505"/>
                    <a:pt x="5949382" y="6404876"/>
                    <a:pt x="6167613" y="6173667"/>
                  </a:cubicBezTo>
                  <a:cubicBezTo>
                    <a:pt x="6308782" y="6024091"/>
                    <a:pt x="6454799" y="5869390"/>
                    <a:pt x="6610973" y="5715860"/>
                  </a:cubicBezTo>
                  <a:cubicBezTo>
                    <a:pt x="7007847" y="5325741"/>
                    <a:pt x="7376733" y="5135074"/>
                    <a:pt x="7646083" y="4995842"/>
                  </a:cubicBezTo>
                  <a:cubicBezTo>
                    <a:pt x="7816858" y="4907561"/>
                    <a:pt x="7916545" y="4854514"/>
                    <a:pt x="7980054" y="4790095"/>
                  </a:cubicBezTo>
                  <a:cubicBezTo>
                    <a:pt x="8054629" y="4714405"/>
                    <a:pt x="8122031" y="4573758"/>
                    <a:pt x="8180437" y="4371964"/>
                  </a:cubicBezTo>
                  <a:cubicBezTo>
                    <a:pt x="8315441" y="3905228"/>
                    <a:pt x="8319381" y="3416431"/>
                    <a:pt x="8192058" y="2919242"/>
                  </a:cubicBezTo>
                  <a:cubicBezTo>
                    <a:pt x="8071251" y="2447381"/>
                    <a:pt x="7829388" y="1971467"/>
                    <a:pt x="7492638" y="1542845"/>
                  </a:cubicBezTo>
                  <a:cubicBezTo>
                    <a:pt x="7111829" y="1058099"/>
                    <a:pt x="6626484" y="648361"/>
                    <a:pt x="6089097" y="357847"/>
                  </a:cubicBezTo>
                  <a:cubicBezTo>
                    <a:pt x="5824244" y="214687"/>
                    <a:pt x="5554957" y="105262"/>
                    <a:pt x="5288639" y="31627"/>
                  </a:cubicBezTo>
                  <a:close/>
                  <a:moveTo>
                    <a:pt x="1844517" y="0"/>
                  </a:moveTo>
                  <a:lnTo>
                    <a:pt x="3734467" y="0"/>
                  </a:lnTo>
                  <a:lnTo>
                    <a:pt x="3603618" y="28853"/>
                  </a:lnTo>
                  <a:cubicBezTo>
                    <a:pt x="2962049" y="186733"/>
                    <a:pt x="2373277" y="513136"/>
                    <a:pt x="1892878" y="985434"/>
                  </a:cubicBezTo>
                  <a:cubicBezTo>
                    <a:pt x="1551428" y="1321091"/>
                    <a:pt x="1283341" y="1711990"/>
                    <a:pt x="1096045" y="2147349"/>
                  </a:cubicBezTo>
                  <a:cubicBezTo>
                    <a:pt x="901876" y="2598519"/>
                    <a:pt x="803453" y="3078432"/>
                    <a:pt x="803453" y="3573669"/>
                  </a:cubicBezTo>
                  <a:cubicBezTo>
                    <a:pt x="803453" y="4023717"/>
                    <a:pt x="885151" y="4462735"/>
                    <a:pt x="1046377" y="4878573"/>
                  </a:cubicBezTo>
                  <a:cubicBezTo>
                    <a:pt x="1201945" y="5279770"/>
                    <a:pt x="1426681" y="5648221"/>
                    <a:pt x="1714473" y="5973776"/>
                  </a:cubicBezTo>
                  <a:cubicBezTo>
                    <a:pt x="2012357" y="6310732"/>
                    <a:pt x="2376505" y="6595304"/>
                    <a:pt x="2776083" y="6804641"/>
                  </a:cubicBezTo>
                  <a:lnTo>
                    <a:pt x="2884836" y="6858000"/>
                  </a:lnTo>
                  <a:lnTo>
                    <a:pt x="1484505" y="6858000"/>
                  </a:lnTo>
                  <a:lnTo>
                    <a:pt x="1431151" y="6811515"/>
                  </a:lnTo>
                  <a:cubicBezTo>
                    <a:pt x="1316128" y="6705919"/>
                    <a:pt x="1206738" y="6594470"/>
                    <a:pt x="1103471" y="6477651"/>
                  </a:cubicBezTo>
                  <a:cubicBezTo>
                    <a:pt x="416075" y="5700097"/>
                    <a:pt x="0" y="4684635"/>
                    <a:pt x="0" y="3573620"/>
                  </a:cubicBezTo>
                  <a:cubicBezTo>
                    <a:pt x="0" y="2121118"/>
                    <a:pt x="711220" y="831902"/>
                    <a:pt x="1809994" y="24133"/>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 name="Freeform: Shape 14">
              <a:extLst>
                <a:ext uri="{FF2B5EF4-FFF2-40B4-BE49-F238E27FC236}">
                  <a16:creationId xmlns:a16="http://schemas.microsoft.com/office/drawing/2014/main" id="{D55285E4-21EB-4EC1-AB8E-36E881E899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29061" y="3985"/>
              <a:ext cx="9107210" cy="6858000"/>
            </a:xfrm>
            <a:custGeom>
              <a:avLst/>
              <a:gdLst>
                <a:gd name="connsiteX0" fmla="*/ 6184722 w 9107210"/>
                <a:gd name="connsiteY0" fmla="*/ 0 h 6858000"/>
                <a:gd name="connsiteX1" fmla="*/ 6985680 w 9107210"/>
                <a:gd name="connsiteY1" fmla="*/ 0 h 6858000"/>
                <a:gd name="connsiteX2" fmla="*/ 7324323 w 9107210"/>
                <a:gd name="connsiteY2" fmla="*/ 247136 h 6858000"/>
                <a:gd name="connsiteX3" fmla="*/ 7652712 w 9107210"/>
                <a:gd name="connsiteY3" fmla="*/ 528495 h 6858000"/>
                <a:gd name="connsiteX4" fmla="*/ 8236677 w 9107210"/>
                <a:gd name="connsiteY4" fmla="*/ 1166289 h 6858000"/>
                <a:gd name="connsiteX5" fmla="*/ 8704298 w 9107210"/>
                <a:gd name="connsiteY5" fmla="*/ 1897038 h 6858000"/>
                <a:gd name="connsiteX6" fmla="*/ 8885160 w 9107210"/>
                <a:gd name="connsiteY6" fmla="*/ 2294087 h 6858000"/>
                <a:gd name="connsiteX7" fmla="*/ 8924247 w 9107210"/>
                <a:gd name="connsiteY7" fmla="*/ 2396286 h 6858000"/>
                <a:gd name="connsiteX8" fmla="*/ 8960022 w 9107210"/>
                <a:gd name="connsiteY8" fmla="*/ 2499767 h 6858000"/>
                <a:gd name="connsiteX9" fmla="*/ 8991720 w 9107210"/>
                <a:gd name="connsiteY9" fmla="*/ 2604671 h 6858000"/>
                <a:gd name="connsiteX10" fmla="*/ 9019646 w 9107210"/>
                <a:gd name="connsiteY10" fmla="*/ 2710708 h 6858000"/>
                <a:gd name="connsiteX11" fmla="*/ 9105822 w 9107210"/>
                <a:gd name="connsiteY11" fmla="*/ 3582266 h 6858000"/>
                <a:gd name="connsiteX12" fmla="*/ 9057716 w 9107210"/>
                <a:gd name="connsiteY12" fmla="*/ 4017873 h 6858000"/>
                <a:gd name="connsiteX13" fmla="*/ 8945600 w 9107210"/>
                <a:gd name="connsiteY13" fmla="*/ 4439659 h 6858000"/>
                <a:gd name="connsiteX14" fmla="*/ 8796080 w 9107210"/>
                <a:gd name="connsiteY14" fmla="*/ 4847428 h 6858000"/>
                <a:gd name="connsiteX15" fmla="*/ 8702056 w 9107210"/>
                <a:gd name="connsiteY15" fmla="*/ 5050108 h 6858000"/>
                <a:gd name="connsiteX16" fmla="*/ 8581125 w 9107210"/>
                <a:gd name="connsiteY16" fmla="*/ 5247525 h 6858000"/>
                <a:gd name="connsiteX17" fmla="*/ 8426254 w 9107210"/>
                <a:gd name="connsiteY17" fmla="*/ 5429647 h 6858000"/>
                <a:gd name="connsiteX18" fmla="*/ 8337174 w 9107210"/>
                <a:gd name="connsiteY18" fmla="*/ 5510552 h 6858000"/>
                <a:gd name="connsiteX19" fmla="*/ 8243200 w 9107210"/>
                <a:gd name="connsiteY19" fmla="*/ 5582948 h 6858000"/>
                <a:gd name="connsiteX20" fmla="*/ 7868330 w 9107210"/>
                <a:gd name="connsiteY20" fmla="*/ 5811104 h 6858000"/>
                <a:gd name="connsiteX21" fmla="*/ 7538916 w 9107210"/>
                <a:gd name="connsiteY21" fmla="*/ 6018899 h 6858000"/>
                <a:gd name="connsiteX22" fmla="*/ 7391280 w 9107210"/>
                <a:gd name="connsiteY22" fmla="*/ 6134132 h 6858000"/>
                <a:gd name="connsiteX23" fmla="*/ 7252511 w 9107210"/>
                <a:gd name="connsiteY23" fmla="*/ 6259105 h 6858000"/>
                <a:gd name="connsiteX24" fmla="*/ 7185601 w 9107210"/>
                <a:gd name="connsiteY24" fmla="*/ 6325894 h 6858000"/>
                <a:gd name="connsiteX25" fmla="*/ 7116651 w 9107210"/>
                <a:gd name="connsiteY25" fmla="*/ 6397010 h 6858000"/>
                <a:gd name="connsiteX26" fmla="*/ 6978545 w 9107210"/>
                <a:gd name="connsiteY26" fmla="*/ 6541607 h 6858000"/>
                <a:gd name="connsiteX27" fmla="*/ 6693009 w 9107210"/>
                <a:gd name="connsiteY27" fmla="*/ 6832716 h 6858000"/>
                <a:gd name="connsiteX28" fmla="*/ 6667488 w 9107210"/>
                <a:gd name="connsiteY28" fmla="*/ 6858000 h 6858000"/>
                <a:gd name="connsiteX29" fmla="*/ 6056793 w 9107210"/>
                <a:gd name="connsiteY29" fmla="*/ 6858000 h 6858000"/>
                <a:gd name="connsiteX30" fmla="*/ 6077345 w 9107210"/>
                <a:gd name="connsiteY30" fmla="*/ 6835420 h 6858000"/>
                <a:gd name="connsiteX31" fmla="*/ 6208519 w 9107210"/>
                <a:gd name="connsiteY31" fmla="*/ 6683989 h 6858000"/>
                <a:gd name="connsiteX32" fmla="*/ 6340001 w 9107210"/>
                <a:gd name="connsiteY32" fmla="*/ 6529852 h 6858000"/>
                <a:gd name="connsiteX33" fmla="*/ 6611419 w 9107210"/>
                <a:gd name="connsiteY33" fmla="*/ 6219317 h 6858000"/>
                <a:gd name="connsiteX34" fmla="*/ 6757678 w 9107210"/>
                <a:gd name="connsiteY34" fmla="*/ 6068228 h 6858000"/>
                <a:gd name="connsiteX35" fmla="*/ 6833713 w 9107210"/>
                <a:gd name="connsiteY35" fmla="*/ 5994061 h 6858000"/>
                <a:gd name="connsiteX36" fmla="*/ 6915148 w 9107210"/>
                <a:gd name="connsiteY36" fmla="*/ 5918812 h 6858000"/>
                <a:gd name="connsiteX37" fmla="*/ 7276311 w 9107210"/>
                <a:gd name="connsiteY37" fmla="*/ 5650229 h 6858000"/>
                <a:gd name="connsiteX38" fmla="*/ 7664942 w 9107210"/>
                <a:gd name="connsiteY38" fmla="*/ 5445681 h 6858000"/>
                <a:gd name="connsiteX39" fmla="*/ 7848505 w 9107210"/>
                <a:gd name="connsiteY39" fmla="*/ 5358333 h 6858000"/>
                <a:gd name="connsiteX40" fmla="*/ 8011785 w 9107210"/>
                <a:gd name="connsiteY40" fmla="*/ 5267788 h 6858000"/>
                <a:gd name="connsiteX41" fmla="*/ 8260273 w 9107210"/>
                <a:gd name="connsiteY41" fmla="*/ 5034370 h 6858000"/>
                <a:gd name="connsiteX42" fmla="*/ 8417589 w 9107210"/>
                <a:gd name="connsiteY42" fmla="*/ 4714488 h 6858000"/>
                <a:gd name="connsiteX43" fmla="*/ 8495000 w 9107210"/>
                <a:gd name="connsiteY43" fmla="*/ 4346409 h 6858000"/>
                <a:gd name="connsiteX44" fmla="*/ 8508556 w 9107210"/>
                <a:gd name="connsiteY44" fmla="*/ 3971101 h 6858000"/>
                <a:gd name="connsiteX45" fmla="*/ 8483330 w 9107210"/>
                <a:gd name="connsiteY45" fmla="*/ 3600710 h 6858000"/>
                <a:gd name="connsiteX46" fmla="*/ 8425336 w 9107210"/>
                <a:gd name="connsiteY46" fmla="*/ 3236121 h 6858000"/>
                <a:gd name="connsiteX47" fmla="*/ 8334575 w 9107210"/>
                <a:gd name="connsiteY47" fmla="*/ 2877977 h 6858000"/>
                <a:gd name="connsiteX48" fmla="*/ 8087513 w 9107210"/>
                <a:gd name="connsiteY48" fmla="*/ 2174622 h 6858000"/>
                <a:gd name="connsiteX49" fmla="*/ 7723650 w 9107210"/>
                <a:gd name="connsiteY49" fmla="*/ 1507613 h 6858000"/>
                <a:gd name="connsiteX50" fmla="*/ 7501815 w 9107210"/>
                <a:gd name="connsiteY50" fmla="*/ 1192947 h 6858000"/>
                <a:gd name="connsiteX51" fmla="*/ 7254399 w 9107210"/>
                <a:gd name="connsiteY51" fmla="*/ 894361 h 6858000"/>
                <a:gd name="connsiteX52" fmla="*/ 6689339 w 9107210"/>
                <a:gd name="connsiteY52" fmla="*/ 354046 h 6858000"/>
                <a:gd name="connsiteX53" fmla="*/ 6206651 w 9107210"/>
                <a:gd name="connsiteY53" fmla="*/ 12626 h 6858000"/>
                <a:gd name="connsiteX54" fmla="*/ 1827105 w 9107210"/>
                <a:gd name="connsiteY54" fmla="*/ 0 h 6858000"/>
                <a:gd name="connsiteX55" fmla="*/ 2807607 w 9107210"/>
                <a:gd name="connsiteY55" fmla="*/ 0 h 6858000"/>
                <a:gd name="connsiteX56" fmla="*/ 2667958 w 9107210"/>
                <a:gd name="connsiteY56" fmla="*/ 88235 h 6858000"/>
                <a:gd name="connsiteX57" fmla="*/ 2354723 w 9107210"/>
                <a:gd name="connsiteY57" fmla="*/ 314947 h 6858000"/>
                <a:gd name="connsiteX58" fmla="*/ 2059963 w 9107210"/>
                <a:gd name="connsiteY58" fmla="*/ 561545 h 6858000"/>
                <a:gd name="connsiteX59" fmla="*/ 1780798 w 9107210"/>
                <a:gd name="connsiteY59" fmla="*/ 824425 h 6858000"/>
                <a:gd name="connsiteX60" fmla="*/ 954714 w 9107210"/>
                <a:gd name="connsiteY60" fmla="*/ 2094309 h 6858000"/>
                <a:gd name="connsiteX61" fmla="*/ 732676 w 9107210"/>
                <a:gd name="connsiteY61" fmla="*/ 2813646 h 6858000"/>
                <a:gd name="connsiteX62" fmla="*/ 673867 w 9107210"/>
                <a:gd name="connsiteY62" fmla="*/ 3183989 h 6858000"/>
                <a:gd name="connsiteX63" fmla="*/ 647621 w 9107210"/>
                <a:gd name="connsiteY63" fmla="*/ 3557281 h 6858000"/>
                <a:gd name="connsiteX64" fmla="*/ 653381 w 9107210"/>
                <a:gd name="connsiteY64" fmla="*/ 3931214 h 6858000"/>
                <a:gd name="connsiteX65" fmla="*/ 690428 w 9107210"/>
                <a:gd name="connsiteY65" fmla="*/ 4303719 h 6858000"/>
                <a:gd name="connsiteX66" fmla="*/ 871801 w 9107210"/>
                <a:gd name="connsiteY66" fmla="*/ 5033041 h 6858000"/>
                <a:gd name="connsiteX67" fmla="*/ 1197749 w 9107210"/>
                <a:gd name="connsiteY67" fmla="*/ 5718494 h 6858000"/>
                <a:gd name="connsiteX68" fmla="*/ 1411480 w 9107210"/>
                <a:gd name="connsiteY68" fmla="*/ 6036703 h 6858000"/>
                <a:gd name="connsiteX69" fmla="*/ 1530170 w 9107210"/>
                <a:gd name="connsiteY69" fmla="*/ 6188430 h 6858000"/>
                <a:gd name="connsiteX70" fmla="*/ 1657165 w 9107210"/>
                <a:gd name="connsiteY70" fmla="*/ 6335385 h 6858000"/>
                <a:gd name="connsiteX71" fmla="*/ 1931343 w 9107210"/>
                <a:gd name="connsiteY71" fmla="*/ 6612896 h 6858000"/>
                <a:gd name="connsiteX72" fmla="*/ 2220133 w 9107210"/>
                <a:gd name="connsiteY72" fmla="*/ 6858000 h 6858000"/>
                <a:gd name="connsiteX73" fmla="*/ 1539862 w 9107210"/>
                <a:gd name="connsiteY73" fmla="*/ 6858000 h 6858000"/>
                <a:gd name="connsiteX74" fmla="*/ 1307111 w 9107210"/>
                <a:gd name="connsiteY74" fmla="*/ 6648873 h 6858000"/>
                <a:gd name="connsiteX75" fmla="*/ 750258 w 9107210"/>
                <a:gd name="connsiteY75" fmla="*/ 5987570 h 6858000"/>
                <a:gd name="connsiteX76" fmla="*/ 335382 w 9107210"/>
                <a:gd name="connsiteY76" fmla="*/ 5229279 h 6858000"/>
                <a:gd name="connsiteX77" fmla="*/ 79351 w 9107210"/>
                <a:gd name="connsiteY77" fmla="*/ 4403854 h 6858000"/>
                <a:gd name="connsiteX78" fmla="*/ 16007 w 9107210"/>
                <a:gd name="connsiteY78" fmla="*/ 3975723 h 6858000"/>
                <a:gd name="connsiteX79" fmla="*/ 871 w 9107210"/>
                <a:gd name="connsiteY79" fmla="*/ 3543362 h 6858000"/>
                <a:gd name="connsiteX80" fmla="*/ 32519 w 9107210"/>
                <a:gd name="connsiteY80" fmla="*/ 3112085 h 6858000"/>
                <a:gd name="connsiteX81" fmla="*/ 108502 w 9107210"/>
                <a:gd name="connsiteY81" fmla="*/ 2686511 h 6858000"/>
                <a:gd name="connsiteX82" fmla="*/ 378239 w 9107210"/>
                <a:gd name="connsiteY82" fmla="*/ 1865955 h 6858000"/>
                <a:gd name="connsiteX83" fmla="*/ 1343701 w 9107210"/>
                <a:gd name="connsiteY83" fmla="*/ 431508 h 6858000"/>
                <a:gd name="connsiteX84" fmla="*/ 1661853 w 9107210"/>
                <a:gd name="connsiteY84" fmla="*/ 1302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9107210" h="6858000">
                  <a:moveTo>
                    <a:pt x="6184722" y="0"/>
                  </a:moveTo>
                  <a:lnTo>
                    <a:pt x="6985680" y="0"/>
                  </a:lnTo>
                  <a:lnTo>
                    <a:pt x="7324323" y="247136"/>
                  </a:lnTo>
                  <a:cubicBezTo>
                    <a:pt x="7437502" y="336500"/>
                    <a:pt x="7547171" y="430254"/>
                    <a:pt x="7652712" y="528495"/>
                  </a:cubicBezTo>
                  <a:cubicBezTo>
                    <a:pt x="7863743" y="724929"/>
                    <a:pt x="8060097" y="937593"/>
                    <a:pt x="8236677" y="1166289"/>
                  </a:cubicBezTo>
                  <a:cubicBezTo>
                    <a:pt x="8413818" y="1394594"/>
                    <a:pt x="8570168" y="1639471"/>
                    <a:pt x="8704298" y="1897038"/>
                  </a:cubicBezTo>
                  <a:cubicBezTo>
                    <a:pt x="8770803" y="2026141"/>
                    <a:pt x="8830836" y="2158786"/>
                    <a:pt x="8885160" y="2294087"/>
                  </a:cubicBezTo>
                  <a:cubicBezTo>
                    <a:pt x="8898360" y="2328071"/>
                    <a:pt x="8912169" y="2361810"/>
                    <a:pt x="8924247" y="2396286"/>
                  </a:cubicBezTo>
                  <a:lnTo>
                    <a:pt x="8960022" y="2499767"/>
                  </a:lnTo>
                  <a:lnTo>
                    <a:pt x="8991720" y="2604671"/>
                  </a:lnTo>
                  <a:cubicBezTo>
                    <a:pt x="9002116" y="2639690"/>
                    <a:pt x="9010474" y="2675346"/>
                    <a:pt x="9019646" y="2710708"/>
                  </a:cubicBezTo>
                  <a:cubicBezTo>
                    <a:pt x="9089055" y="2995079"/>
                    <a:pt x="9113620" y="3289927"/>
                    <a:pt x="9105822" y="3582266"/>
                  </a:cubicBezTo>
                  <a:cubicBezTo>
                    <a:pt x="9101796" y="3728484"/>
                    <a:pt x="9085744" y="3874458"/>
                    <a:pt x="9057716" y="4017873"/>
                  </a:cubicBezTo>
                  <a:cubicBezTo>
                    <a:pt x="9029534" y="4161336"/>
                    <a:pt x="8990497" y="4302046"/>
                    <a:pt x="8945600" y="4439659"/>
                  </a:cubicBezTo>
                  <a:cubicBezTo>
                    <a:pt x="8900857" y="4577566"/>
                    <a:pt x="8852901" y="4711784"/>
                    <a:pt x="8796080" y="4847428"/>
                  </a:cubicBezTo>
                  <a:cubicBezTo>
                    <a:pt x="8767695" y="4915152"/>
                    <a:pt x="8737016" y="4982926"/>
                    <a:pt x="8702056" y="5050108"/>
                  </a:cubicBezTo>
                  <a:cubicBezTo>
                    <a:pt x="8666485" y="5116997"/>
                    <a:pt x="8627347" y="5183687"/>
                    <a:pt x="8581125" y="5247525"/>
                  </a:cubicBezTo>
                  <a:cubicBezTo>
                    <a:pt x="8535565" y="5311660"/>
                    <a:pt x="8483534" y="5373185"/>
                    <a:pt x="8426254" y="5429647"/>
                  </a:cubicBezTo>
                  <a:cubicBezTo>
                    <a:pt x="8397512" y="5457779"/>
                    <a:pt x="8367801" y="5484879"/>
                    <a:pt x="8337174" y="5510552"/>
                  </a:cubicBezTo>
                  <a:cubicBezTo>
                    <a:pt x="8306444" y="5536077"/>
                    <a:pt x="8274899" y="5560029"/>
                    <a:pt x="8243200" y="5582948"/>
                  </a:cubicBezTo>
                  <a:cubicBezTo>
                    <a:pt x="8115543" y="5674574"/>
                    <a:pt x="7986203" y="5743233"/>
                    <a:pt x="7868330" y="5811104"/>
                  </a:cubicBezTo>
                  <a:cubicBezTo>
                    <a:pt x="7749844" y="5878385"/>
                    <a:pt x="7640685" y="5945126"/>
                    <a:pt x="7538916" y="6018899"/>
                  </a:cubicBezTo>
                  <a:cubicBezTo>
                    <a:pt x="7487749" y="6055392"/>
                    <a:pt x="7438777" y="6093950"/>
                    <a:pt x="7391280" y="6134132"/>
                  </a:cubicBezTo>
                  <a:cubicBezTo>
                    <a:pt x="7343427" y="6173921"/>
                    <a:pt x="7297511" y="6215922"/>
                    <a:pt x="7252511" y="6259105"/>
                  </a:cubicBezTo>
                  <a:cubicBezTo>
                    <a:pt x="7229784" y="6280990"/>
                    <a:pt x="7208635" y="6302433"/>
                    <a:pt x="7185601" y="6325894"/>
                  </a:cubicBezTo>
                  <a:lnTo>
                    <a:pt x="7116651" y="6397010"/>
                  </a:lnTo>
                  <a:lnTo>
                    <a:pt x="6978545" y="6541607"/>
                  </a:lnTo>
                  <a:cubicBezTo>
                    <a:pt x="6885693" y="6638397"/>
                    <a:pt x="6789885" y="6734943"/>
                    <a:pt x="6693009" y="6832716"/>
                  </a:cubicBezTo>
                  <a:lnTo>
                    <a:pt x="6667488" y="6858000"/>
                  </a:lnTo>
                  <a:lnTo>
                    <a:pt x="6056793" y="6858000"/>
                  </a:lnTo>
                  <a:lnTo>
                    <a:pt x="6077345" y="6835420"/>
                  </a:lnTo>
                  <a:cubicBezTo>
                    <a:pt x="6121427" y="6785747"/>
                    <a:pt x="6164948" y="6735090"/>
                    <a:pt x="6208519" y="6683989"/>
                  </a:cubicBezTo>
                  <a:lnTo>
                    <a:pt x="6340001" y="6529852"/>
                  </a:lnTo>
                  <a:cubicBezTo>
                    <a:pt x="6428315" y="6426667"/>
                    <a:pt x="6516733" y="6321417"/>
                    <a:pt x="6611419" y="6219317"/>
                  </a:cubicBezTo>
                  <a:cubicBezTo>
                    <a:pt x="6658864" y="6168363"/>
                    <a:pt x="6707584" y="6117950"/>
                    <a:pt x="6757678" y="6068228"/>
                  </a:cubicBezTo>
                  <a:lnTo>
                    <a:pt x="6833713" y="5994061"/>
                  </a:lnTo>
                  <a:cubicBezTo>
                    <a:pt x="6859346" y="5969422"/>
                    <a:pt x="6887579" y="5943404"/>
                    <a:pt x="6915148" y="5918812"/>
                  </a:cubicBezTo>
                  <a:cubicBezTo>
                    <a:pt x="7026295" y="5819219"/>
                    <a:pt x="7148602" y="5729117"/>
                    <a:pt x="7276311" y="5650229"/>
                  </a:cubicBezTo>
                  <a:cubicBezTo>
                    <a:pt x="7403918" y="5571046"/>
                    <a:pt x="7537794" y="5505190"/>
                    <a:pt x="7664942" y="5445681"/>
                  </a:cubicBezTo>
                  <a:cubicBezTo>
                    <a:pt x="7728491" y="5416024"/>
                    <a:pt x="7790410" y="5387449"/>
                    <a:pt x="7848505" y="5358333"/>
                  </a:cubicBezTo>
                  <a:cubicBezTo>
                    <a:pt x="7906805" y="5329315"/>
                    <a:pt x="7961843" y="5300101"/>
                    <a:pt x="8011785" y="5267788"/>
                  </a:cubicBezTo>
                  <a:cubicBezTo>
                    <a:pt x="8112281" y="5203950"/>
                    <a:pt x="8193615" y="5128111"/>
                    <a:pt x="8260273" y="5034370"/>
                  </a:cubicBezTo>
                  <a:cubicBezTo>
                    <a:pt x="8326370" y="4940776"/>
                    <a:pt x="8378657" y="4831640"/>
                    <a:pt x="8417589" y="4714488"/>
                  </a:cubicBezTo>
                  <a:cubicBezTo>
                    <a:pt x="8456372" y="4597485"/>
                    <a:pt x="8481140" y="4471332"/>
                    <a:pt x="8495000" y="4346409"/>
                  </a:cubicBezTo>
                  <a:cubicBezTo>
                    <a:pt x="8508404" y="4221044"/>
                    <a:pt x="8511359" y="4095482"/>
                    <a:pt x="8508556" y="3971101"/>
                  </a:cubicBezTo>
                  <a:cubicBezTo>
                    <a:pt x="8504530" y="3846571"/>
                    <a:pt x="8495663" y="3723222"/>
                    <a:pt x="8483330" y="3600710"/>
                  </a:cubicBezTo>
                  <a:cubicBezTo>
                    <a:pt x="8470793" y="3478148"/>
                    <a:pt x="8451888" y="3356421"/>
                    <a:pt x="8425336" y="3236121"/>
                  </a:cubicBezTo>
                  <a:cubicBezTo>
                    <a:pt x="8399091" y="3115774"/>
                    <a:pt x="8367801" y="2996655"/>
                    <a:pt x="8334575" y="2877977"/>
                  </a:cubicBezTo>
                  <a:cubicBezTo>
                    <a:pt x="8268222" y="2640772"/>
                    <a:pt x="8190100" y="2404057"/>
                    <a:pt x="8087513" y="2174622"/>
                  </a:cubicBezTo>
                  <a:cubicBezTo>
                    <a:pt x="7985081" y="1945237"/>
                    <a:pt x="7863233" y="1721900"/>
                    <a:pt x="7723650" y="1507613"/>
                  </a:cubicBezTo>
                  <a:cubicBezTo>
                    <a:pt x="7653527" y="1400692"/>
                    <a:pt x="7579684" y="1295589"/>
                    <a:pt x="7501815" y="1192947"/>
                  </a:cubicBezTo>
                  <a:cubicBezTo>
                    <a:pt x="7423844" y="1090353"/>
                    <a:pt x="7340778" y="991103"/>
                    <a:pt x="7254399" y="894361"/>
                  </a:cubicBezTo>
                  <a:cubicBezTo>
                    <a:pt x="7082047" y="700485"/>
                    <a:pt x="6893083" y="519052"/>
                    <a:pt x="6689339" y="354046"/>
                  </a:cubicBezTo>
                  <a:cubicBezTo>
                    <a:pt x="6536914" y="229775"/>
                    <a:pt x="6375602" y="115325"/>
                    <a:pt x="6206651" y="12626"/>
                  </a:cubicBezTo>
                  <a:close/>
                  <a:moveTo>
                    <a:pt x="1827105" y="0"/>
                  </a:moveTo>
                  <a:lnTo>
                    <a:pt x="2807607" y="0"/>
                  </a:lnTo>
                  <a:lnTo>
                    <a:pt x="2667958" y="88235"/>
                  </a:lnTo>
                  <a:cubicBezTo>
                    <a:pt x="2560098" y="159777"/>
                    <a:pt x="2455754" y="235690"/>
                    <a:pt x="2354723" y="314947"/>
                  </a:cubicBezTo>
                  <a:cubicBezTo>
                    <a:pt x="2253464" y="394030"/>
                    <a:pt x="2156943" y="478181"/>
                    <a:pt x="2059963" y="561545"/>
                  </a:cubicBezTo>
                  <a:cubicBezTo>
                    <a:pt x="1962831" y="644811"/>
                    <a:pt x="1868297" y="731322"/>
                    <a:pt x="1780798" y="824425"/>
                  </a:cubicBezTo>
                  <a:cubicBezTo>
                    <a:pt x="1429010" y="1195013"/>
                    <a:pt x="1148011" y="1628455"/>
                    <a:pt x="954714" y="2094309"/>
                  </a:cubicBezTo>
                  <a:cubicBezTo>
                    <a:pt x="857938" y="2327186"/>
                    <a:pt x="783229" y="2568326"/>
                    <a:pt x="732676" y="2813646"/>
                  </a:cubicBezTo>
                  <a:cubicBezTo>
                    <a:pt x="707552" y="2936307"/>
                    <a:pt x="688085" y="3059952"/>
                    <a:pt x="673867" y="3183989"/>
                  </a:cubicBezTo>
                  <a:cubicBezTo>
                    <a:pt x="660056" y="3308075"/>
                    <a:pt x="651341" y="3432605"/>
                    <a:pt x="647621" y="3557281"/>
                  </a:cubicBezTo>
                  <a:cubicBezTo>
                    <a:pt x="644411" y="3681958"/>
                    <a:pt x="645329" y="3806733"/>
                    <a:pt x="653381" y="3931214"/>
                  </a:cubicBezTo>
                  <a:cubicBezTo>
                    <a:pt x="659852" y="4055792"/>
                    <a:pt x="672949" y="4179977"/>
                    <a:pt x="690428" y="4303719"/>
                  </a:cubicBezTo>
                  <a:cubicBezTo>
                    <a:pt x="726408" y="4551057"/>
                    <a:pt x="786440" y="4795835"/>
                    <a:pt x="871801" y="5033041"/>
                  </a:cubicBezTo>
                  <a:cubicBezTo>
                    <a:pt x="957007" y="5270247"/>
                    <a:pt x="1065962" y="5500322"/>
                    <a:pt x="1197749" y="5718494"/>
                  </a:cubicBezTo>
                  <a:cubicBezTo>
                    <a:pt x="1263846" y="5827433"/>
                    <a:pt x="1334937" y="5933813"/>
                    <a:pt x="1411480" y="6036703"/>
                  </a:cubicBezTo>
                  <a:cubicBezTo>
                    <a:pt x="1449548" y="6088295"/>
                    <a:pt x="1489451" y="6138609"/>
                    <a:pt x="1530170" y="6188430"/>
                  </a:cubicBezTo>
                  <a:cubicBezTo>
                    <a:pt x="1571447" y="6238055"/>
                    <a:pt x="1613644" y="6287336"/>
                    <a:pt x="1657165" y="6335385"/>
                  </a:cubicBezTo>
                  <a:cubicBezTo>
                    <a:pt x="1744079" y="6431708"/>
                    <a:pt x="1835644" y="6524282"/>
                    <a:pt x="1931343" y="6612896"/>
                  </a:cubicBezTo>
                  <a:lnTo>
                    <a:pt x="2220133" y="6858000"/>
                  </a:lnTo>
                  <a:lnTo>
                    <a:pt x="1539862" y="6858000"/>
                  </a:lnTo>
                  <a:lnTo>
                    <a:pt x="1307111" y="6648873"/>
                  </a:lnTo>
                  <a:cubicBezTo>
                    <a:pt x="1101839" y="6448063"/>
                    <a:pt x="913180" y="6225465"/>
                    <a:pt x="750258" y="5987570"/>
                  </a:cubicBezTo>
                  <a:cubicBezTo>
                    <a:pt x="587232" y="5749281"/>
                    <a:pt x="448261" y="5494813"/>
                    <a:pt x="335382" y="5229279"/>
                  </a:cubicBezTo>
                  <a:cubicBezTo>
                    <a:pt x="222298" y="4963793"/>
                    <a:pt x="137040" y="4686652"/>
                    <a:pt x="79351" y="4403854"/>
                  </a:cubicBezTo>
                  <a:cubicBezTo>
                    <a:pt x="50150" y="4262456"/>
                    <a:pt x="29767" y="4119385"/>
                    <a:pt x="16007" y="3975723"/>
                  </a:cubicBezTo>
                  <a:cubicBezTo>
                    <a:pt x="3930" y="3831964"/>
                    <a:pt x="-2441" y="3687614"/>
                    <a:pt x="871" y="3543362"/>
                  </a:cubicBezTo>
                  <a:cubicBezTo>
                    <a:pt x="3522" y="3399160"/>
                    <a:pt x="14172" y="3255105"/>
                    <a:pt x="32519" y="3112085"/>
                  </a:cubicBezTo>
                  <a:cubicBezTo>
                    <a:pt x="50508" y="2969014"/>
                    <a:pt x="76090" y="2826925"/>
                    <a:pt x="108502" y="2686511"/>
                  </a:cubicBezTo>
                  <a:cubicBezTo>
                    <a:pt x="173019" y="2405533"/>
                    <a:pt x="263474" y="2130703"/>
                    <a:pt x="378239" y="1865955"/>
                  </a:cubicBezTo>
                  <a:cubicBezTo>
                    <a:pt x="607922" y="1336607"/>
                    <a:pt x="935706" y="848228"/>
                    <a:pt x="1343701" y="431508"/>
                  </a:cubicBezTo>
                  <a:cubicBezTo>
                    <a:pt x="1446133" y="327783"/>
                    <a:pt x="1550910" y="225926"/>
                    <a:pt x="1661853" y="130268"/>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Shape 15">
              <a:extLst>
                <a:ext uri="{FF2B5EF4-FFF2-40B4-BE49-F238E27FC236}">
                  <a16:creationId xmlns:a16="http://schemas.microsoft.com/office/drawing/2014/main" id="{6A0C77B5-3FAA-4D4F-9555-89D7516088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3402" y="3985"/>
              <a:ext cx="9767847" cy="6858000"/>
            </a:xfrm>
            <a:custGeom>
              <a:avLst/>
              <a:gdLst>
                <a:gd name="connsiteX0" fmla="*/ 7145704 w 9767847"/>
                <a:gd name="connsiteY0" fmla="*/ 0 h 6858000"/>
                <a:gd name="connsiteX1" fmla="*/ 7875738 w 9767847"/>
                <a:gd name="connsiteY1" fmla="*/ 0 h 6858000"/>
                <a:gd name="connsiteX2" fmla="*/ 7990553 w 9767847"/>
                <a:gd name="connsiteY2" fmla="*/ 85415 h 6858000"/>
                <a:gd name="connsiteX3" fmla="*/ 9767847 w 9767847"/>
                <a:gd name="connsiteY3" fmla="*/ 3653129 h 6858000"/>
                <a:gd name="connsiteX4" fmla="*/ 8652597 w 9767847"/>
                <a:gd name="connsiteY4" fmla="*/ 6594103 h 6858000"/>
                <a:gd name="connsiteX5" fmla="*/ 8399240 w 9767847"/>
                <a:gd name="connsiteY5" fmla="*/ 6858000 h 6858000"/>
                <a:gd name="connsiteX6" fmla="*/ 6766926 w 9767847"/>
                <a:gd name="connsiteY6" fmla="*/ 6858000 h 6858000"/>
                <a:gd name="connsiteX7" fmla="*/ 6804586 w 9767847"/>
                <a:gd name="connsiteY7" fmla="*/ 6821201 h 6858000"/>
                <a:gd name="connsiteX8" fmla="*/ 6881735 w 9767847"/>
                <a:gd name="connsiteY8" fmla="*/ 6745295 h 6858000"/>
                <a:gd name="connsiteX9" fmla="*/ 6958883 w 9767847"/>
                <a:gd name="connsiteY9" fmla="*/ 6668920 h 6858000"/>
                <a:gd name="connsiteX10" fmla="*/ 7267925 w 9767847"/>
                <a:gd name="connsiteY10" fmla="*/ 6359792 h 6858000"/>
                <a:gd name="connsiteX11" fmla="*/ 7424360 w 9767847"/>
                <a:gd name="connsiteY11" fmla="*/ 6204783 h 6858000"/>
                <a:gd name="connsiteX12" fmla="*/ 7504938 w 9767847"/>
                <a:gd name="connsiteY12" fmla="*/ 6126806 h 6858000"/>
                <a:gd name="connsiteX13" fmla="*/ 7546396 w 9767847"/>
                <a:gd name="connsiteY13" fmla="*/ 6087795 h 6858000"/>
                <a:gd name="connsiteX14" fmla="*/ 7588002 w 9767847"/>
                <a:gd name="connsiteY14" fmla="*/ 6049630 h 6858000"/>
                <a:gd name="connsiteX15" fmla="*/ 7631000 w 9767847"/>
                <a:gd name="connsiteY15" fmla="*/ 6010807 h 6858000"/>
                <a:gd name="connsiteX16" fmla="*/ 7675440 w 9767847"/>
                <a:gd name="connsiteY16" fmla="*/ 5972407 h 6858000"/>
                <a:gd name="connsiteX17" fmla="*/ 7720626 w 9767847"/>
                <a:gd name="connsiteY17" fmla="*/ 5934949 h 6858000"/>
                <a:gd name="connsiteX18" fmla="*/ 7766458 w 9767847"/>
                <a:gd name="connsiteY18" fmla="*/ 5898432 h 6858000"/>
                <a:gd name="connsiteX19" fmla="*/ 7955254 w 9767847"/>
                <a:gd name="connsiteY19" fmla="*/ 5760926 h 6858000"/>
                <a:gd name="connsiteX20" fmla="*/ 8352678 w 9767847"/>
                <a:gd name="connsiteY20" fmla="*/ 5521728 h 6858000"/>
                <a:gd name="connsiteX21" fmla="*/ 8451350 w 9767847"/>
                <a:gd name="connsiteY21" fmla="*/ 5469352 h 6858000"/>
                <a:gd name="connsiteX22" fmla="*/ 8548532 w 9767847"/>
                <a:gd name="connsiteY22" fmla="*/ 5417493 h 6858000"/>
                <a:gd name="connsiteX23" fmla="*/ 8729473 w 9767847"/>
                <a:gd name="connsiteY23" fmla="*/ 5314059 h 6858000"/>
                <a:gd name="connsiteX24" fmla="*/ 8770781 w 9767847"/>
                <a:gd name="connsiteY24" fmla="*/ 5287330 h 6858000"/>
                <a:gd name="connsiteX25" fmla="*/ 8790964 w 9767847"/>
                <a:gd name="connsiteY25" fmla="*/ 5273590 h 6858000"/>
                <a:gd name="connsiteX26" fmla="*/ 8810499 w 9767847"/>
                <a:gd name="connsiteY26" fmla="*/ 5259801 h 6858000"/>
                <a:gd name="connsiteX27" fmla="*/ 8883571 w 9767847"/>
                <a:gd name="connsiteY27" fmla="*/ 5202577 h 6858000"/>
                <a:gd name="connsiteX28" fmla="*/ 9006651 w 9767847"/>
                <a:gd name="connsiteY28" fmla="*/ 5074625 h 6858000"/>
                <a:gd name="connsiteX29" fmla="*/ 9033494 w 9767847"/>
                <a:gd name="connsiteY29" fmla="*/ 5038203 h 6858000"/>
                <a:gd name="connsiteX30" fmla="*/ 9040305 w 9767847"/>
                <a:gd name="connsiteY30" fmla="*/ 5028649 h 6858000"/>
                <a:gd name="connsiteX31" fmla="*/ 9046568 w 9767847"/>
                <a:gd name="connsiteY31" fmla="*/ 5019379 h 6858000"/>
                <a:gd name="connsiteX32" fmla="*/ 9058846 w 9767847"/>
                <a:gd name="connsiteY32" fmla="*/ 5000743 h 6858000"/>
                <a:gd name="connsiteX33" fmla="*/ 9104529 w 9767847"/>
                <a:gd name="connsiteY33" fmla="*/ 4922203 h 6858000"/>
                <a:gd name="connsiteX34" fmla="*/ 9181081 w 9767847"/>
                <a:gd name="connsiteY34" fmla="*/ 4748792 h 6858000"/>
                <a:gd name="connsiteX35" fmla="*/ 9240731 w 9767847"/>
                <a:gd name="connsiteY35" fmla="*/ 4561970 h 6858000"/>
                <a:gd name="connsiteX36" fmla="*/ 9265388 w 9767847"/>
                <a:gd name="connsiteY36" fmla="*/ 4465171 h 6858000"/>
                <a:gd name="connsiteX37" fmla="*/ 9276571 w 9767847"/>
                <a:gd name="connsiteY37" fmla="*/ 4416041 h 6858000"/>
                <a:gd name="connsiteX38" fmla="*/ 9281841 w 9767847"/>
                <a:gd name="connsiteY38" fmla="*/ 4391477 h 6858000"/>
                <a:gd name="connsiteX39" fmla="*/ 9286513 w 9767847"/>
                <a:gd name="connsiteY39" fmla="*/ 4368936 h 6858000"/>
                <a:gd name="connsiteX40" fmla="*/ 9296754 w 9767847"/>
                <a:gd name="connsiteY40" fmla="*/ 4316136 h 6858000"/>
                <a:gd name="connsiteX41" fmla="*/ 9301029 w 9767847"/>
                <a:gd name="connsiteY41" fmla="*/ 4293172 h 6858000"/>
                <a:gd name="connsiteX42" fmla="*/ 9302818 w 9767847"/>
                <a:gd name="connsiteY42" fmla="*/ 4282679 h 6858000"/>
                <a:gd name="connsiteX43" fmla="*/ 9304658 w 9767847"/>
                <a:gd name="connsiteY43" fmla="*/ 4270914 h 6858000"/>
                <a:gd name="connsiteX44" fmla="*/ 9312810 w 9767847"/>
                <a:gd name="connsiteY44" fmla="*/ 4220043 h 6858000"/>
                <a:gd name="connsiteX45" fmla="*/ 9316887 w 9767847"/>
                <a:gd name="connsiteY45" fmla="*/ 4194584 h 6858000"/>
                <a:gd name="connsiteX46" fmla="*/ 9318923 w 9767847"/>
                <a:gd name="connsiteY46" fmla="*/ 4181878 h 6858000"/>
                <a:gd name="connsiteX47" fmla="*/ 9320515 w 9767847"/>
                <a:gd name="connsiteY47" fmla="*/ 4168984 h 6858000"/>
                <a:gd name="connsiteX48" fmla="*/ 9332445 w 9767847"/>
                <a:gd name="connsiteY48" fmla="*/ 4069079 h 6858000"/>
                <a:gd name="connsiteX49" fmla="*/ 9336173 w 9767847"/>
                <a:gd name="connsiteY49" fmla="*/ 4022774 h 6858000"/>
                <a:gd name="connsiteX50" fmla="*/ 9340199 w 9767847"/>
                <a:gd name="connsiteY50" fmla="*/ 3969269 h 6858000"/>
                <a:gd name="connsiteX51" fmla="*/ 9347557 w 9767847"/>
                <a:gd name="connsiteY51" fmla="*/ 3770070 h 6858000"/>
                <a:gd name="connsiteX52" fmla="*/ 9346364 w 9767847"/>
                <a:gd name="connsiteY52" fmla="*/ 3669036 h 6858000"/>
                <a:gd name="connsiteX53" fmla="*/ 9344921 w 9767847"/>
                <a:gd name="connsiteY53" fmla="*/ 3619341 h 6858000"/>
                <a:gd name="connsiteX54" fmla="*/ 9344524 w 9767847"/>
                <a:gd name="connsiteY54" fmla="*/ 3607624 h 6858000"/>
                <a:gd name="connsiteX55" fmla="*/ 9343728 w 9767847"/>
                <a:gd name="connsiteY55" fmla="*/ 3594872 h 6858000"/>
                <a:gd name="connsiteX56" fmla="*/ 9342188 w 9767847"/>
                <a:gd name="connsiteY56" fmla="*/ 3569366 h 6858000"/>
                <a:gd name="connsiteX57" fmla="*/ 9339056 w 9767847"/>
                <a:gd name="connsiteY57" fmla="*/ 3518354 h 6858000"/>
                <a:gd name="connsiteX58" fmla="*/ 9334334 w 9767847"/>
                <a:gd name="connsiteY58" fmla="*/ 3467155 h 6858000"/>
                <a:gd name="connsiteX59" fmla="*/ 9329363 w 9767847"/>
                <a:gd name="connsiteY59" fmla="*/ 3415908 h 6858000"/>
                <a:gd name="connsiteX60" fmla="*/ 9328319 w 9767847"/>
                <a:gd name="connsiteY60" fmla="*/ 3404755 h 6858000"/>
                <a:gd name="connsiteX61" fmla="*/ 9327177 w 9767847"/>
                <a:gd name="connsiteY61" fmla="*/ 3394214 h 6858000"/>
                <a:gd name="connsiteX62" fmla="*/ 9324293 w 9767847"/>
                <a:gd name="connsiteY62" fmla="*/ 3370872 h 6858000"/>
                <a:gd name="connsiteX63" fmla="*/ 9320763 w 9767847"/>
                <a:gd name="connsiteY63" fmla="*/ 3344427 h 6858000"/>
                <a:gd name="connsiteX64" fmla="*/ 9317184 w 9767847"/>
                <a:gd name="connsiteY64" fmla="*/ 3315343 h 6858000"/>
                <a:gd name="connsiteX65" fmla="*/ 9311021 w 9767847"/>
                <a:gd name="connsiteY65" fmla="*/ 3270309 h 6858000"/>
                <a:gd name="connsiteX66" fmla="*/ 9302719 w 9767847"/>
                <a:gd name="connsiteY66" fmla="*/ 3219815 h 6858000"/>
                <a:gd name="connsiteX67" fmla="*/ 9293970 w 9767847"/>
                <a:gd name="connsiteY67" fmla="*/ 3169887 h 6858000"/>
                <a:gd name="connsiteX68" fmla="*/ 9252065 w 9767847"/>
                <a:gd name="connsiteY68" fmla="*/ 2971205 h 6858000"/>
                <a:gd name="connsiteX69" fmla="*/ 9227211 w 9767847"/>
                <a:gd name="connsiteY69" fmla="*/ 2872571 h 6858000"/>
                <a:gd name="connsiteX70" fmla="*/ 9220699 w 9767847"/>
                <a:gd name="connsiteY70" fmla="*/ 2848524 h 6858000"/>
                <a:gd name="connsiteX71" fmla="*/ 9213740 w 9767847"/>
                <a:gd name="connsiteY71" fmla="*/ 2824289 h 6858000"/>
                <a:gd name="connsiteX72" fmla="*/ 9199374 w 9767847"/>
                <a:gd name="connsiteY72" fmla="*/ 2775536 h 6858000"/>
                <a:gd name="connsiteX73" fmla="*/ 9061829 w 9767847"/>
                <a:gd name="connsiteY73" fmla="*/ 2389515 h 6858000"/>
                <a:gd name="connsiteX74" fmla="*/ 8978865 w 9767847"/>
                <a:gd name="connsiteY74" fmla="*/ 2200953 h 6858000"/>
                <a:gd name="connsiteX75" fmla="*/ 8956694 w 9767847"/>
                <a:gd name="connsiteY75" fmla="*/ 2154317 h 6858000"/>
                <a:gd name="connsiteX76" fmla="*/ 8934176 w 9767847"/>
                <a:gd name="connsiteY76" fmla="*/ 2108012 h 6858000"/>
                <a:gd name="connsiteX77" fmla="*/ 8887151 w 9767847"/>
                <a:gd name="connsiteY77" fmla="*/ 2015448 h 6858000"/>
                <a:gd name="connsiteX78" fmla="*/ 8787533 w 9767847"/>
                <a:gd name="connsiteY78" fmla="*/ 1832625 h 6858000"/>
                <a:gd name="connsiteX79" fmla="*/ 8761485 w 9767847"/>
                <a:gd name="connsiteY79" fmla="*/ 1787496 h 6858000"/>
                <a:gd name="connsiteX80" fmla="*/ 8734791 w 9767847"/>
                <a:gd name="connsiteY80" fmla="*/ 1741991 h 6858000"/>
                <a:gd name="connsiteX81" fmla="*/ 8680808 w 9767847"/>
                <a:gd name="connsiteY81" fmla="*/ 1652910 h 6858000"/>
                <a:gd name="connsiteX82" fmla="*/ 8567024 w 9767847"/>
                <a:gd name="connsiteY82" fmla="*/ 1477004 h 6858000"/>
                <a:gd name="connsiteX83" fmla="*/ 8537446 w 9767847"/>
                <a:gd name="connsiteY83" fmla="*/ 1433428 h 6858000"/>
                <a:gd name="connsiteX84" fmla="*/ 8507423 w 9767847"/>
                <a:gd name="connsiteY84" fmla="*/ 1389994 h 6858000"/>
                <a:gd name="connsiteX85" fmla="*/ 8446529 w 9767847"/>
                <a:gd name="connsiteY85" fmla="*/ 1304393 h 6858000"/>
                <a:gd name="connsiteX86" fmla="*/ 8319224 w 9767847"/>
                <a:gd name="connsiteY86" fmla="*/ 1135124 h 6858000"/>
                <a:gd name="connsiteX87" fmla="*/ 8286366 w 9767847"/>
                <a:gd name="connsiteY87" fmla="*/ 1093148 h 6858000"/>
                <a:gd name="connsiteX88" fmla="*/ 8270161 w 9767847"/>
                <a:gd name="connsiteY88" fmla="*/ 1072538 h 6858000"/>
                <a:gd name="connsiteX89" fmla="*/ 8253856 w 9767847"/>
                <a:gd name="connsiteY89" fmla="*/ 1052254 h 6858000"/>
                <a:gd name="connsiteX90" fmla="*/ 8186352 w 9767847"/>
                <a:gd name="connsiteY90" fmla="*/ 970373 h 6858000"/>
                <a:gd name="connsiteX91" fmla="*/ 8046768 w 9767847"/>
                <a:gd name="connsiteY91" fmla="*/ 809527 h 6858000"/>
                <a:gd name="connsiteX92" fmla="*/ 8010927 w 9767847"/>
                <a:gd name="connsiteY92" fmla="*/ 769951 h 6858000"/>
                <a:gd name="connsiteX93" fmla="*/ 7974788 w 9767847"/>
                <a:gd name="connsiteY93" fmla="*/ 730751 h 6858000"/>
                <a:gd name="connsiteX94" fmla="*/ 7901070 w 9767847"/>
                <a:gd name="connsiteY94" fmla="*/ 652823 h 6858000"/>
                <a:gd name="connsiteX95" fmla="*/ 7750054 w 9767847"/>
                <a:gd name="connsiteY95" fmla="*/ 501106 h 6858000"/>
                <a:gd name="connsiteX96" fmla="*/ 7592277 w 9767847"/>
                <a:gd name="connsiteY96" fmla="*/ 355319 h 6858000"/>
                <a:gd name="connsiteX97" fmla="*/ 7257734 w 9767847"/>
                <a:gd name="connsiteY97" fmla="*/ 81062 h 6858000"/>
                <a:gd name="connsiteX98" fmla="*/ 1892109 w 9767847"/>
                <a:gd name="connsiteY98" fmla="*/ 0 h 6858000"/>
                <a:gd name="connsiteX99" fmla="*/ 2298402 w 9767847"/>
                <a:gd name="connsiteY99" fmla="*/ 0 h 6858000"/>
                <a:gd name="connsiteX100" fmla="*/ 2135542 w 9767847"/>
                <a:gd name="connsiteY100" fmla="*/ 121879 h 6858000"/>
                <a:gd name="connsiteX101" fmla="*/ 1969576 w 9767847"/>
                <a:gd name="connsiteY101" fmla="*/ 259084 h 6858000"/>
                <a:gd name="connsiteX102" fmla="*/ 1659938 w 9767847"/>
                <a:gd name="connsiteY102" fmla="*/ 553953 h 6858000"/>
                <a:gd name="connsiteX103" fmla="*/ 729383 w 9767847"/>
                <a:gd name="connsiteY103" fmla="*/ 1940578 h 6858000"/>
                <a:gd name="connsiteX104" fmla="*/ 578465 w 9767847"/>
                <a:gd name="connsiteY104" fmla="*/ 2324905 h 6858000"/>
                <a:gd name="connsiteX105" fmla="*/ 465080 w 9767847"/>
                <a:gd name="connsiteY105" fmla="*/ 2718973 h 6858000"/>
                <a:gd name="connsiteX106" fmla="*/ 423820 w 9767847"/>
                <a:gd name="connsiteY106" fmla="*/ 2919535 h 6858000"/>
                <a:gd name="connsiteX107" fmla="*/ 392355 w 9767847"/>
                <a:gd name="connsiteY107" fmla="*/ 3122169 h 6858000"/>
                <a:gd name="connsiteX108" fmla="*/ 358801 w 9767847"/>
                <a:gd name="connsiteY108" fmla="*/ 3531013 h 6858000"/>
                <a:gd name="connsiteX109" fmla="*/ 410350 w 9767847"/>
                <a:gd name="connsiteY109" fmla="*/ 4352324 h 6858000"/>
                <a:gd name="connsiteX110" fmla="*/ 449022 w 9767847"/>
                <a:gd name="connsiteY110" fmla="*/ 4555147 h 6858000"/>
                <a:gd name="connsiteX111" fmla="*/ 498882 w 9767847"/>
                <a:gd name="connsiteY111" fmla="*/ 4756463 h 6858000"/>
                <a:gd name="connsiteX112" fmla="*/ 559775 w 9767847"/>
                <a:gd name="connsiteY112" fmla="*/ 4955755 h 6858000"/>
                <a:gd name="connsiteX113" fmla="*/ 631406 w 9767847"/>
                <a:gd name="connsiteY113" fmla="*/ 5152084 h 6858000"/>
                <a:gd name="connsiteX114" fmla="*/ 1023461 w 9767847"/>
                <a:gd name="connsiteY114" fmla="*/ 5898055 h 6858000"/>
                <a:gd name="connsiteX115" fmla="*/ 1575880 w 9767847"/>
                <a:gd name="connsiteY115" fmla="*/ 6551744 h 6858000"/>
                <a:gd name="connsiteX116" fmla="*/ 1905228 w 9767847"/>
                <a:gd name="connsiteY116" fmla="*/ 6833566 h 6858000"/>
                <a:gd name="connsiteX117" fmla="*/ 1938629 w 9767847"/>
                <a:gd name="connsiteY117" fmla="*/ 6858000 h 6858000"/>
                <a:gd name="connsiteX118" fmla="*/ 1368607 w 9767847"/>
                <a:gd name="connsiteY118" fmla="*/ 6858000 h 6858000"/>
                <a:gd name="connsiteX119" fmla="*/ 1115251 w 9767847"/>
                <a:gd name="connsiteY119" fmla="*/ 6594103 h 6858000"/>
                <a:gd name="connsiteX120" fmla="*/ 0 w 9767847"/>
                <a:gd name="connsiteY120" fmla="*/ 3653129 h 6858000"/>
                <a:gd name="connsiteX121" fmla="*/ 1777294 w 9767847"/>
                <a:gd name="connsiteY121" fmla="*/ 8541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9767847" h="6858000">
                  <a:moveTo>
                    <a:pt x="7145704" y="0"/>
                  </a:moveTo>
                  <a:lnTo>
                    <a:pt x="7875738" y="0"/>
                  </a:lnTo>
                  <a:lnTo>
                    <a:pt x="7990553" y="85415"/>
                  </a:lnTo>
                  <a:cubicBezTo>
                    <a:pt x="9075991" y="933432"/>
                    <a:pt x="9767847" y="2216793"/>
                    <a:pt x="9767847" y="3653129"/>
                  </a:cubicBezTo>
                  <a:cubicBezTo>
                    <a:pt x="9767847" y="4770280"/>
                    <a:pt x="9349317" y="5794890"/>
                    <a:pt x="8652597" y="6594103"/>
                  </a:cubicBezTo>
                  <a:lnTo>
                    <a:pt x="8399240" y="6858000"/>
                  </a:lnTo>
                  <a:lnTo>
                    <a:pt x="6766926" y="6858000"/>
                  </a:lnTo>
                  <a:lnTo>
                    <a:pt x="6804586" y="6821201"/>
                  </a:lnTo>
                  <a:lnTo>
                    <a:pt x="6881735" y="6745295"/>
                  </a:lnTo>
                  <a:cubicBezTo>
                    <a:pt x="6907435" y="6719979"/>
                    <a:pt x="6933134" y="6694896"/>
                    <a:pt x="6958883" y="6668920"/>
                  </a:cubicBezTo>
                  <a:lnTo>
                    <a:pt x="7267925" y="6359792"/>
                  </a:lnTo>
                  <a:lnTo>
                    <a:pt x="7424360" y="6204783"/>
                  </a:lnTo>
                  <a:cubicBezTo>
                    <a:pt x="7450754" y="6178900"/>
                    <a:pt x="7477598" y="6152829"/>
                    <a:pt x="7504938" y="6126806"/>
                  </a:cubicBezTo>
                  <a:lnTo>
                    <a:pt x="7546396" y="6087795"/>
                  </a:lnTo>
                  <a:cubicBezTo>
                    <a:pt x="7560264" y="6074901"/>
                    <a:pt x="7574780" y="6061630"/>
                    <a:pt x="7588002" y="6049630"/>
                  </a:cubicBezTo>
                  <a:lnTo>
                    <a:pt x="7631000" y="6010807"/>
                  </a:lnTo>
                  <a:lnTo>
                    <a:pt x="7675440" y="5972407"/>
                  </a:lnTo>
                  <a:cubicBezTo>
                    <a:pt x="7690404" y="5959796"/>
                    <a:pt x="7705564" y="5947419"/>
                    <a:pt x="7720626" y="5934949"/>
                  </a:cubicBezTo>
                  <a:cubicBezTo>
                    <a:pt x="7735738" y="5922525"/>
                    <a:pt x="7751197" y="5910619"/>
                    <a:pt x="7766458" y="5898432"/>
                  </a:cubicBezTo>
                  <a:cubicBezTo>
                    <a:pt x="7827949" y="5850290"/>
                    <a:pt x="7890979" y="5804597"/>
                    <a:pt x="7955254" y="5760926"/>
                  </a:cubicBezTo>
                  <a:cubicBezTo>
                    <a:pt x="8083800" y="5673632"/>
                    <a:pt x="8216872" y="5594434"/>
                    <a:pt x="8352678" y="5521728"/>
                  </a:cubicBezTo>
                  <a:lnTo>
                    <a:pt x="8451350" y="5469352"/>
                  </a:lnTo>
                  <a:lnTo>
                    <a:pt x="8548532" y="5417493"/>
                  </a:lnTo>
                  <a:cubicBezTo>
                    <a:pt x="8612110" y="5383188"/>
                    <a:pt x="8673251" y="5349306"/>
                    <a:pt x="8729473" y="5314059"/>
                  </a:cubicBezTo>
                  <a:cubicBezTo>
                    <a:pt x="8743591" y="5305213"/>
                    <a:pt x="8757161" y="5296459"/>
                    <a:pt x="8770781" y="5287330"/>
                  </a:cubicBezTo>
                  <a:cubicBezTo>
                    <a:pt x="8777591" y="5282765"/>
                    <a:pt x="8784451" y="5278201"/>
                    <a:pt x="8790964" y="5273590"/>
                  </a:cubicBezTo>
                  <a:cubicBezTo>
                    <a:pt x="8797574" y="5268977"/>
                    <a:pt x="8804235" y="5264412"/>
                    <a:pt x="8810499" y="5259801"/>
                  </a:cubicBezTo>
                  <a:cubicBezTo>
                    <a:pt x="8835999" y="5241401"/>
                    <a:pt x="8860407" y="5222389"/>
                    <a:pt x="8883571" y="5202577"/>
                  </a:cubicBezTo>
                  <a:cubicBezTo>
                    <a:pt x="8929900" y="5162954"/>
                    <a:pt x="8971258" y="5120413"/>
                    <a:pt x="9006651" y="5074625"/>
                  </a:cubicBezTo>
                  <a:cubicBezTo>
                    <a:pt x="9015351" y="5063426"/>
                    <a:pt x="9024398" y="5050955"/>
                    <a:pt x="9033494" y="5038203"/>
                  </a:cubicBezTo>
                  <a:lnTo>
                    <a:pt x="9040305" y="5028649"/>
                  </a:lnTo>
                  <a:lnTo>
                    <a:pt x="9046568" y="5019379"/>
                  </a:lnTo>
                  <a:cubicBezTo>
                    <a:pt x="9050743" y="5013261"/>
                    <a:pt x="9054819" y="5007050"/>
                    <a:pt x="9058846" y="5000743"/>
                  </a:cubicBezTo>
                  <a:cubicBezTo>
                    <a:pt x="9075002" y="4975615"/>
                    <a:pt x="9090212" y="4949403"/>
                    <a:pt x="9104529" y="4922203"/>
                  </a:cubicBezTo>
                  <a:cubicBezTo>
                    <a:pt x="9133211" y="4867850"/>
                    <a:pt x="9158313" y="4809545"/>
                    <a:pt x="9181081" y="4748792"/>
                  </a:cubicBezTo>
                  <a:cubicBezTo>
                    <a:pt x="9203748" y="4688276"/>
                    <a:pt x="9223383" y="4625876"/>
                    <a:pt x="9240731" y="4561970"/>
                  </a:cubicBezTo>
                  <a:cubicBezTo>
                    <a:pt x="9249481" y="4530064"/>
                    <a:pt x="9257682" y="4497782"/>
                    <a:pt x="9265388" y="4465171"/>
                  </a:cubicBezTo>
                  <a:cubicBezTo>
                    <a:pt x="9269215" y="4448842"/>
                    <a:pt x="9272943" y="4432465"/>
                    <a:pt x="9276571" y="4416041"/>
                  </a:cubicBezTo>
                  <a:lnTo>
                    <a:pt x="9281841" y="4391477"/>
                  </a:lnTo>
                  <a:lnTo>
                    <a:pt x="9286513" y="4368936"/>
                  </a:lnTo>
                  <a:lnTo>
                    <a:pt x="9296754" y="4316136"/>
                  </a:lnTo>
                  <a:lnTo>
                    <a:pt x="9301029" y="4293172"/>
                  </a:lnTo>
                  <a:lnTo>
                    <a:pt x="9302818" y="4282679"/>
                  </a:lnTo>
                  <a:lnTo>
                    <a:pt x="9304658" y="4270914"/>
                  </a:lnTo>
                  <a:lnTo>
                    <a:pt x="9312810" y="4220043"/>
                  </a:lnTo>
                  <a:lnTo>
                    <a:pt x="9316887" y="4194584"/>
                  </a:lnTo>
                  <a:lnTo>
                    <a:pt x="9318923" y="4181878"/>
                  </a:lnTo>
                  <a:cubicBezTo>
                    <a:pt x="9319570" y="4177644"/>
                    <a:pt x="9319969" y="4173267"/>
                    <a:pt x="9320515" y="4168984"/>
                  </a:cubicBezTo>
                  <a:lnTo>
                    <a:pt x="9332445" y="4069079"/>
                  </a:lnTo>
                  <a:cubicBezTo>
                    <a:pt x="9333836" y="4056468"/>
                    <a:pt x="9334880" y="4040986"/>
                    <a:pt x="9336173" y="4022774"/>
                  </a:cubicBezTo>
                  <a:lnTo>
                    <a:pt x="9340199" y="3969269"/>
                  </a:lnTo>
                  <a:cubicBezTo>
                    <a:pt x="9345071" y="3903904"/>
                    <a:pt x="9347358" y="3837081"/>
                    <a:pt x="9347557" y="3770070"/>
                  </a:cubicBezTo>
                  <a:cubicBezTo>
                    <a:pt x="9347656" y="3736518"/>
                    <a:pt x="9347209" y="3702871"/>
                    <a:pt x="9346364" y="3669036"/>
                  </a:cubicBezTo>
                  <a:lnTo>
                    <a:pt x="9344921" y="3619341"/>
                  </a:lnTo>
                  <a:lnTo>
                    <a:pt x="9344524" y="3607624"/>
                  </a:lnTo>
                  <a:lnTo>
                    <a:pt x="9343728" y="3594872"/>
                  </a:lnTo>
                  <a:lnTo>
                    <a:pt x="9342188" y="3569366"/>
                  </a:lnTo>
                  <a:lnTo>
                    <a:pt x="9339056" y="3518354"/>
                  </a:lnTo>
                  <a:cubicBezTo>
                    <a:pt x="9337914" y="3501319"/>
                    <a:pt x="9335874" y="3484236"/>
                    <a:pt x="9334334" y="3467155"/>
                  </a:cubicBezTo>
                  <a:lnTo>
                    <a:pt x="9329363" y="3415908"/>
                  </a:lnTo>
                  <a:lnTo>
                    <a:pt x="9328319" y="3404755"/>
                  </a:lnTo>
                  <a:lnTo>
                    <a:pt x="9327177" y="3394214"/>
                  </a:lnTo>
                  <a:lnTo>
                    <a:pt x="9324293" y="3370872"/>
                  </a:lnTo>
                  <a:lnTo>
                    <a:pt x="9320763" y="3344427"/>
                  </a:lnTo>
                  <a:lnTo>
                    <a:pt x="9317184" y="3315343"/>
                  </a:lnTo>
                  <a:cubicBezTo>
                    <a:pt x="9315594" y="3300991"/>
                    <a:pt x="9313506" y="3286404"/>
                    <a:pt x="9311021" y="3270309"/>
                  </a:cubicBezTo>
                  <a:lnTo>
                    <a:pt x="9302719" y="3219815"/>
                  </a:lnTo>
                  <a:cubicBezTo>
                    <a:pt x="9299936" y="3203157"/>
                    <a:pt x="9297003" y="3186498"/>
                    <a:pt x="9293970" y="3169887"/>
                  </a:cubicBezTo>
                  <a:cubicBezTo>
                    <a:pt x="9281891" y="3103393"/>
                    <a:pt x="9267674" y="3037182"/>
                    <a:pt x="9252065" y="2971205"/>
                  </a:cubicBezTo>
                  <a:cubicBezTo>
                    <a:pt x="9244261" y="2938265"/>
                    <a:pt x="9235959" y="2905371"/>
                    <a:pt x="9227211" y="2872571"/>
                  </a:cubicBezTo>
                  <a:lnTo>
                    <a:pt x="9220699" y="2848524"/>
                  </a:lnTo>
                  <a:lnTo>
                    <a:pt x="9213740" y="2824289"/>
                  </a:lnTo>
                  <a:cubicBezTo>
                    <a:pt x="9209216" y="2808147"/>
                    <a:pt x="9204345" y="2791866"/>
                    <a:pt x="9199374" y="2775536"/>
                  </a:cubicBezTo>
                  <a:cubicBezTo>
                    <a:pt x="9159855" y="2645184"/>
                    <a:pt x="9114272" y="2516197"/>
                    <a:pt x="9061829" y="2389515"/>
                  </a:cubicBezTo>
                  <a:cubicBezTo>
                    <a:pt x="9035582" y="2326175"/>
                    <a:pt x="9008043" y="2263258"/>
                    <a:pt x="8978865" y="2200953"/>
                  </a:cubicBezTo>
                  <a:lnTo>
                    <a:pt x="8956694" y="2154317"/>
                  </a:lnTo>
                  <a:lnTo>
                    <a:pt x="8934176" y="2108012"/>
                  </a:lnTo>
                  <a:cubicBezTo>
                    <a:pt x="8918915" y="2077189"/>
                    <a:pt x="8903157" y="2046130"/>
                    <a:pt x="8887151" y="2015448"/>
                  </a:cubicBezTo>
                  <a:cubicBezTo>
                    <a:pt x="8854988" y="1953989"/>
                    <a:pt x="8822082" y="1892908"/>
                    <a:pt x="8787533" y="1832625"/>
                  </a:cubicBezTo>
                  <a:lnTo>
                    <a:pt x="8761485" y="1787496"/>
                  </a:lnTo>
                  <a:lnTo>
                    <a:pt x="8734791" y="1741991"/>
                  </a:lnTo>
                  <a:cubicBezTo>
                    <a:pt x="8717047" y="1711921"/>
                    <a:pt x="8699200" y="1682461"/>
                    <a:pt x="8680808" y="1652910"/>
                  </a:cubicBezTo>
                  <a:cubicBezTo>
                    <a:pt x="8644322" y="1593756"/>
                    <a:pt x="8606194" y="1535216"/>
                    <a:pt x="8567024" y="1477004"/>
                  </a:cubicBezTo>
                  <a:lnTo>
                    <a:pt x="8537446" y="1433428"/>
                  </a:lnTo>
                  <a:lnTo>
                    <a:pt x="8507423" y="1389994"/>
                  </a:lnTo>
                  <a:cubicBezTo>
                    <a:pt x="8487390" y="1361382"/>
                    <a:pt x="8467158" y="1332817"/>
                    <a:pt x="8446529" y="1304393"/>
                  </a:cubicBezTo>
                  <a:cubicBezTo>
                    <a:pt x="8405271" y="1247595"/>
                    <a:pt x="8362718" y="1191218"/>
                    <a:pt x="8319224" y="1135124"/>
                  </a:cubicBezTo>
                  <a:lnTo>
                    <a:pt x="8286366" y="1093148"/>
                  </a:lnTo>
                  <a:lnTo>
                    <a:pt x="8270161" y="1072538"/>
                  </a:lnTo>
                  <a:lnTo>
                    <a:pt x="8253856" y="1052254"/>
                  </a:lnTo>
                  <a:cubicBezTo>
                    <a:pt x="8231636" y="1024773"/>
                    <a:pt x="8209117" y="997479"/>
                    <a:pt x="8186352" y="970373"/>
                  </a:cubicBezTo>
                  <a:cubicBezTo>
                    <a:pt x="8140917" y="916020"/>
                    <a:pt x="8094240" y="862515"/>
                    <a:pt x="8046768" y="809527"/>
                  </a:cubicBezTo>
                  <a:lnTo>
                    <a:pt x="8010927" y="769951"/>
                  </a:lnTo>
                  <a:lnTo>
                    <a:pt x="7974788" y="730751"/>
                  </a:lnTo>
                  <a:cubicBezTo>
                    <a:pt x="7950382" y="704587"/>
                    <a:pt x="7925824" y="678563"/>
                    <a:pt x="7901070" y="652823"/>
                  </a:cubicBezTo>
                  <a:cubicBezTo>
                    <a:pt x="7851510" y="601387"/>
                    <a:pt x="7801404" y="550612"/>
                    <a:pt x="7750054" y="501106"/>
                  </a:cubicBezTo>
                  <a:cubicBezTo>
                    <a:pt x="7698902" y="451742"/>
                    <a:pt x="7645913" y="403036"/>
                    <a:pt x="7592277" y="355319"/>
                  </a:cubicBezTo>
                  <a:cubicBezTo>
                    <a:pt x="7484856" y="259884"/>
                    <a:pt x="7373308" y="168402"/>
                    <a:pt x="7257734" y="81062"/>
                  </a:cubicBezTo>
                  <a:close/>
                  <a:moveTo>
                    <a:pt x="1892109" y="0"/>
                  </a:moveTo>
                  <a:lnTo>
                    <a:pt x="2298402" y="0"/>
                  </a:lnTo>
                  <a:lnTo>
                    <a:pt x="2135542" y="121879"/>
                  </a:lnTo>
                  <a:cubicBezTo>
                    <a:pt x="2078998" y="166378"/>
                    <a:pt x="2023659" y="212143"/>
                    <a:pt x="1969576" y="259084"/>
                  </a:cubicBezTo>
                  <a:cubicBezTo>
                    <a:pt x="1861309" y="352918"/>
                    <a:pt x="1758064" y="451412"/>
                    <a:pt x="1659938" y="553953"/>
                  </a:cubicBezTo>
                  <a:cubicBezTo>
                    <a:pt x="1266987" y="964444"/>
                    <a:pt x="953820" y="1435593"/>
                    <a:pt x="729383" y="1940578"/>
                  </a:cubicBezTo>
                  <a:cubicBezTo>
                    <a:pt x="673260" y="2066459"/>
                    <a:pt x="622855" y="2195070"/>
                    <a:pt x="578465" y="2324905"/>
                  </a:cubicBezTo>
                  <a:cubicBezTo>
                    <a:pt x="534125" y="2454785"/>
                    <a:pt x="496147" y="2586314"/>
                    <a:pt x="465080" y="2718973"/>
                  </a:cubicBezTo>
                  <a:cubicBezTo>
                    <a:pt x="449769" y="2785089"/>
                    <a:pt x="435850" y="2852289"/>
                    <a:pt x="423820" y="2919535"/>
                  </a:cubicBezTo>
                  <a:cubicBezTo>
                    <a:pt x="411840" y="2986829"/>
                    <a:pt x="401054" y="3054358"/>
                    <a:pt x="392355" y="3122169"/>
                  </a:cubicBezTo>
                  <a:cubicBezTo>
                    <a:pt x="374509" y="3257744"/>
                    <a:pt x="363424" y="3393978"/>
                    <a:pt x="358801" y="3531013"/>
                  </a:cubicBezTo>
                  <a:cubicBezTo>
                    <a:pt x="349009" y="3804941"/>
                    <a:pt x="366357" y="4079668"/>
                    <a:pt x="410350" y="4352324"/>
                  </a:cubicBezTo>
                  <a:cubicBezTo>
                    <a:pt x="421286" y="4420230"/>
                    <a:pt x="434209" y="4487758"/>
                    <a:pt x="449022" y="4555147"/>
                  </a:cubicBezTo>
                  <a:cubicBezTo>
                    <a:pt x="463737" y="4622534"/>
                    <a:pt x="480389" y="4689686"/>
                    <a:pt x="498882" y="4756463"/>
                  </a:cubicBezTo>
                  <a:cubicBezTo>
                    <a:pt x="517373" y="4823239"/>
                    <a:pt x="537704" y="4889733"/>
                    <a:pt x="559775" y="4955755"/>
                  </a:cubicBezTo>
                  <a:cubicBezTo>
                    <a:pt x="581946" y="5021873"/>
                    <a:pt x="605358" y="5087473"/>
                    <a:pt x="631406" y="5152084"/>
                  </a:cubicBezTo>
                  <a:cubicBezTo>
                    <a:pt x="734055" y="5411706"/>
                    <a:pt x="865188" y="5662668"/>
                    <a:pt x="1023461" y="5898055"/>
                  </a:cubicBezTo>
                  <a:cubicBezTo>
                    <a:pt x="1181487" y="6133676"/>
                    <a:pt x="1367051" y="6353345"/>
                    <a:pt x="1575880" y="6551744"/>
                  </a:cubicBezTo>
                  <a:cubicBezTo>
                    <a:pt x="1680269" y="6651014"/>
                    <a:pt x="1790338" y="6745037"/>
                    <a:pt x="1905228" y="6833566"/>
                  </a:cubicBezTo>
                  <a:lnTo>
                    <a:pt x="1938629" y="6858000"/>
                  </a:lnTo>
                  <a:lnTo>
                    <a:pt x="1368607" y="6858000"/>
                  </a:lnTo>
                  <a:lnTo>
                    <a:pt x="1115251" y="6594103"/>
                  </a:lnTo>
                  <a:cubicBezTo>
                    <a:pt x="418530" y="5794890"/>
                    <a:pt x="0" y="4770280"/>
                    <a:pt x="0" y="3653129"/>
                  </a:cubicBezTo>
                  <a:cubicBezTo>
                    <a:pt x="0" y="2216793"/>
                    <a:pt x="691856" y="933432"/>
                    <a:pt x="1777294" y="85415"/>
                  </a:cubicBezTo>
                  <a:close/>
                </a:path>
              </a:pathLst>
            </a:custGeom>
            <a:solidFill>
              <a:schemeClr val="bg1">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lt1"/>
                </a:solidFill>
              </a:endParaRPr>
            </a:p>
          </p:txBody>
        </p:sp>
        <p:sp>
          <p:nvSpPr>
            <p:cNvPr id="17" name="Freeform: Shape 16">
              <a:extLst>
                <a:ext uri="{FF2B5EF4-FFF2-40B4-BE49-F238E27FC236}">
                  <a16:creationId xmlns:a16="http://schemas.microsoft.com/office/drawing/2014/main" id="{5F0C96D1-A8B7-4C8E-9997-D823FD1591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18434" y="3985"/>
              <a:ext cx="9747620" cy="6858000"/>
            </a:xfrm>
            <a:custGeom>
              <a:avLst/>
              <a:gdLst>
                <a:gd name="connsiteX0" fmla="*/ 7235453 w 9747620"/>
                <a:gd name="connsiteY0" fmla="*/ 0 h 6858000"/>
                <a:gd name="connsiteX1" fmla="*/ 7548130 w 9747620"/>
                <a:gd name="connsiteY1" fmla="*/ 0 h 6858000"/>
                <a:gd name="connsiteX2" fmla="*/ 7710334 w 9747620"/>
                <a:gd name="connsiteY2" fmla="*/ 111973 h 6858000"/>
                <a:gd name="connsiteX3" fmla="*/ 7889188 w 9747620"/>
                <a:gd name="connsiteY3" fmla="*/ 251542 h 6858000"/>
                <a:gd name="connsiteX4" fmla="*/ 8061828 w 9747620"/>
                <a:gd name="connsiteY4" fmla="*/ 398586 h 6858000"/>
                <a:gd name="connsiteX5" fmla="*/ 8145637 w 9747620"/>
                <a:gd name="connsiteY5" fmla="*/ 474218 h 6858000"/>
                <a:gd name="connsiteX6" fmla="*/ 8187242 w 9747620"/>
                <a:gd name="connsiteY6" fmla="*/ 512753 h 6858000"/>
                <a:gd name="connsiteX7" fmla="*/ 8228402 w 9747620"/>
                <a:gd name="connsiteY7" fmla="*/ 551575 h 6858000"/>
                <a:gd name="connsiteX8" fmla="*/ 8389211 w 9747620"/>
                <a:gd name="connsiteY8" fmla="*/ 710937 h 6858000"/>
                <a:gd name="connsiteX9" fmla="*/ 8467206 w 9747620"/>
                <a:gd name="connsiteY9" fmla="*/ 793088 h 6858000"/>
                <a:gd name="connsiteX10" fmla="*/ 8486791 w 9747620"/>
                <a:gd name="connsiteY10" fmla="*/ 814223 h 6858000"/>
                <a:gd name="connsiteX11" fmla="*/ 8505979 w 9747620"/>
                <a:gd name="connsiteY11" fmla="*/ 835409 h 6858000"/>
                <a:gd name="connsiteX12" fmla="*/ 8543509 w 9747620"/>
                <a:gd name="connsiteY12" fmla="*/ 877346 h 6858000"/>
                <a:gd name="connsiteX13" fmla="*/ 8690549 w 9747620"/>
                <a:gd name="connsiteY13" fmla="*/ 1048978 h 6858000"/>
                <a:gd name="connsiteX14" fmla="*/ 8761732 w 9747620"/>
                <a:gd name="connsiteY14" fmla="*/ 1137502 h 6858000"/>
                <a:gd name="connsiteX15" fmla="*/ 8796379 w 9747620"/>
                <a:gd name="connsiteY15" fmla="*/ 1182077 h 6858000"/>
                <a:gd name="connsiteX16" fmla="*/ 8830678 w 9747620"/>
                <a:gd name="connsiteY16" fmla="*/ 1226986 h 6858000"/>
                <a:gd name="connsiteX17" fmla="*/ 8963353 w 9747620"/>
                <a:gd name="connsiteY17" fmla="*/ 1410936 h 6858000"/>
                <a:gd name="connsiteX18" fmla="*/ 9026483 w 9747620"/>
                <a:gd name="connsiteY18" fmla="*/ 1505499 h 6858000"/>
                <a:gd name="connsiteX19" fmla="*/ 9057004 w 9747620"/>
                <a:gd name="connsiteY19" fmla="*/ 1552613 h 6858000"/>
                <a:gd name="connsiteX20" fmla="*/ 9087278 w 9747620"/>
                <a:gd name="connsiteY20" fmla="*/ 1600542 h 6858000"/>
                <a:gd name="connsiteX21" fmla="*/ 9202851 w 9747620"/>
                <a:gd name="connsiteY21" fmla="*/ 1795515 h 6858000"/>
                <a:gd name="connsiteX22" fmla="*/ 9257332 w 9747620"/>
                <a:gd name="connsiteY22" fmla="*/ 1894920 h 6858000"/>
                <a:gd name="connsiteX23" fmla="*/ 9283778 w 9747620"/>
                <a:gd name="connsiteY23" fmla="*/ 1945436 h 6858000"/>
                <a:gd name="connsiteX24" fmla="*/ 9309428 w 9747620"/>
                <a:gd name="connsiteY24" fmla="*/ 1996193 h 6858000"/>
                <a:gd name="connsiteX25" fmla="*/ 9405714 w 9747620"/>
                <a:gd name="connsiteY25" fmla="*/ 2202191 h 6858000"/>
                <a:gd name="connsiteX26" fmla="*/ 9566524 w 9747620"/>
                <a:gd name="connsiteY26" fmla="*/ 2627653 h 6858000"/>
                <a:gd name="connsiteX27" fmla="*/ 9583573 w 9747620"/>
                <a:gd name="connsiteY27" fmla="*/ 2682195 h 6858000"/>
                <a:gd name="connsiteX28" fmla="*/ 9591974 w 9747620"/>
                <a:gd name="connsiteY28" fmla="*/ 2709707 h 6858000"/>
                <a:gd name="connsiteX29" fmla="*/ 9600027 w 9747620"/>
                <a:gd name="connsiteY29" fmla="*/ 2737650 h 6858000"/>
                <a:gd name="connsiteX30" fmla="*/ 9629803 w 9747620"/>
                <a:gd name="connsiteY30" fmla="*/ 2847694 h 6858000"/>
                <a:gd name="connsiteX31" fmla="*/ 9679909 w 9747620"/>
                <a:gd name="connsiteY31" fmla="*/ 3070131 h 6858000"/>
                <a:gd name="connsiteX32" fmla="*/ 9690498 w 9747620"/>
                <a:gd name="connsiteY32" fmla="*/ 3126159 h 6858000"/>
                <a:gd name="connsiteX33" fmla="*/ 9700390 w 9747620"/>
                <a:gd name="connsiteY33" fmla="*/ 3181805 h 6858000"/>
                <a:gd name="connsiteX34" fmla="*/ 9709685 w 9747620"/>
                <a:gd name="connsiteY34" fmla="*/ 3243392 h 6858000"/>
                <a:gd name="connsiteX35" fmla="*/ 9713016 w 9747620"/>
                <a:gd name="connsiteY35" fmla="*/ 3267597 h 6858000"/>
                <a:gd name="connsiteX36" fmla="*/ 9716844 w 9747620"/>
                <a:gd name="connsiteY36" fmla="*/ 3294437 h 6858000"/>
                <a:gd name="connsiteX37" fmla="*/ 9720820 w 9747620"/>
                <a:gd name="connsiteY37" fmla="*/ 3324488 h 6858000"/>
                <a:gd name="connsiteX38" fmla="*/ 9722709 w 9747620"/>
                <a:gd name="connsiteY38" fmla="*/ 3340737 h 6858000"/>
                <a:gd name="connsiteX39" fmla="*/ 9724301 w 9747620"/>
                <a:gd name="connsiteY39" fmla="*/ 3356361 h 6858000"/>
                <a:gd name="connsiteX40" fmla="*/ 9730166 w 9747620"/>
                <a:gd name="connsiteY40" fmla="*/ 3412197 h 6858000"/>
                <a:gd name="connsiteX41" fmla="*/ 9735783 w 9747620"/>
                <a:gd name="connsiteY41" fmla="*/ 3468083 h 6858000"/>
                <a:gd name="connsiteX42" fmla="*/ 9739760 w 9747620"/>
                <a:gd name="connsiteY42" fmla="*/ 3524399 h 6858000"/>
                <a:gd name="connsiteX43" fmla="*/ 9741748 w 9747620"/>
                <a:gd name="connsiteY43" fmla="*/ 3552580 h 6858000"/>
                <a:gd name="connsiteX44" fmla="*/ 9742742 w 9747620"/>
                <a:gd name="connsiteY44" fmla="*/ 3566672 h 6858000"/>
                <a:gd name="connsiteX45" fmla="*/ 9743488 w 9747620"/>
                <a:gd name="connsiteY45" fmla="*/ 3581865 h 6858000"/>
                <a:gd name="connsiteX46" fmla="*/ 9744731 w 9747620"/>
                <a:gd name="connsiteY46" fmla="*/ 3611341 h 6858000"/>
                <a:gd name="connsiteX47" fmla="*/ 9745725 w 9747620"/>
                <a:gd name="connsiteY47" fmla="*/ 3639715 h 6858000"/>
                <a:gd name="connsiteX48" fmla="*/ 9747613 w 9747620"/>
                <a:gd name="connsiteY48" fmla="*/ 3753786 h 6858000"/>
                <a:gd name="connsiteX49" fmla="*/ 9740405 w 9747620"/>
                <a:gd name="connsiteY49" fmla="*/ 3984609 h 6858000"/>
                <a:gd name="connsiteX50" fmla="*/ 9736329 w 9747620"/>
                <a:gd name="connsiteY50" fmla="*/ 4038434 h 6858000"/>
                <a:gd name="connsiteX51" fmla="*/ 9731408 w 9747620"/>
                <a:gd name="connsiteY51" fmla="*/ 4099446 h 6858000"/>
                <a:gd name="connsiteX52" fmla="*/ 9717987 w 9747620"/>
                <a:gd name="connsiteY52" fmla="*/ 4213325 h 6858000"/>
                <a:gd name="connsiteX53" fmla="*/ 9716297 w 9747620"/>
                <a:gd name="connsiteY53" fmla="*/ 4227129 h 6858000"/>
                <a:gd name="connsiteX54" fmla="*/ 9714110 w 9747620"/>
                <a:gd name="connsiteY54" fmla="*/ 4240981 h 6858000"/>
                <a:gd name="connsiteX55" fmla="*/ 9709785 w 9747620"/>
                <a:gd name="connsiteY55" fmla="*/ 4268731 h 6858000"/>
                <a:gd name="connsiteX56" fmla="*/ 9701086 w 9747620"/>
                <a:gd name="connsiteY56" fmla="*/ 4324185 h 6858000"/>
                <a:gd name="connsiteX57" fmla="*/ 9698699 w 9747620"/>
                <a:gd name="connsiteY57" fmla="*/ 4338994 h 6858000"/>
                <a:gd name="connsiteX58" fmla="*/ 9695966 w 9747620"/>
                <a:gd name="connsiteY58" fmla="*/ 4355050 h 6858000"/>
                <a:gd name="connsiteX59" fmla="*/ 9690299 w 9747620"/>
                <a:gd name="connsiteY59" fmla="*/ 4385054 h 6858000"/>
                <a:gd name="connsiteX60" fmla="*/ 9679909 w 9747620"/>
                <a:gd name="connsiteY60" fmla="*/ 4437919 h 6858000"/>
                <a:gd name="connsiteX61" fmla="*/ 9673647 w 9747620"/>
                <a:gd name="connsiteY61" fmla="*/ 4468162 h 6858000"/>
                <a:gd name="connsiteX62" fmla="*/ 9667532 w 9747620"/>
                <a:gd name="connsiteY62" fmla="*/ 4496296 h 6858000"/>
                <a:gd name="connsiteX63" fmla="*/ 9654658 w 9747620"/>
                <a:gd name="connsiteY63" fmla="*/ 4552277 h 6858000"/>
                <a:gd name="connsiteX64" fmla="*/ 9625876 w 9747620"/>
                <a:gd name="connsiteY64" fmla="*/ 4664478 h 6858000"/>
                <a:gd name="connsiteX65" fmla="*/ 9552803 w 9747620"/>
                <a:gd name="connsiteY65" fmla="*/ 4888737 h 6858000"/>
                <a:gd name="connsiteX66" fmla="*/ 9452639 w 9747620"/>
                <a:gd name="connsiteY66" fmla="*/ 5110934 h 6858000"/>
                <a:gd name="connsiteX67" fmla="*/ 9388017 w 9747620"/>
                <a:gd name="connsiteY67" fmla="*/ 5220020 h 6858000"/>
                <a:gd name="connsiteX68" fmla="*/ 9370073 w 9747620"/>
                <a:gd name="connsiteY68" fmla="*/ 5246811 h 6858000"/>
                <a:gd name="connsiteX69" fmla="*/ 9360926 w 9747620"/>
                <a:gd name="connsiteY69" fmla="*/ 5260040 h 6858000"/>
                <a:gd name="connsiteX70" fmla="*/ 9351829 w 9747620"/>
                <a:gd name="connsiteY70" fmla="*/ 5272646 h 6858000"/>
                <a:gd name="connsiteX71" fmla="*/ 9313305 w 9747620"/>
                <a:gd name="connsiteY71" fmla="*/ 5323881 h 6858000"/>
                <a:gd name="connsiteX72" fmla="*/ 9130375 w 9747620"/>
                <a:gd name="connsiteY72" fmla="*/ 5510802 h 6858000"/>
                <a:gd name="connsiteX73" fmla="*/ 9028422 w 9747620"/>
                <a:gd name="connsiteY73" fmla="*/ 5588878 h 6858000"/>
                <a:gd name="connsiteX74" fmla="*/ 9002424 w 9747620"/>
                <a:gd name="connsiteY74" fmla="*/ 5606707 h 6858000"/>
                <a:gd name="connsiteX75" fmla="*/ 8976525 w 9747620"/>
                <a:gd name="connsiteY75" fmla="*/ 5623866 h 6858000"/>
                <a:gd name="connsiteX76" fmla="*/ 8924181 w 9747620"/>
                <a:gd name="connsiteY76" fmla="*/ 5656793 h 6858000"/>
                <a:gd name="connsiteX77" fmla="*/ 8717291 w 9747620"/>
                <a:gd name="connsiteY77" fmla="*/ 5771582 h 6858000"/>
                <a:gd name="connsiteX78" fmla="*/ 8617129 w 9747620"/>
                <a:gd name="connsiteY78" fmla="*/ 5823105 h 6858000"/>
                <a:gd name="connsiteX79" fmla="*/ 8518207 w 9747620"/>
                <a:gd name="connsiteY79" fmla="*/ 5873671 h 6858000"/>
                <a:gd name="connsiteX80" fmla="*/ 8150558 w 9747620"/>
                <a:gd name="connsiteY80" fmla="*/ 6086761 h 6858000"/>
                <a:gd name="connsiteX81" fmla="*/ 7979410 w 9747620"/>
                <a:gd name="connsiteY81" fmla="*/ 6207158 h 6858000"/>
                <a:gd name="connsiteX82" fmla="*/ 7938300 w 9747620"/>
                <a:gd name="connsiteY82" fmla="*/ 6238887 h 6858000"/>
                <a:gd name="connsiteX83" fmla="*/ 7897936 w 9747620"/>
                <a:gd name="connsiteY83" fmla="*/ 6271286 h 6858000"/>
                <a:gd name="connsiteX84" fmla="*/ 7858367 w 9747620"/>
                <a:gd name="connsiteY84" fmla="*/ 6304357 h 6858000"/>
                <a:gd name="connsiteX85" fmla="*/ 7819048 w 9747620"/>
                <a:gd name="connsiteY85" fmla="*/ 6338770 h 6858000"/>
                <a:gd name="connsiteX86" fmla="*/ 7778882 w 9747620"/>
                <a:gd name="connsiteY86" fmla="*/ 6374477 h 6858000"/>
                <a:gd name="connsiteX87" fmla="*/ 7739563 w 9747620"/>
                <a:gd name="connsiteY87" fmla="*/ 6410328 h 6858000"/>
                <a:gd name="connsiteX88" fmla="*/ 7660824 w 9747620"/>
                <a:gd name="connsiteY88" fmla="*/ 6484138 h 6858000"/>
                <a:gd name="connsiteX89" fmla="*/ 7502302 w 9747620"/>
                <a:gd name="connsiteY89" fmla="*/ 6636360 h 6858000"/>
                <a:gd name="connsiteX90" fmla="*/ 7273394 w 9747620"/>
                <a:gd name="connsiteY90" fmla="*/ 6858000 h 6858000"/>
                <a:gd name="connsiteX91" fmla="*/ 6780690 w 9747620"/>
                <a:gd name="connsiteY91" fmla="*/ 6858000 h 6858000"/>
                <a:gd name="connsiteX92" fmla="*/ 6854939 w 9747620"/>
                <a:gd name="connsiteY92" fmla="*/ 6783597 h 6858000"/>
                <a:gd name="connsiteX93" fmla="*/ 6932087 w 9747620"/>
                <a:gd name="connsiteY93" fmla="*/ 6705809 h 6858000"/>
                <a:gd name="connsiteX94" fmla="*/ 7241130 w 9747620"/>
                <a:gd name="connsiteY94" fmla="*/ 6390965 h 6858000"/>
                <a:gd name="connsiteX95" fmla="*/ 7397564 w 9747620"/>
                <a:gd name="connsiteY95" fmla="*/ 6233087 h 6858000"/>
                <a:gd name="connsiteX96" fmla="*/ 7478142 w 9747620"/>
                <a:gd name="connsiteY96" fmla="*/ 6153670 h 6858000"/>
                <a:gd name="connsiteX97" fmla="*/ 7519600 w 9747620"/>
                <a:gd name="connsiteY97" fmla="*/ 6113937 h 6858000"/>
                <a:gd name="connsiteX98" fmla="*/ 7561207 w 9747620"/>
                <a:gd name="connsiteY98" fmla="*/ 6075067 h 6858000"/>
                <a:gd name="connsiteX99" fmla="*/ 7604204 w 9747620"/>
                <a:gd name="connsiteY99" fmla="*/ 6035526 h 6858000"/>
                <a:gd name="connsiteX100" fmla="*/ 7648644 w 9747620"/>
                <a:gd name="connsiteY100" fmla="*/ 5996416 h 6858000"/>
                <a:gd name="connsiteX101" fmla="*/ 7693830 w 9747620"/>
                <a:gd name="connsiteY101" fmla="*/ 5958264 h 6858000"/>
                <a:gd name="connsiteX102" fmla="*/ 7739662 w 9747620"/>
                <a:gd name="connsiteY102" fmla="*/ 5921073 h 6858000"/>
                <a:gd name="connsiteX103" fmla="*/ 7928458 w 9747620"/>
                <a:gd name="connsiteY103" fmla="*/ 5781025 h 6858000"/>
                <a:gd name="connsiteX104" fmla="*/ 8325882 w 9747620"/>
                <a:gd name="connsiteY104" fmla="*/ 5537450 h 6858000"/>
                <a:gd name="connsiteX105" fmla="*/ 8424555 w 9747620"/>
                <a:gd name="connsiteY105" fmla="*/ 5484106 h 6858000"/>
                <a:gd name="connsiteX106" fmla="*/ 8521737 w 9747620"/>
                <a:gd name="connsiteY106" fmla="*/ 5431289 h 6858000"/>
                <a:gd name="connsiteX107" fmla="*/ 8702677 w 9747620"/>
                <a:gd name="connsiteY107" fmla="*/ 5325942 h 6858000"/>
                <a:gd name="connsiteX108" fmla="*/ 8743986 w 9747620"/>
                <a:gd name="connsiteY108" fmla="*/ 5298717 h 6858000"/>
                <a:gd name="connsiteX109" fmla="*/ 8764167 w 9747620"/>
                <a:gd name="connsiteY109" fmla="*/ 5284723 h 6858000"/>
                <a:gd name="connsiteX110" fmla="*/ 8783704 w 9747620"/>
                <a:gd name="connsiteY110" fmla="*/ 5270679 h 6858000"/>
                <a:gd name="connsiteX111" fmla="*/ 8856776 w 9747620"/>
                <a:gd name="connsiteY111" fmla="*/ 5212399 h 6858000"/>
                <a:gd name="connsiteX112" fmla="*/ 8979856 w 9747620"/>
                <a:gd name="connsiteY112" fmla="*/ 5082081 h 6858000"/>
                <a:gd name="connsiteX113" fmla="*/ 9006699 w 9747620"/>
                <a:gd name="connsiteY113" fmla="*/ 5044984 h 6858000"/>
                <a:gd name="connsiteX114" fmla="*/ 9013509 w 9747620"/>
                <a:gd name="connsiteY114" fmla="*/ 5035254 h 6858000"/>
                <a:gd name="connsiteX115" fmla="*/ 9019773 w 9747620"/>
                <a:gd name="connsiteY115" fmla="*/ 5025812 h 6858000"/>
                <a:gd name="connsiteX116" fmla="*/ 9032050 w 9747620"/>
                <a:gd name="connsiteY116" fmla="*/ 5006833 h 6858000"/>
                <a:gd name="connsiteX117" fmla="*/ 9077733 w 9747620"/>
                <a:gd name="connsiteY117" fmla="*/ 4926839 h 6858000"/>
                <a:gd name="connsiteX118" fmla="*/ 9154285 w 9747620"/>
                <a:gd name="connsiteY118" fmla="*/ 4750223 h 6858000"/>
                <a:gd name="connsiteX119" fmla="*/ 9213936 w 9747620"/>
                <a:gd name="connsiteY119" fmla="*/ 4559945 h 6858000"/>
                <a:gd name="connsiteX120" fmla="*/ 9238592 w 9747620"/>
                <a:gd name="connsiteY120" fmla="*/ 4461357 h 6858000"/>
                <a:gd name="connsiteX121" fmla="*/ 9249776 w 9747620"/>
                <a:gd name="connsiteY121" fmla="*/ 4411319 h 6858000"/>
                <a:gd name="connsiteX122" fmla="*/ 9255046 w 9747620"/>
                <a:gd name="connsiteY122" fmla="*/ 4386299 h 6858000"/>
                <a:gd name="connsiteX123" fmla="*/ 9259718 w 9747620"/>
                <a:gd name="connsiteY123" fmla="*/ 4363342 h 6858000"/>
                <a:gd name="connsiteX124" fmla="*/ 9269959 w 9747620"/>
                <a:gd name="connsiteY124" fmla="*/ 4309566 h 6858000"/>
                <a:gd name="connsiteX125" fmla="*/ 9274233 w 9747620"/>
                <a:gd name="connsiteY125" fmla="*/ 4286176 h 6858000"/>
                <a:gd name="connsiteX126" fmla="*/ 9276022 w 9747620"/>
                <a:gd name="connsiteY126" fmla="*/ 4275489 h 6858000"/>
                <a:gd name="connsiteX127" fmla="*/ 9277861 w 9747620"/>
                <a:gd name="connsiteY127" fmla="*/ 4263506 h 6858000"/>
                <a:gd name="connsiteX128" fmla="*/ 9286014 w 9747620"/>
                <a:gd name="connsiteY128" fmla="*/ 4211696 h 6858000"/>
                <a:gd name="connsiteX129" fmla="*/ 9290092 w 9747620"/>
                <a:gd name="connsiteY129" fmla="*/ 4185767 h 6858000"/>
                <a:gd name="connsiteX130" fmla="*/ 9292128 w 9747620"/>
                <a:gd name="connsiteY130" fmla="*/ 4172826 h 6858000"/>
                <a:gd name="connsiteX131" fmla="*/ 9293720 w 9747620"/>
                <a:gd name="connsiteY131" fmla="*/ 4159693 h 6858000"/>
                <a:gd name="connsiteX132" fmla="*/ 9305650 w 9747620"/>
                <a:gd name="connsiteY132" fmla="*/ 4057941 h 6858000"/>
                <a:gd name="connsiteX133" fmla="*/ 9309378 w 9747620"/>
                <a:gd name="connsiteY133" fmla="*/ 4010779 h 6858000"/>
                <a:gd name="connsiteX134" fmla="*/ 9313454 w 9747620"/>
                <a:gd name="connsiteY134" fmla="*/ 3956428 h 6858000"/>
                <a:gd name="connsiteX135" fmla="*/ 9320811 w 9747620"/>
                <a:gd name="connsiteY135" fmla="*/ 3753546 h 6858000"/>
                <a:gd name="connsiteX136" fmla="*/ 9319617 w 9747620"/>
                <a:gd name="connsiteY136" fmla="*/ 3650643 h 6858000"/>
                <a:gd name="connsiteX137" fmla="*/ 9318176 w 9747620"/>
                <a:gd name="connsiteY137" fmla="*/ 3600030 h 6858000"/>
                <a:gd name="connsiteX138" fmla="*/ 9317778 w 9747620"/>
                <a:gd name="connsiteY138" fmla="*/ 3588096 h 6858000"/>
                <a:gd name="connsiteX139" fmla="*/ 9316983 w 9747620"/>
                <a:gd name="connsiteY139" fmla="*/ 3575107 h 6858000"/>
                <a:gd name="connsiteX140" fmla="*/ 9315443 w 9747620"/>
                <a:gd name="connsiteY140" fmla="*/ 3549130 h 6858000"/>
                <a:gd name="connsiteX141" fmla="*/ 9312311 w 9747620"/>
                <a:gd name="connsiteY141" fmla="*/ 3497176 h 6858000"/>
                <a:gd name="connsiteX142" fmla="*/ 9307587 w 9747620"/>
                <a:gd name="connsiteY142" fmla="*/ 3445029 h 6858000"/>
                <a:gd name="connsiteX143" fmla="*/ 9302618 w 9747620"/>
                <a:gd name="connsiteY143" fmla="*/ 3392835 h 6858000"/>
                <a:gd name="connsiteX144" fmla="*/ 9301574 w 9747620"/>
                <a:gd name="connsiteY144" fmla="*/ 3381476 h 6858000"/>
                <a:gd name="connsiteX145" fmla="*/ 9300430 w 9747620"/>
                <a:gd name="connsiteY145" fmla="*/ 3370740 h 6858000"/>
                <a:gd name="connsiteX146" fmla="*/ 9297547 w 9747620"/>
                <a:gd name="connsiteY146" fmla="*/ 3346966 h 6858000"/>
                <a:gd name="connsiteX147" fmla="*/ 9294017 w 9747620"/>
                <a:gd name="connsiteY147" fmla="*/ 3320030 h 6858000"/>
                <a:gd name="connsiteX148" fmla="*/ 9290439 w 9747620"/>
                <a:gd name="connsiteY148" fmla="*/ 3290410 h 6858000"/>
                <a:gd name="connsiteX149" fmla="*/ 9284275 w 9747620"/>
                <a:gd name="connsiteY149" fmla="*/ 3244544 h 6858000"/>
                <a:gd name="connsiteX150" fmla="*/ 9275974 w 9747620"/>
                <a:gd name="connsiteY150" fmla="*/ 3193116 h 6858000"/>
                <a:gd name="connsiteX151" fmla="*/ 9267224 w 9747620"/>
                <a:gd name="connsiteY151" fmla="*/ 3142264 h 6858000"/>
                <a:gd name="connsiteX152" fmla="*/ 9225320 w 9747620"/>
                <a:gd name="connsiteY152" fmla="*/ 2939909 h 6858000"/>
                <a:gd name="connsiteX153" fmla="*/ 9200466 w 9747620"/>
                <a:gd name="connsiteY153" fmla="*/ 2839449 h 6858000"/>
                <a:gd name="connsiteX154" fmla="*/ 9193953 w 9747620"/>
                <a:gd name="connsiteY154" fmla="*/ 2814958 h 6858000"/>
                <a:gd name="connsiteX155" fmla="*/ 9186993 w 9747620"/>
                <a:gd name="connsiteY155" fmla="*/ 2790276 h 6858000"/>
                <a:gd name="connsiteX156" fmla="*/ 9172628 w 9747620"/>
                <a:gd name="connsiteY156" fmla="*/ 2740621 h 6858000"/>
                <a:gd name="connsiteX157" fmla="*/ 9035082 w 9747620"/>
                <a:gd name="connsiteY157" fmla="*/ 2347463 h 6858000"/>
                <a:gd name="connsiteX158" fmla="*/ 8952118 w 9747620"/>
                <a:gd name="connsiteY158" fmla="*/ 2155413 h 6858000"/>
                <a:gd name="connsiteX159" fmla="*/ 8929948 w 9747620"/>
                <a:gd name="connsiteY159" fmla="*/ 2107915 h 6858000"/>
                <a:gd name="connsiteX160" fmla="*/ 8907429 w 9747620"/>
                <a:gd name="connsiteY160" fmla="*/ 2060753 h 6858000"/>
                <a:gd name="connsiteX161" fmla="*/ 8860404 w 9747620"/>
                <a:gd name="connsiteY161" fmla="*/ 1966478 h 6858000"/>
                <a:gd name="connsiteX162" fmla="*/ 8760788 w 9747620"/>
                <a:gd name="connsiteY162" fmla="*/ 1780274 h 6858000"/>
                <a:gd name="connsiteX163" fmla="*/ 8734740 w 9747620"/>
                <a:gd name="connsiteY163" fmla="*/ 1734311 h 6858000"/>
                <a:gd name="connsiteX164" fmla="*/ 8708046 w 9747620"/>
                <a:gd name="connsiteY164" fmla="*/ 1687963 h 6858000"/>
                <a:gd name="connsiteX165" fmla="*/ 8654062 w 9747620"/>
                <a:gd name="connsiteY165" fmla="*/ 1597234 h 6858000"/>
                <a:gd name="connsiteX166" fmla="*/ 8540278 w 9747620"/>
                <a:gd name="connsiteY166" fmla="*/ 1418077 h 6858000"/>
                <a:gd name="connsiteX167" fmla="*/ 8510701 w 9747620"/>
                <a:gd name="connsiteY167" fmla="*/ 1373695 h 6858000"/>
                <a:gd name="connsiteX168" fmla="*/ 8480676 w 9747620"/>
                <a:gd name="connsiteY168" fmla="*/ 1329457 h 6858000"/>
                <a:gd name="connsiteX169" fmla="*/ 8419782 w 9747620"/>
                <a:gd name="connsiteY169" fmla="*/ 1242275 h 6858000"/>
                <a:gd name="connsiteX170" fmla="*/ 8292478 w 9747620"/>
                <a:gd name="connsiteY170" fmla="*/ 1069875 h 6858000"/>
                <a:gd name="connsiteX171" fmla="*/ 8259620 w 9747620"/>
                <a:gd name="connsiteY171" fmla="*/ 1027123 h 6858000"/>
                <a:gd name="connsiteX172" fmla="*/ 8243416 w 9747620"/>
                <a:gd name="connsiteY172" fmla="*/ 1006130 h 6858000"/>
                <a:gd name="connsiteX173" fmla="*/ 8227110 w 9747620"/>
                <a:gd name="connsiteY173" fmla="*/ 985473 h 6858000"/>
                <a:gd name="connsiteX174" fmla="*/ 8159604 w 9747620"/>
                <a:gd name="connsiteY174" fmla="*/ 902029 h 6858000"/>
                <a:gd name="connsiteX175" fmla="*/ 8020022 w 9747620"/>
                <a:gd name="connsiteY175" fmla="*/ 738209 h 6858000"/>
                <a:gd name="connsiteX176" fmla="*/ 7984182 w 9747620"/>
                <a:gd name="connsiteY176" fmla="*/ 697901 h 6858000"/>
                <a:gd name="connsiteX177" fmla="*/ 7948043 w 9747620"/>
                <a:gd name="connsiteY177" fmla="*/ 657976 h 6858000"/>
                <a:gd name="connsiteX178" fmla="*/ 7874324 w 9747620"/>
                <a:gd name="connsiteY178" fmla="*/ 578607 h 6858000"/>
                <a:gd name="connsiteX179" fmla="*/ 7723308 w 9747620"/>
                <a:gd name="connsiteY179" fmla="*/ 424085 h 6858000"/>
                <a:gd name="connsiteX180" fmla="*/ 7565532 w 9747620"/>
                <a:gd name="connsiteY180" fmla="*/ 275602 h 6858000"/>
                <a:gd name="connsiteX181" fmla="*/ 1832515 w 9747620"/>
                <a:gd name="connsiteY181" fmla="*/ 0 h 6858000"/>
                <a:gd name="connsiteX182" fmla="*/ 2158449 w 9747620"/>
                <a:gd name="connsiteY182" fmla="*/ 0 h 6858000"/>
                <a:gd name="connsiteX183" fmla="*/ 2108797 w 9747620"/>
                <a:gd name="connsiteY183" fmla="*/ 37845 h 6858000"/>
                <a:gd name="connsiteX184" fmla="*/ 1942830 w 9747620"/>
                <a:gd name="connsiteY184" fmla="*/ 177587 h 6858000"/>
                <a:gd name="connsiteX185" fmla="*/ 1633191 w 9747620"/>
                <a:gd name="connsiteY185" fmla="*/ 477909 h 6858000"/>
                <a:gd name="connsiteX186" fmla="*/ 702686 w 9747620"/>
                <a:gd name="connsiteY186" fmla="*/ 1889935 h 6858000"/>
                <a:gd name="connsiteX187" fmla="*/ 551769 w 9747620"/>
                <a:gd name="connsiteY187" fmla="*/ 2281416 h 6858000"/>
                <a:gd name="connsiteX188" fmla="*/ 438383 w 9747620"/>
                <a:gd name="connsiteY188" fmla="*/ 2682772 h 6858000"/>
                <a:gd name="connsiteX189" fmla="*/ 397124 w 9747620"/>
                <a:gd name="connsiteY189" fmla="*/ 2887044 h 6858000"/>
                <a:gd name="connsiteX190" fmla="*/ 365658 w 9747620"/>
                <a:gd name="connsiteY190" fmla="*/ 3093424 h 6858000"/>
                <a:gd name="connsiteX191" fmla="*/ 332105 w 9747620"/>
                <a:gd name="connsiteY191" fmla="*/ 3509828 h 6858000"/>
                <a:gd name="connsiteX192" fmla="*/ 383653 w 9747620"/>
                <a:gd name="connsiteY192" fmla="*/ 4346327 h 6858000"/>
                <a:gd name="connsiteX193" fmla="*/ 422327 w 9747620"/>
                <a:gd name="connsiteY193" fmla="*/ 4552900 h 6858000"/>
                <a:gd name="connsiteX194" fmla="*/ 472184 w 9747620"/>
                <a:gd name="connsiteY194" fmla="*/ 4757939 h 6858000"/>
                <a:gd name="connsiteX195" fmla="*/ 533078 w 9747620"/>
                <a:gd name="connsiteY195" fmla="*/ 4960916 h 6858000"/>
                <a:gd name="connsiteX196" fmla="*/ 604710 w 9747620"/>
                <a:gd name="connsiteY196" fmla="*/ 5160875 h 6858000"/>
                <a:gd name="connsiteX197" fmla="*/ 996766 w 9747620"/>
                <a:gd name="connsiteY197" fmla="*/ 5920640 h 6858000"/>
                <a:gd name="connsiteX198" fmla="*/ 1549183 w 9747620"/>
                <a:gd name="connsiteY198" fmla="*/ 6586417 h 6858000"/>
                <a:gd name="connsiteX199" fmla="*/ 1709890 w 9747620"/>
                <a:gd name="connsiteY199" fmla="*/ 6734063 h 6858000"/>
                <a:gd name="connsiteX200" fmla="*/ 1859761 w 9747620"/>
                <a:gd name="connsiteY200" fmla="*/ 6858000 h 6858000"/>
                <a:gd name="connsiteX201" fmla="*/ 1671798 w 9747620"/>
                <a:gd name="connsiteY201" fmla="*/ 6858000 h 6858000"/>
                <a:gd name="connsiteX202" fmla="*/ 1628044 w 9747620"/>
                <a:gd name="connsiteY202" fmla="*/ 6822717 h 6858000"/>
                <a:gd name="connsiteX203" fmla="*/ 1459756 w 9747620"/>
                <a:gd name="connsiteY203" fmla="*/ 6674223 h 6858000"/>
                <a:gd name="connsiteX204" fmla="*/ 402543 w 9747620"/>
                <a:gd name="connsiteY204" fmla="*/ 5241588 h 6858000"/>
                <a:gd name="connsiteX205" fmla="*/ 311923 w 9747620"/>
                <a:gd name="connsiteY205" fmla="*/ 5036741 h 6858000"/>
                <a:gd name="connsiteX206" fmla="*/ 232140 w 9747620"/>
                <a:gd name="connsiteY206" fmla="*/ 4827483 h 6858000"/>
                <a:gd name="connsiteX207" fmla="*/ 163392 w 9747620"/>
                <a:gd name="connsiteY207" fmla="*/ 4613913 h 6858000"/>
                <a:gd name="connsiteX208" fmla="*/ 106823 w 9747620"/>
                <a:gd name="connsiteY208" fmla="*/ 4396365 h 6858000"/>
                <a:gd name="connsiteX209" fmla="*/ 29326 w 9747620"/>
                <a:gd name="connsiteY209" fmla="*/ 3954702 h 6858000"/>
                <a:gd name="connsiteX210" fmla="*/ 8647 w 9747620"/>
                <a:gd name="connsiteY210" fmla="*/ 3730971 h 6858000"/>
                <a:gd name="connsiteX211" fmla="*/ 2880 w 9747620"/>
                <a:gd name="connsiteY211" fmla="*/ 3618674 h 6858000"/>
                <a:gd name="connsiteX212" fmla="*/ 296 w 9747620"/>
                <a:gd name="connsiteY212" fmla="*/ 3506425 h 6858000"/>
                <a:gd name="connsiteX213" fmla="*/ 20030 w 9747620"/>
                <a:gd name="connsiteY213" fmla="*/ 3056711 h 6858000"/>
                <a:gd name="connsiteX214" fmla="*/ 48664 w 9747620"/>
                <a:gd name="connsiteY214" fmla="*/ 2832980 h 6858000"/>
                <a:gd name="connsiteX215" fmla="*/ 89922 w 9747620"/>
                <a:gd name="connsiteY215" fmla="*/ 2610639 h 6858000"/>
                <a:gd name="connsiteX216" fmla="*/ 211163 w 9747620"/>
                <a:gd name="connsiteY216" fmla="*/ 2174343 h 6858000"/>
                <a:gd name="connsiteX217" fmla="*/ 379129 w 9747620"/>
                <a:gd name="connsiteY217" fmla="*/ 1754393 h 6858000"/>
                <a:gd name="connsiteX218" fmla="*/ 841424 w 9747620"/>
                <a:gd name="connsiteY218" fmla="*/ 976270 h 6858000"/>
                <a:gd name="connsiteX219" fmla="*/ 1130234 w 9747620"/>
                <a:gd name="connsiteY219" fmla="*/ 625768 h 6858000"/>
                <a:gd name="connsiteX220" fmla="*/ 1452897 w 9747620"/>
                <a:gd name="connsiteY220" fmla="*/ 305748 h 6858000"/>
                <a:gd name="connsiteX221" fmla="*/ 1805682 w 9747620"/>
                <a:gd name="connsiteY221" fmla="*/ 1875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Lst>
              <a:rect l="l" t="t" r="r" b="b"/>
              <a:pathLst>
                <a:path w="9747620" h="6858000">
                  <a:moveTo>
                    <a:pt x="7235453" y="0"/>
                  </a:moveTo>
                  <a:lnTo>
                    <a:pt x="7548130" y="0"/>
                  </a:lnTo>
                  <a:lnTo>
                    <a:pt x="7710334" y="111973"/>
                  </a:lnTo>
                  <a:cubicBezTo>
                    <a:pt x="7770781" y="157314"/>
                    <a:pt x="7830282" y="203517"/>
                    <a:pt x="7889188" y="251542"/>
                  </a:cubicBezTo>
                  <a:cubicBezTo>
                    <a:pt x="7947894" y="299470"/>
                    <a:pt x="8005557" y="348453"/>
                    <a:pt x="8061828" y="398586"/>
                  </a:cubicBezTo>
                  <a:cubicBezTo>
                    <a:pt x="8090013" y="423605"/>
                    <a:pt x="8117948" y="448816"/>
                    <a:pt x="8145637" y="474218"/>
                  </a:cubicBezTo>
                  <a:cubicBezTo>
                    <a:pt x="8159506" y="486918"/>
                    <a:pt x="8173375" y="499764"/>
                    <a:pt x="8187242" y="512753"/>
                  </a:cubicBezTo>
                  <a:lnTo>
                    <a:pt x="8228402" y="551575"/>
                  </a:lnTo>
                  <a:cubicBezTo>
                    <a:pt x="8283082" y="603577"/>
                    <a:pt x="8336569" y="656778"/>
                    <a:pt x="8389211" y="710937"/>
                  </a:cubicBezTo>
                  <a:cubicBezTo>
                    <a:pt x="8415458" y="738065"/>
                    <a:pt x="8441455" y="765432"/>
                    <a:pt x="8467206" y="793088"/>
                  </a:cubicBezTo>
                  <a:lnTo>
                    <a:pt x="8486791" y="814223"/>
                  </a:lnTo>
                  <a:lnTo>
                    <a:pt x="8505979" y="835409"/>
                  </a:lnTo>
                  <a:lnTo>
                    <a:pt x="8543509" y="877346"/>
                  </a:lnTo>
                  <a:cubicBezTo>
                    <a:pt x="8593418" y="933423"/>
                    <a:pt x="8642579" y="990601"/>
                    <a:pt x="8690549" y="1048978"/>
                  </a:cubicBezTo>
                  <a:cubicBezTo>
                    <a:pt x="8714558" y="1078168"/>
                    <a:pt x="8738368" y="1107644"/>
                    <a:pt x="8761732" y="1137502"/>
                  </a:cubicBezTo>
                  <a:lnTo>
                    <a:pt x="8796379" y="1182077"/>
                  </a:lnTo>
                  <a:lnTo>
                    <a:pt x="8830678" y="1226986"/>
                  </a:lnTo>
                  <a:cubicBezTo>
                    <a:pt x="8876112" y="1287185"/>
                    <a:pt x="8920304" y="1348532"/>
                    <a:pt x="8963353" y="1410936"/>
                  </a:cubicBezTo>
                  <a:cubicBezTo>
                    <a:pt x="8984727" y="1442137"/>
                    <a:pt x="9005954" y="1473915"/>
                    <a:pt x="9026483" y="1505499"/>
                  </a:cubicBezTo>
                  <a:lnTo>
                    <a:pt x="9057004" y="1552613"/>
                  </a:lnTo>
                  <a:cubicBezTo>
                    <a:pt x="9067245" y="1568525"/>
                    <a:pt x="9077336" y="1584534"/>
                    <a:pt x="9087278" y="1600542"/>
                  </a:cubicBezTo>
                  <a:cubicBezTo>
                    <a:pt x="9127145" y="1664766"/>
                    <a:pt x="9165966" y="1729613"/>
                    <a:pt x="9202851" y="1795515"/>
                  </a:cubicBezTo>
                  <a:cubicBezTo>
                    <a:pt x="9221342" y="1828491"/>
                    <a:pt x="9239437" y="1861417"/>
                    <a:pt x="9257332" y="1894920"/>
                  </a:cubicBezTo>
                  <a:lnTo>
                    <a:pt x="9283778" y="1945436"/>
                  </a:lnTo>
                  <a:lnTo>
                    <a:pt x="9309428" y="1996193"/>
                  </a:lnTo>
                  <a:cubicBezTo>
                    <a:pt x="9343280" y="2064013"/>
                    <a:pt x="9375491" y="2132695"/>
                    <a:pt x="9405714" y="2202191"/>
                  </a:cubicBezTo>
                  <a:cubicBezTo>
                    <a:pt x="9466260" y="2341183"/>
                    <a:pt x="9520493" y="2483053"/>
                    <a:pt x="9566524" y="2627653"/>
                  </a:cubicBezTo>
                  <a:cubicBezTo>
                    <a:pt x="9572289" y="2645675"/>
                    <a:pt x="9578056" y="2663792"/>
                    <a:pt x="9583573" y="2682195"/>
                  </a:cubicBezTo>
                  <a:lnTo>
                    <a:pt x="9591974" y="2709707"/>
                  </a:lnTo>
                  <a:lnTo>
                    <a:pt x="9600027" y="2737650"/>
                  </a:lnTo>
                  <a:cubicBezTo>
                    <a:pt x="9610416" y="2774171"/>
                    <a:pt x="9620358" y="2810884"/>
                    <a:pt x="9629803" y="2847694"/>
                  </a:cubicBezTo>
                  <a:cubicBezTo>
                    <a:pt x="9648692" y="2921312"/>
                    <a:pt x="9665196" y="2995506"/>
                    <a:pt x="9679909" y="3070131"/>
                  </a:cubicBezTo>
                  <a:cubicBezTo>
                    <a:pt x="9683587" y="3088775"/>
                    <a:pt x="9687118" y="3107418"/>
                    <a:pt x="9690498" y="3126159"/>
                  </a:cubicBezTo>
                  <a:lnTo>
                    <a:pt x="9700390" y="3181805"/>
                  </a:lnTo>
                  <a:cubicBezTo>
                    <a:pt x="9703670" y="3201120"/>
                    <a:pt x="9706952" y="3222112"/>
                    <a:pt x="9709685" y="3243392"/>
                  </a:cubicBezTo>
                  <a:lnTo>
                    <a:pt x="9713016" y="3267597"/>
                  </a:lnTo>
                  <a:lnTo>
                    <a:pt x="9716844" y="3294437"/>
                  </a:lnTo>
                  <a:cubicBezTo>
                    <a:pt x="9718186" y="3303926"/>
                    <a:pt x="9719527" y="3313895"/>
                    <a:pt x="9720820" y="3324488"/>
                  </a:cubicBezTo>
                  <a:lnTo>
                    <a:pt x="9722709" y="3340737"/>
                  </a:lnTo>
                  <a:lnTo>
                    <a:pt x="9724301" y="3356361"/>
                  </a:lnTo>
                  <a:lnTo>
                    <a:pt x="9730166" y="3412197"/>
                  </a:lnTo>
                  <a:cubicBezTo>
                    <a:pt x="9732005" y="3430842"/>
                    <a:pt x="9734291" y="3449342"/>
                    <a:pt x="9735783" y="3468083"/>
                  </a:cubicBezTo>
                  <a:lnTo>
                    <a:pt x="9739760" y="3524399"/>
                  </a:lnTo>
                  <a:lnTo>
                    <a:pt x="9741748" y="3552580"/>
                  </a:lnTo>
                  <a:lnTo>
                    <a:pt x="9742742" y="3566672"/>
                  </a:lnTo>
                  <a:lnTo>
                    <a:pt x="9743488" y="3581865"/>
                  </a:lnTo>
                  <a:lnTo>
                    <a:pt x="9744731" y="3611341"/>
                  </a:lnTo>
                  <a:lnTo>
                    <a:pt x="9745725" y="3639715"/>
                  </a:lnTo>
                  <a:cubicBezTo>
                    <a:pt x="9746868" y="3677579"/>
                    <a:pt x="9747514" y="3715587"/>
                    <a:pt x="9747613" y="3753786"/>
                  </a:cubicBezTo>
                  <a:cubicBezTo>
                    <a:pt x="9747763" y="3830232"/>
                    <a:pt x="9745675" y="3906870"/>
                    <a:pt x="9740405" y="3984609"/>
                  </a:cubicBezTo>
                  <a:lnTo>
                    <a:pt x="9736329" y="4038434"/>
                  </a:lnTo>
                  <a:cubicBezTo>
                    <a:pt x="9735087" y="4055976"/>
                    <a:pt x="9733794" y="4076346"/>
                    <a:pt x="9731408" y="4099446"/>
                  </a:cubicBezTo>
                  <a:lnTo>
                    <a:pt x="9717987" y="4213325"/>
                  </a:lnTo>
                  <a:cubicBezTo>
                    <a:pt x="9717441" y="4217926"/>
                    <a:pt x="9716943" y="4222527"/>
                    <a:pt x="9716297" y="4227129"/>
                  </a:cubicBezTo>
                  <a:lnTo>
                    <a:pt x="9714110" y="4240981"/>
                  </a:lnTo>
                  <a:lnTo>
                    <a:pt x="9709785" y="4268731"/>
                  </a:lnTo>
                  <a:lnTo>
                    <a:pt x="9701086" y="4324185"/>
                  </a:lnTo>
                  <a:lnTo>
                    <a:pt x="9698699" y="4338994"/>
                  </a:lnTo>
                  <a:lnTo>
                    <a:pt x="9695966" y="4355050"/>
                  </a:lnTo>
                  <a:cubicBezTo>
                    <a:pt x="9694077" y="4365547"/>
                    <a:pt x="9692188" y="4375516"/>
                    <a:pt x="9690299" y="4385054"/>
                  </a:cubicBezTo>
                  <a:lnTo>
                    <a:pt x="9679909" y="4437919"/>
                  </a:lnTo>
                  <a:cubicBezTo>
                    <a:pt x="9677871" y="4448320"/>
                    <a:pt x="9675735" y="4458097"/>
                    <a:pt x="9673647" y="4468162"/>
                  </a:cubicBezTo>
                  <a:lnTo>
                    <a:pt x="9667532" y="4496296"/>
                  </a:lnTo>
                  <a:cubicBezTo>
                    <a:pt x="9663406" y="4514941"/>
                    <a:pt x="9659081" y="4533585"/>
                    <a:pt x="9654658" y="4552277"/>
                  </a:cubicBezTo>
                  <a:cubicBezTo>
                    <a:pt x="9645760" y="4589613"/>
                    <a:pt x="9636265" y="4627045"/>
                    <a:pt x="9625876" y="4664478"/>
                  </a:cubicBezTo>
                  <a:cubicBezTo>
                    <a:pt x="9605048" y="4739247"/>
                    <a:pt x="9581088" y="4814303"/>
                    <a:pt x="9552803" y="4888737"/>
                  </a:cubicBezTo>
                  <a:cubicBezTo>
                    <a:pt x="9524668" y="4962930"/>
                    <a:pt x="9492109" y="5037459"/>
                    <a:pt x="9452639" y="5110934"/>
                  </a:cubicBezTo>
                  <a:cubicBezTo>
                    <a:pt x="9432905" y="5147695"/>
                    <a:pt x="9411431" y="5184169"/>
                    <a:pt x="9388017" y="5220020"/>
                  </a:cubicBezTo>
                  <a:cubicBezTo>
                    <a:pt x="9382201" y="5228982"/>
                    <a:pt x="9376236" y="5237945"/>
                    <a:pt x="9370073" y="5246811"/>
                  </a:cubicBezTo>
                  <a:lnTo>
                    <a:pt x="9360926" y="5260040"/>
                  </a:lnTo>
                  <a:lnTo>
                    <a:pt x="9351829" y="5272646"/>
                  </a:lnTo>
                  <a:cubicBezTo>
                    <a:pt x="9339700" y="5289468"/>
                    <a:pt x="9327174" y="5306387"/>
                    <a:pt x="9313305" y="5323881"/>
                  </a:cubicBezTo>
                  <a:cubicBezTo>
                    <a:pt x="9258625" y="5393042"/>
                    <a:pt x="9196489" y="5455445"/>
                    <a:pt x="9130375" y="5510802"/>
                  </a:cubicBezTo>
                  <a:cubicBezTo>
                    <a:pt x="9097319" y="5538505"/>
                    <a:pt x="9063268" y="5564530"/>
                    <a:pt x="9028422" y="5588878"/>
                  </a:cubicBezTo>
                  <a:cubicBezTo>
                    <a:pt x="9019723" y="5595109"/>
                    <a:pt x="9011074" y="5600909"/>
                    <a:pt x="9002424" y="5606707"/>
                  </a:cubicBezTo>
                  <a:cubicBezTo>
                    <a:pt x="8993774" y="5612603"/>
                    <a:pt x="8985124" y="5618211"/>
                    <a:pt x="8976525" y="5623866"/>
                  </a:cubicBezTo>
                  <a:cubicBezTo>
                    <a:pt x="8959277" y="5635130"/>
                    <a:pt x="8941629" y="5646201"/>
                    <a:pt x="8924181" y="5656793"/>
                  </a:cubicBezTo>
                  <a:cubicBezTo>
                    <a:pt x="8854291" y="5699259"/>
                    <a:pt x="8784946" y="5736451"/>
                    <a:pt x="8717291" y="5771582"/>
                  </a:cubicBezTo>
                  <a:lnTo>
                    <a:pt x="8617129" y="5823105"/>
                  </a:lnTo>
                  <a:lnTo>
                    <a:pt x="8518207" y="5873671"/>
                  </a:lnTo>
                  <a:cubicBezTo>
                    <a:pt x="8391200" y="5939188"/>
                    <a:pt x="8267922" y="6009788"/>
                    <a:pt x="8150558" y="6086761"/>
                  </a:cubicBezTo>
                  <a:cubicBezTo>
                    <a:pt x="8091901" y="6125248"/>
                    <a:pt x="8034736" y="6165317"/>
                    <a:pt x="7979410" y="6207158"/>
                  </a:cubicBezTo>
                  <a:cubicBezTo>
                    <a:pt x="7965739" y="6217750"/>
                    <a:pt x="7951771" y="6228103"/>
                    <a:pt x="7938300" y="6238887"/>
                  </a:cubicBezTo>
                  <a:lnTo>
                    <a:pt x="7897936" y="6271286"/>
                  </a:lnTo>
                  <a:lnTo>
                    <a:pt x="7858367" y="6304357"/>
                  </a:lnTo>
                  <a:lnTo>
                    <a:pt x="7819048" y="6338770"/>
                  </a:lnTo>
                  <a:cubicBezTo>
                    <a:pt x="7804882" y="6351232"/>
                    <a:pt x="7792105" y="6362591"/>
                    <a:pt x="7778882" y="6374477"/>
                  </a:cubicBezTo>
                  <a:lnTo>
                    <a:pt x="7739563" y="6410328"/>
                  </a:lnTo>
                  <a:cubicBezTo>
                    <a:pt x="7713366" y="6434485"/>
                    <a:pt x="7687168" y="6459120"/>
                    <a:pt x="7660824" y="6484138"/>
                  </a:cubicBezTo>
                  <a:lnTo>
                    <a:pt x="7502302" y="6636360"/>
                  </a:lnTo>
                  <a:lnTo>
                    <a:pt x="7273394" y="6858000"/>
                  </a:lnTo>
                  <a:lnTo>
                    <a:pt x="6780690" y="6858000"/>
                  </a:lnTo>
                  <a:lnTo>
                    <a:pt x="6854939" y="6783597"/>
                  </a:lnTo>
                  <a:cubicBezTo>
                    <a:pt x="6880688" y="6757810"/>
                    <a:pt x="6906338" y="6732265"/>
                    <a:pt x="6932087" y="6705809"/>
                  </a:cubicBezTo>
                  <a:lnTo>
                    <a:pt x="7241130" y="6390965"/>
                  </a:lnTo>
                  <a:lnTo>
                    <a:pt x="7397564" y="6233087"/>
                  </a:lnTo>
                  <a:cubicBezTo>
                    <a:pt x="7424009" y="6206679"/>
                    <a:pt x="7450802" y="6180175"/>
                    <a:pt x="7478142" y="6153670"/>
                  </a:cubicBezTo>
                  <a:lnTo>
                    <a:pt x="7519600" y="6113937"/>
                  </a:lnTo>
                  <a:cubicBezTo>
                    <a:pt x="7533469" y="6100805"/>
                    <a:pt x="7547934" y="6087288"/>
                    <a:pt x="7561207" y="6075067"/>
                  </a:cubicBezTo>
                  <a:lnTo>
                    <a:pt x="7604204" y="6035526"/>
                  </a:lnTo>
                  <a:lnTo>
                    <a:pt x="7648644" y="5996416"/>
                  </a:lnTo>
                  <a:cubicBezTo>
                    <a:pt x="7663608" y="5983570"/>
                    <a:pt x="7678768" y="5971013"/>
                    <a:pt x="7693830" y="5958264"/>
                  </a:cubicBezTo>
                  <a:cubicBezTo>
                    <a:pt x="7708942" y="5945611"/>
                    <a:pt x="7724352" y="5933485"/>
                    <a:pt x="7739662" y="5921073"/>
                  </a:cubicBezTo>
                  <a:cubicBezTo>
                    <a:pt x="7801154" y="5872088"/>
                    <a:pt x="7864234" y="5825502"/>
                    <a:pt x="7928458" y="5781025"/>
                  </a:cubicBezTo>
                  <a:cubicBezTo>
                    <a:pt x="8057005" y="5692164"/>
                    <a:pt x="8190077" y="5611500"/>
                    <a:pt x="8325882" y="5537450"/>
                  </a:cubicBezTo>
                  <a:lnTo>
                    <a:pt x="8424555" y="5484106"/>
                  </a:lnTo>
                  <a:lnTo>
                    <a:pt x="8521737" y="5431289"/>
                  </a:lnTo>
                  <a:cubicBezTo>
                    <a:pt x="8585315" y="5396349"/>
                    <a:pt x="8646456" y="5361840"/>
                    <a:pt x="8702677" y="5325942"/>
                  </a:cubicBezTo>
                  <a:cubicBezTo>
                    <a:pt x="8716795" y="5316931"/>
                    <a:pt x="8730365" y="5308017"/>
                    <a:pt x="8743986" y="5298717"/>
                  </a:cubicBezTo>
                  <a:cubicBezTo>
                    <a:pt x="8750747" y="5294069"/>
                    <a:pt x="8757606" y="5289420"/>
                    <a:pt x="8764167" y="5284723"/>
                  </a:cubicBezTo>
                  <a:cubicBezTo>
                    <a:pt x="8770778" y="5280074"/>
                    <a:pt x="8777440" y="5275377"/>
                    <a:pt x="8783704" y="5270679"/>
                  </a:cubicBezTo>
                  <a:cubicBezTo>
                    <a:pt x="8809155" y="5251987"/>
                    <a:pt x="8833611" y="5232577"/>
                    <a:pt x="8856776" y="5212399"/>
                  </a:cubicBezTo>
                  <a:cubicBezTo>
                    <a:pt x="8903104" y="5172043"/>
                    <a:pt x="8944463" y="5128668"/>
                    <a:pt x="8979856" y="5082081"/>
                  </a:cubicBezTo>
                  <a:cubicBezTo>
                    <a:pt x="8988555" y="5070722"/>
                    <a:pt x="8997602" y="5057973"/>
                    <a:pt x="9006699" y="5044984"/>
                  </a:cubicBezTo>
                  <a:lnTo>
                    <a:pt x="9013509" y="5035254"/>
                  </a:lnTo>
                  <a:lnTo>
                    <a:pt x="9019773" y="5025812"/>
                  </a:lnTo>
                  <a:cubicBezTo>
                    <a:pt x="9023997" y="5019629"/>
                    <a:pt x="9028073" y="5013254"/>
                    <a:pt x="9032050" y="5006833"/>
                  </a:cubicBezTo>
                  <a:cubicBezTo>
                    <a:pt x="9048206" y="4981238"/>
                    <a:pt x="9063417" y="4954542"/>
                    <a:pt x="9077733" y="4926839"/>
                  </a:cubicBezTo>
                  <a:cubicBezTo>
                    <a:pt x="9106415" y="4871434"/>
                    <a:pt x="9131469" y="4812050"/>
                    <a:pt x="9154285" y="4750223"/>
                  </a:cubicBezTo>
                  <a:cubicBezTo>
                    <a:pt x="9176904" y="4688586"/>
                    <a:pt x="9196537" y="4625032"/>
                    <a:pt x="9213936" y="4559945"/>
                  </a:cubicBezTo>
                  <a:cubicBezTo>
                    <a:pt x="9222635" y="4527402"/>
                    <a:pt x="9230887" y="4494523"/>
                    <a:pt x="9238592" y="4461357"/>
                  </a:cubicBezTo>
                  <a:cubicBezTo>
                    <a:pt x="9242419" y="4444773"/>
                    <a:pt x="9246147" y="4428094"/>
                    <a:pt x="9249776" y="4411319"/>
                  </a:cubicBezTo>
                  <a:lnTo>
                    <a:pt x="9255046" y="4386299"/>
                  </a:lnTo>
                  <a:lnTo>
                    <a:pt x="9259718" y="4363342"/>
                  </a:lnTo>
                  <a:lnTo>
                    <a:pt x="9269959" y="4309566"/>
                  </a:lnTo>
                  <a:lnTo>
                    <a:pt x="9274233" y="4286176"/>
                  </a:lnTo>
                  <a:lnTo>
                    <a:pt x="9276022" y="4275489"/>
                  </a:lnTo>
                  <a:lnTo>
                    <a:pt x="9277861" y="4263506"/>
                  </a:lnTo>
                  <a:lnTo>
                    <a:pt x="9286014" y="4211696"/>
                  </a:lnTo>
                  <a:lnTo>
                    <a:pt x="9290092" y="4185767"/>
                  </a:lnTo>
                  <a:lnTo>
                    <a:pt x="9292128" y="4172826"/>
                  </a:lnTo>
                  <a:cubicBezTo>
                    <a:pt x="9292774" y="4168464"/>
                    <a:pt x="9293173" y="4164055"/>
                    <a:pt x="9293720" y="4159693"/>
                  </a:cubicBezTo>
                  <a:lnTo>
                    <a:pt x="9305650" y="4057941"/>
                  </a:lnTo>
                  <a:cubicBezTo>
                    <a:pt x="9306991" y="4045048"/>
                    <a:pt x="9308085" y="4029328"/>
                    <a:pt x="9309378" y="4010779"/>
                  </a:cubicBezTo>
                  <a:lnTo>
                    <a:pt x="9313454" y="3956428"/>
                  </a:lnTo>
                  <a:cubicBezTo>
                    <a:pt x="9318326" y="3889806"/>
                    <a:pt x="9320611" y="3821796"/>
                    <a:pt x="9320811" y="3753546"/>
                  </a:cubicBezTo>
                  <a:cubicBezTo>
                    <a:pt x="9320910" y="3719373"/>
                    <a:pt x="9320513" y="3685056"/>
                    <a:pt x="9319617" y="3650643"/>
                  </a:cubicBezTo>
                  <a:lnTo>
                    <a:pt x="9318176" y="3600030"/>
                  </a:lnTo>
                  <a:lnTo>
                    <a:pt x="9317778" y="3588096"/>
                  </a:lnTo>
                  <a:lnTo>
                    <a:pt x="9316983" y="3575107"/>
                  </a:lnTo>
                  <a:lnTo>
                    <a:pt x="9315443" y="3549130"/>
                  </a:lnTo>
                  <a:lnTo>
                    <a:pt x="9312311" y="3497176"/>
                  </a:lnTo>
                  <a:cubicBezTo>
                    <a:pt x="9311118" y="3479825"/>
                    <a:pt x="9309129" y="3462427"/>
                    <a:pt x="9307587" y="3445029"/>
                  </a:cubicBezTo>
                  <a:lnTo>
                    <a:pt x="9302618" y="3392835"/>
                  </a:lnTo>
                  <a:lnTo>
                    <a:pt x="9301574" y="3381476"/>
                  </a:lnTo>
                  <a:lnTo>
                    <a:pt x="9300430" y="3370740"/>
                  </a:lnTo>
                  <a:lnTo>
                    <a:pt x="9297547" y="3346966"/>
                  </a:lnTo>
                  <a:lnTo>
                    <a:pt x="9294017" y="3320030"/>
                  </a:lnTo>
                  <a:lnTo>
                    <a:pt x="9290439" y="3290410"/>
                  </a:lnTo>
                  <a:cubicBezTo>
                    <a:pt x="9288849" y="3275745"/>
                    <a:pt x="9286761" y="3260934"/>
                    <a:pt x="9284275" y="3244544"/>
                  </a:cubicBezTo>
                  <a:lnTo>
                    <a:pt x="9275974" y="3193116"/>
                  </a:lnTo>
                  <a:cubicBezTo>
                    <a:pt x="9273189" y="3176197"/>
                    <a:pt x="9270256" y="3159230"/>
                    <a:pt x="9267224" y="3142264"/>
                  </a:cubicBezTo>
                  <a:cubicBezTo>
                    <a:pt x="9255146" y="3074493"/>
                    <a:pt x="9240929" y="3007057"/>
                    <a:pt x="9225320" y="2939909"/>
                  </a:cubicBezTo>
                  <a:cubicBezTo>
                    <a:pt x="9217465" y="2906311"/>
                    <a:pt x="9209214" y="2872809"/>
                    <a:pt x="9200466" y="2839449"/>
                  </a:cubicBezTo>
                  <a:lnTo>
                    <a:pt x="9193953" y="2814958"/>
                  </a:lnTo>
                  <a:lnTo>
                    <a:pt x="9186993" y="2790276"/>
                  </a:lnTo>
                  <a:cubicBezTo>
                    <a:pt x="9182471" y="2773836"/>
                    <a:pt x="9177599" y="2757252"/>
                    <a:pt x="9172628" y="2740621"/>
                  </a:cubicBezTo>
                  <a:cubicBezTo>
                    <a:pt x="9133110" y="2607859"/>
                    <a:pt x="9087527" y="2476533"/>
                    <a:pt x="9035082" y="2347463"/>
                  </a:cubicBezTo>
                  <a:cubicBezTo>
                    <a:pt x="9008836" y="2282951"/>
                    <a:pt x="8981298" y="2218870"/>
                    <a:pt x="8952118" y="2155413"/>
                  </a:cubicBezTo>
                  <a:lnTo>
                    <a:pt x="8929948" y="2107915"/>
                  </a:lnTo>
                  <a:lnTo>
                    <a:pt x="8907429" y="2060753"/>
                  </a:lnTo>
                  <a:cubicBezTo>
                    <a:pt x="8892170" y="2029408"/>
                    <a:pt x="8876411" y="1997726"/>
                    <a:pt x="8860404" y="1966478"/>
                  </a:cubicBezTo>
                  <a:cubicBezTo>
                    <a:pt x="8828243" y="1903931"/>
                    <a:pt x="8795336" y="1841670"/>
                    <a:pt x="8760788" y="1780274"/>
                  </a:cubicBezTo>
                  <a:lnTo>
                    <a:pt x="8734740" y="1734311"/>
                  </a:lnTo>
                  <a:lnTo>
                    <a:pt x="8708046" y="1687963"/>
                  </a:lnTo>
                  <a:cubicBezTo>
                    <a:pt x="8690300" y="1657337"/>
                    <a:pt x="8672455" y="1627334"/>
                    <a:pt x="8654062" y="1597234"/>
                  </a:cubicBezTo>
                  <a:cubicBezTo>
                    <a:pt x="8617575" y="1536988"/>
                    <a:pt x="8579398" y="1477365"/>
                    <a:pt x="8540278" y="1418077"/>
                  </a:cubicBezTo>
                  <a:lnTo>
                    <a:pt x="8510701" y="1373695"/>
                  </a:lnTo>
                  <a:lnTo>
                    <a:pt x="8480676" y="1329457"/>
                  </a:lnTo>
                  <a:cubicBezTo>
                    <a:pt x="8460643" y="1300269"/>
                    <a:pt x="8440411" y="1271224"/>
                    <a:pt x="8419782" y="1242275"/>
                  </a:cubicBezTo>
                  <a:cubicBezTo>
                    <a:pt x="8378476" y="1184425"/>
                    <a:pt x="8335923" y="1127006"/>
                    <a:pt x="8292478" y="1069875"/>
                  </a:cubicBezTo>
                  <a:lnTo>
                    <a:pt x="8259620" y="1027123"/>
                  </a:lnTo>
                  <a:lnTo>
                    <a:pt x="8243416" y="1006130"/>
                  </a:lnTo>
                  <a:lnTo>
                    <a:pt x="8227110" y="985473"/>
                  </a:lnTo>
                  <a:cubicBezTo>
                    <a:pt x="8204890" y="957483"/>
                    <a:pt x="8182422" y="929684"/>
                    <a:pt x="8159604" y="902029"/>
                  </a:cubicBezTo>
                  <a:cubicBezTo>
                    <a:pt x="8114170" y="846671"/>
                    <a:pt x="8067494" y="792177"/>
                    <a:pt x="8020022" y="738209"/>
                  </a:cubicBezTo>
                  <a:lnTo>
                    <a:pt x="7984182" y="697901"/>
                  </a:lnTo>
                  <a:lnTo>
                    <a:pt x="7948043" y="657976"/>
                  </a:lnTo>
                  <a:cubicBezTo>
                    <a:pt x="7923636" y="631328"/>
                    <a:pt x="7899079" y="604823"/>
                    <a:pt x="7874324" y="578607"/>
                  </a:cubicBezTo>
                  <a:cubicBezTo>
                    <a:pt x="7824714" y="526221"/>
                    <a:pt x="7774608" y="474458"/>
                    <a:pt x="7723308" y="424085"/>
                  </a:cubicBezTo>
                  <a:cubicBezTo>
                    <a:pt x="7672157" y="373808"/>
                    <a:pt x="7619168" y="324153"/>
                    <a:pt x="7565532" y="275602"/>
                  </a:cubicBezTo>
                  <a:close/>
                  <a:moveTo>
                    <a:pt x="1832515" y="0"/>
                  </a:moveTo>
                  <a:lnTo>
                    <a:pt x="2158449" y="0"/>
                  </a:lnTo>
                  <a:lnTo>
                    <a:pt x="2108797" y="37845"/>
                  </a:lnTo>
                  <a:cubicBezTo>
                    <a:pt x="2052253" y="83168"/>
                    <a:pt x="1996914" y="129778"/>
                    <a:pt x="1942830" y="177587"/>
                  </a:cubicBezTo>
                  <a:cubicBezTo>
                    <a:pt x="1834563" y="273109"/>
                    <a:pt x="1731317" y="373472"/>
                    <a:pt x="1633191" y="477909"/>
                  </a:cubicBezTo>
                  <a:cubicBezTo>
                    <a:pt x="1240290" y="896038"/>
                    <a:pt x="927123" y="1375900"/>
                    <a:pt x="702686" y="1889935"/>
                  </a:cubicBezTo>
                  <a:cubicBezTo>
                    <a:pt x="646565" y="2018192"/>
                    <a:pt x="596210" y="2149182"/>
                    <a:pt x="551769" y="2281416"/>
                  </a:cubicBezTo>
                  <a:cubicBezTo>
                    <a:pt x="507429" y="2413700"/>
                    <a:pt x="469451" y="2547613"/>
                    <a:pt x="438383" y="2682772"/>
                  </a:cubicBezTo>
                  <a:cubicBezTo>
                    <a:pt x="423122" y="2750111"/>
                    <a:pt x="409203" y="2818553"/>
                    <a:pt x="397124" y="2887044"/>
                  </a:cubicBezTo>
                  <a:cubicBezTo>
                    <a:pt x="385144" y="2955581"/>
                    <a:pt x="374357" y="3024359"/>
                    <a:pt x="365658" y="3093424"/>
                  </a:cubicBezTo>
                  <a:cubicBezTo>
                    <a:pt x="347813" y="3231506"/>
                    <a:pt x="336727" y="3370260"/>
                    <a:pt x="332105" y="3509828"/>
                  </a:cubicBezTo>
                  <a:cubicBezTo>
                    <a:pt x="322311" y="3788822"/>
                    <a:pt x="339660" y="4068628"/>
                    <a:pt x="383653" y="4346327"/>
                  </a:cubicBezTo>
                  <a:cubicBezTo>
                    <a:pt x="394539" y="4415489"/>
                    <a:pt x="407464" y="4484267"/>
                    <a:pt x="422327" y="4552900"/>
                  </a:cubicBezTo>
                  <a:cubicBezTo>
                    <a:pt x="437041" y="4621534"/>
                    <a:pt x="453693" y="4689881"/>
                    <a:pt x="472184" y="4757939"/>
                  </a:cubicBezTo>
                  <a:cubicBezTo>
                    <a:pt x="490677" y="4825949"/>
                    <a:pt x="511007" y="4893673"/>
                    <a:pt x="533078" y="4960916"/>
                  </a:cubicBezTo>
                  <a:cubicBezTo>
                    <a:pt x="555249" y="5028208"/>
                    <a:pt x="578662" y="5095022"/>
                    <a:pt x="604710" y="5160875"/>
                  </a:cubicBezTo>
                  <a:cubicBezTo>
                    <a:pt x="707358" y="5425298"/>
                    <a:pt x="838443" y="5680902"/>
                    <a:pt x="996766" y="5920640"/>
                  </a:cubicBezTo>
                  <a:cubicBezTo>
                    <a:pt x="1154790" y="6160571"/>
                    <a:pt x="1340404" y="6384350"/>
                    <a:pt x="1549183" y="6586417"/>
                  </a:cubicBezTo>
                  <a:cubicBezTo>
                    <a:pt x="1601365" y="6636982"/>
                    <a:pt x="1654970" y="6686208"/>
                    <a:pt x="1709890" y="6734063"/>
                  </a:cubicBezTo>
                  <a:lnTo>
                    <a:pt x="1859761" y="6858000"/>
                  </a:lnTo>
                  <a:lnTo>
                    <a:pt x="1671798" y="6858000"/>
                  </a:lnTo>
                  <a:lnTo>
                    <a:pt x="1628044" y="6822717"/>
                  </a:lnTo>
                  <a:cubicBezTo>
                    <a:pt x="1570828" y="6774460"/>
                    <a:pt x="1514710" y="6724955"/>
                    <a:pt x="1459756" y="6674223"/>
                  </a:cubicBezTo>
                  <a:cubicBezTo>
                    <a:pt x="1019931" y="6268363"/>
                    <a:pt x="658296" y="5781216"/>
                    <a:pt x="402543" y="5241588"/>
                  </a:cubicBezTo>
                  <a:cubicBezTo>
                    <a:pt x="370231" y="5174103"/>
                    <a:pt x="340306" y="5105661"/>
                    <a:pt x="311923" y="5036741"/>
                  </a:cubicBezTo>
                  <a:cubicBezTo>
                    <a:pt x="283539" y="4967771"/>
                    <a:pt x="256895" y="4897986"/>
                    <a:pt x="232140" y="4827483"/>
                  </a:cubicBezTo>
                  <a:cubicBezTo>
                    <a:pt x="207334" y="4756981"/>
                    <a:pt x="184368" y="4685758"/>
                    <a:pt x="163392" y="4613913"/>
                  </a:cubicBezTo>
                  <a:cubicBezTo>
                    <a:pt x="142514" y="4542020"/>
                    <a:pt x="123624" y="4469360"/>
                    <a:pt x="106823" y="4396365"/>
                  </a:cubicBezTo>
                  <a:cubicBezTo>
                    <a:pt x="73120" y="4250902"/>
                    <a:pt x="47371" y="4103281"/>
                    <a:pt x="29326" y="3954702"/>
                  </a:cubicBezTo>
                  <a:cubicBezTo>
                    <a:pt x="20478" y="3880365"/>
                    <a:pt x="13320" y="3805789"/>
                    <a:pt x="8647" y="3730971"/>
                  </a:cubicBezTo>
                  <a:cubicBezTo>
                    <a:pt x="6311" y="3693587"/>
                    <a:pt x="4322" y="3656106"/>
                    <a:pt x="2880" y="3618674"/>
                  </a:cubicBezTo>
                  <a:cubicBezTo>
                    <a:pt x="1539" y="3581146"/>
                    <a:pt x="694" y="3543809"/>
                    <a:pt x="296" y="3506425"/>
                  </a:cubicBezTo>
                  <a:cubicBezTo>
                    <a:pt x="-1543" y="3356649"/>
                    <a:pt x="5217" y="3206200"/>
                    <a:pt x="20030" y="3056711"/>
                  </a:cubicBezTo>
                  <a:cubicBezTo>
                    <a:pt x="27686" y="2981942"/>
                    <a:pt x="36931" y="2907317"/>
                    <a:pt x="48664" y="2832980"/>
                  </a:cubicBezTo>
                  <a:cubicBezTo>
                    <a:pt x="60395" y="2758642"/>
                    <a:pt x="73716" y="2684784"/>
                    <a:pt x="89922" y="2610639"/>
                  </a:cubicBezTo>
                  <a:cubicBezTo>
                    <a:pt x="121736" y="2462826"/>
                    <a:pt x="162645" y="2317220"/>
                    <a:pt x="211163" y="2174343"/>
                  </a:cubicBezTo>
                  <a:cubicBezTo>
                    <a:pt x="259778" y="2031468"/>
                    <a:pt x="315601" y="1891517"/>
                    <a:pt x="379129" y="1754393"/>
                  </a:cubicBezTo>
                  <a:cubicBezTo>
                    <a:pt x="505540" y="1480433"/>
                    <a:pt x="660930" y="1219318"/>
                    <a:pt x="841424" y="976270"/>
                  </a:cubicBezTo>
                  <a:cubicBezTo>
                    <a:pt x="931498" y="854627"/>
                    <a:pt x="1028182" y="737777"/>
                    <a:pt x="1130234" y="625768"/>
                  </a:cubicBezTo>
                  <a:cubicBezTo>
                    <a:pt x="1232486" y="513855"/>
                    <a:pt x="1340157" y="407117"/>
                    <a:pt x="1452897" y="305748"/>
                  </a:cubicBezTo>
                  <a:cubicBezTo>
                    <a:pt x="1565736" y="204380"/>
                    <a:pt x="1683596" y="108665"/>
                    <a:pt x="1805682" y="18752"/>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Freeform: Shape 17">
              <a:extLst>
                <a:ext uri="{FF2B5EF4-FFF2-40B4-BE49-F238E27FC236}">
                  <a16:creationId xmlns:a16="http://schemas.microsoft.com/office/drawing/2014/main" id="{DA46556D-445B-4CD0-87A0-02A30BD1B1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8320" y="3985"/>
              <a:ext cx="9767847" cy="6858000"/>
            </a:xfrm>
            <a:custGeom>
              <a:avLst/>
              <a:gdLst>
                <a:gd name="connsiteX0" fmla="*/ 7151367 w 9767847"/>
                <a:gd name="connsiteY0" fmla="*/ 0 h 6858000"/>
                <a:gd name="connsiteX1" fmla="*/ 7881247 w 9767847"/>
                <a:gd name="connsiteY1" fmla="*/ 0 h 6858000"/>
                <a:gd name="connsiteX2" fmla="*/ 7990553 w 9767847"/>
                <a:gd name="connsiteY2" fmla="*/ 81317 h 6858000"/>
                <a:gd name="connsiteX3" fmla="*/ 9767847 w 9767847"/>
                <a:gd name="connsiteY3" fmla="*/ 3649031 h 6858000"/>
                <a:gd name="connsiteX4" fmla="*/ 8652597 w 9767847"/>
                <a:gd name="connsiteY4" fmla="*/ 6590005 h 6858000"/>
                <a:gd name="connsiteX5" fmla="*/ 8395306 w 9767847"/>
                <a:gd name="connsiteY5" fmla="*/ 6858000 h 6858000"/>
                <a:gd name="connsiteX6" fmla="*/ 6762603 w 9767847"/>
                <a:gd name="connsiteY6" fmla="*/ 6858000 h 6858000"/>
                <a:gd name="connsiteX7" fmla="*/ 6765962 w 9767847"/>
                <a:gd name="connsiteY7" fmla="*/ 6854844 h 6858000"/>
                <a:gd name="connsiteX8" fmla="*/ 6804586 w 9767847"/>
                <a:gd name="connsiteY8" fmla="*/ 6817103 h 6858000"/>
                <a:gd name="connsiteX9" fmla="*/ 6881735 w 9767847"/>
                <a:gd name="connsiteY9" fmla="*/ 6741197 h 6858000"/>
                <a:gd name="connsiteX10" fmla="*/ 6958883 w 9767847"/>
                <a:gd name="connsiteY10" fmla="*/ 6664822 h 6858000"/>
                <a:gd name="connsiteX11" fmla="*/ 7267925 w 9767847"/>
                <a:gd name="connsiteY11" fmla="*/ 6355694 h 6858000"/>
                <a:gd name="connsiteX12" fmla="*/ 7424360 w 9767847"/>
                <a:gd name="connsiteY12" fmla="*/ 6200685 h 6858000"/>
                <a:gd name="connsiteX13" fmla="*/ 7504938 w 9767847"/>
                <a:gd name="connsiteY13" fmla="*/ 6122708 h 6858000"/>
                <a:gd name="connsiteX14" fmla="*/ 7546396 w 9767847"/>
                <a:gd name="connsiteY14" fmla="*/ 6083697 h 6858000"/>
                <a:gd name="connsiteX15" fmla="*/ 7588002 w 9767847"/>
                <a:gd name="connsiteY15" fmla="*/ 6045532 h 6858000"/>
                <a:gd name="connsiteX16" fmla="*/ 7631000 w 9767847"/>
                <a:gd name="connsiteY16" fmla="*/ 6006709 h 6858000"/>
                <a:gd name="connsiteX17" fmla="*/ 7675440 w 9767847"/>
                <a:gd name="connsiteY17" fmla="*/ 5968309 h 6858000"/>
                <a:gd name="connsiteX18" fmla="*/ 7720626 w 9767847"/>
                <a:gd name="connsiteY18" fmla="*/ 5930851 h 6858000"/>
                <a:gd name="connsiteX19" fmla="*/ 7766458 w 9767847"/>
                <a:gd name="connsiteY19" fmla="*/ 5894334 h 6858000"/>
                <a:gd name="connsiteX20" fmla="*/ 7955254 w 9767847"/>
                <a:gd name="connsiteY20" fmla="*/ 5756828 h 6858000"/>
                <a:gd name="connsiteX21" fmla="*/ 8352678 w 9767847"/>
                <a:gd name="connsiteY21" fmla="*/ 5517630 h 6858000"/>
                <a:gd name="connsiteX22" fmla="*/ 8451350 w 9767847"/>
                <a:gd name="connsiteY22" fmla="*/ 5465254 h 6858000"/>
                <a:gd name="connsiteX23" fmla="*/ 8548532 w 9767847"/>
                <a:gd name="connsiteY23" fmla="*/ 5413395 h 6858000"/>
                <a:gd name="connsiteX24" fmla="*/ 8729473 w 9767847"/>
                <a:gd name="connsiteY24" fmla="*/ 5309961 h 6858000"/>
                <a:gd name="connsiteX25" fmla="*/ 8770781 w 9767847"/>
                <a:gd name="connsiteY25" fmla="*/ 5283232 h 6858000"/>
                <a:gd name="connsiteX26" fmla="*/ 8790964 w 9767847"/>
                <a:gd name="connsiteY26" fmla="*/ 5269492 h 6858000"/>
                <a:gd name="connsiteX27" fmla="*/ 8810499 w 9767847"/>
                <a:gd name="connsiteY27" fmla="*/ 5255703 h 6858000"/>
                <a:gd name="connsiteX28" fmla="*/ 8883571 w 9767847"/>
                <a:gd name="connsiteY28" fmla="*/ 5198479 h 6858000"/>
                <a:gd name="connsiteX29" fmla="*/ 9006651 w 9767847"/>
                <a:gd name="connsiteY29" fmla="*/ 5070527 h 6858000"/>
                <a:gd name="connsiteX30" fmla="*/ 9033494 w 9767847"/>
                <a:gd name="connsiteY30" fmla="*/ 5034105 h 6858000"/>
                <a:gd name="connsiteX31" fmla="*/ 9040305 w 9767847"/>
                <a:gd name="connsiteY31" fmla="*/ 5024551 h 6858000"/>
                <a:gd name="connsiteX32" fmla="*/ 9046568 w 9767847"/>
                <a:gd name="connsiteY32" fmla="*/ 5015281 h 6858000"/>
                <a:gd name="connsiteX33" fmla="*/ 9058846 w 9767847"/>
                <a:gd name="connsiteY33" fmla="*/ 4996645 h 6858000"/>
                <a:gd name="connsiteX34" fmla="*/ 9104529 w 9767847"/>
                <a:gd name="connsiteY34" fmla="*/ 4918105 h 6858000"/>
                <a:gd name="connsiteX35" fmla="*/ 9181081 w 9767847"/>
                <a:gd name="connsiteY35" fmla="*/ 4744694 h 6858000"/>
                <a:gd name="connsiteX36" fmla="*/ 9240731 w 9767847"/>
                <a:gd name="connsiteY36" fmla="*/ 4557872 h 6858000"/>
                <a:gd name="connsiteX37" fmla="*/ 9265388 w 9767847"/>
                <a:gd name="connsiteY37" fmla="*/ 4461073 h 6858000"/>
                <a:gd name="connsiteX38" fmla="*/ 9276571 w 9767847"/>
                <a:gd name="connsiteY38" fmla="*/ 4411943 h 6858000"/>
                <a:gd name="connsiteX39" fmla="*/ 9281841 w 9767847"/>
                <a:gd name="connsiteY39" fmla="*/ 4387379 h 6858000"/>
                <a:gd name="connsiteX40" fmla="*/ 9286513 w 9767847"/>
                <a:gd name="connsiteY40" fmla="*/ 4364838 h 6858000"/>
                <a:gd name="connsiteX41" fmla="*/ 9296754 w 9767847"/>
                <a:gd name="connsiteY41" fmla="*/ 4312038 h 6858000"/>
                <a:gd name="connsiteX42" fmla="*/ 9301029 w 9767847"/>
                <a:gd name="connsiteY42" fmla="*/ 4289074 h 6858000"/>
                <a:gd name="connsiteX43" fmla="*/ 9302818 w 9767847"/>
                <a:gd name="connsiteY43" fmla="*/ 4278581 h 6858000"/>
                <a:gd name="connsiteX44" fmla="*/ 9304658 w 9767847"/>
                <a:gd name="connsiteY44" fmla="*/ 4266816 h 6858000"/>
                <a:gd name="connsiteX45" fmla="*/ 9312810 w 9767847"/>
                <a:gd name="connsiteY45" fmla="*/ 4215945 h 6858000"/>
                <a:gd name="connsiteX46" fmla="*/ 9316887 w 9767847"/>
                <a:gd name="connsiteY46" fmla="*/ 4190486 h 6858000"/>
                <a:gd name="connsiteX47" fmla="*/ 9318923 w 9767847"/>
                <a:gd name="connsiteY47" fmla="*/ 4177780 h 6858000"/>
                <a:gd name="connsiteX48" fmla="*/ 9320515 w 9767847"/>
                <a:gd name="connsiteY48" fmla="*/ 4164886 h 6858000"/>
                <a:gd name="connsiteX49" fmla="*/ 9332445 w 9767847"/>
                <a:gd name="connsiteY49" fmla="*/ 4064981 h 6858000"/>
                <a:gd name="connsiteX50" fmla="*/ 9336173 w 9767847"/>
                <a:gd name="connsiteY50" fmla="*/ 4018676 h 6858000"/>
                <a:gd name="connsiteX51" fmla="*/ 9340199 w 9767847"/>
                <a:gd name="connsiteY51" fmla="*/ 3965171 h 6858000"/>
                <a:gd name="connsiteX52" fmla="*/ 9347557 w 9767847"/>
                <a:gd name="connsiteY52" fmla="*/ 3765972 h 6858000"/>
                <a:gd name="connsiteX53" fmla="*/ 9346364 w 9767847"/>
                <a:gd name="connsiteY53" fmla="*/ 3664938 h 6858000"/>
                <a:gd name="connsiteX54" fmla="*/ 9344921 w 9767847"/>
                <a:gd name="connsiteY54" fmla="*/ 3615243 h 6858000"/>
                <a:gd name="connsiteX55" fmla="*/ 9344524 w 9767847"/>
                <a:gd name="connsiteY55" fmla="*/ 3603526 h 6858000"/>
                <a:gd name="connsiteX56" fmla="*/ 9343728 w 9767847"/>
                <a:gd name="connsiteY56" fmla="*/ 3590774 h 6858000"/>
                <a:gd name="connsiteX57" fmla="*/ 9342188 w 9767847"/>
                <a:gd name="connsiteY57" fmla="*/ 3565268 h 6858000"/>
                <a:gd name="connsiteX58" fmla="*/ 9339056 w 9767847"/>
                <a:gd name="connsiteY58" fmla="*/ 3514256 h 6858000"/>
                <a:gd name="connsiteX59" fmla="*/ 9334334 w 9767847"/>
                <a:gd name="connsiteY59" fmla="*/ 3463057 h 6858000"/>
                <a:gd name="connsiteX60" fmla="*/ 9329363 w 9767847"/>
                <a:gd name="connsiteY60" fmla="*/ 3411810 h 6858000"/>
                <a:gd name="connsiteX61" fmla="*/ 9328319 w 9767847"/>
                <a:gd name="connsiteY61" fmla="*/ 3400657 h 6858000"/>
                <a:gd name="connsiteX62" fmla="*/ 9327177 w 9767847"/>
                <a:gd name="connsiteY62" fmla="*/ 3390116 h 6858000"/>
                <a:gd name="connsiteX63" fmla="*/ 9324293 w 9767847"/>
                <a:gd name="connsiteY63" fmla="*/ 3366774 h 6858000"/>
                <a:gd name="connsiteX64" fmla="*/ 9320763 w 9767847"/>
                <a:gd name="connsiteY64" fmla="*/ 3340329 h 6858000"/>
                <a:gd name="connsiteX65" fmla="*/ 9317184 w 9767847"/>
                <a:gd name="connsiteY65" fmla="*/ 3311245 h 6858000"/>
                <a:gd name="connsiteX66" fmla="*/ 9311021 w 9767847"/>
                <a:gd name="connsiteY66" fmla="*/ 3266211 h 6858000"/>
                <a:gd name="connsiteX67" fmla="*/ 9302719 w 9767847"/>
                <a:gd name="connsiteY67" fmla="*/ 3215717 h 6858000"/>
                <a:gd name="connsiteX68" fmla="*/ 9293970 w 9767847"/>
                <a:gd name="connsiteY68" fmla="*/ 3165789 h 6858000"/>
                <a:gd name="connsiteX69" fmla="*/ 9252065 w 9767847"/>
                <a:gd name="connsiteY69" fmla="*/ 2967107 h 6858000"/>
                <a:gd name="connsiteX70" fmla="*/ 9227211 w 9767847"/>
                <a:gd name="connsiteY70" fmla="*/ 2868473 h 6858000"/>
                <a:gd name="connsiteX71" fmla="*/ 9220699 w 9767847"/>
                <a:gd name="connsiteY71" fmla="*/ 2844426 h 6858000"/>
                <a:gd name="connsiteX72" fmla="*/ 9213740 w 9767847"/>
                <a:gd name="connsiteY72" fmla="*/ 2820191 h 6858000"/>
                <a:gd name="connsiteX73" fmla="*/ 9199374 w 9767847"/>
                <a:gd name="connsiteY73" fmla="*/ 2771438 h 6858000"/>
                <a:gd name="connsiteX74" fmla="*/ 9061829 w 9767847"/>
                <a:gd name="connsiteY74" fmla="*/ 2385418 h 6858000"/>
                <a:gd name="connsiteX75" fmla="*/ 8978865 w 9767847"/>
                <a:gd name="connsiteY75" fmla="*/ 2196855 h 6858000"/>
                <a:gd name="connsiteX76" fmla="*/ 8956694 w 9767847"/>
                <a:gd name="connsiteY76" fmla="*/ 2150219 h 6858000"/>
                <a:gd name="connsiteX77" fmla="*/ 8934176 w 9767847"/>
                <a:gd name="connsiteY77" fmla="*/ 2103914 h 6858000"/>
                <a:gd name="connsiteX78" fmla="*/ 8887151 w 9767847"/>
                <a:gd name="connsiteY78" fmla="*/ 2011350 h 6858000"/>
                <a:gd name="connsiteX79" fmla="*/ 8787533 w 9767847"/>
                <a:gd name="connsiteY79" fmla="*/ 1828527 h 6858000"/>
                <a:gd name="connsiteX80" fmla="*/ 8761485 w 9767847"/>
                <a:gd name="connsiteY80" fmla="*/ 1783398 h 6858000"/>
                <a:gd name="connsiteX81" fmla="*/ 8734791 w 9767847"/>
                <a:gd name="connsiteY81" fmla="*/ 1737893 h 6858000"/>
                <a:gd name="connsiteX82" fmla="*/ 8680808 w 9767847"/>
                <a:gd name="connsiteY82" fmla="*/ 1648812 h 6858000"/>
                <a:gd name="connsiteX83" fmla="*/ 8567024 w 9767847"/>
                <a:gd name="connsiteY83" fmla="*/ 1472906 h 6858000"/>
                <a:gd name="connsiteX84" fmla="*/ 8537446 w 9767847"/>
                <a:gd name="connsiteY84" fmla="*/ 1429330 h 6858000"/>
                <a:gd name="connsiteX85" fmla="*/ 8507423 w 9767847"/>
                <a:gd name="connsiteY85" fmla="*/ 1385896 h 6858000"/>
                <a:gd name="connsiteX86" fmla="*/ 8446529 w 9767847"/>
                <a:gd name="connsiteY86" fmla="*/ 1300295 h 6858000"/>
                <a:gd name="connsiteX87" fmla="*/ 8319224 w 9767847"/>
                <a:gd name="connsiteY87" fmla="*/ 1131026 h 6858000"/>
                <a:gd name="connsiteX88" fmla="*/ 8286366 w 9767847"/>
                <a:gd name="connsiteY88" fmla="*/ 1089050 h 6858000"/>
                <a:gd name="connsiteX89" fmla="*/ 8270161 w 9767847"/>
                <a:gd name="connsiteY89" fmla="*/ 1068439 h 6858000"/>
                <a:gd name="connsiteX90" fmla="*/ 8253856 w 9767847"/>
                <a:gd name="connsiteY90" fmla="*/ 1048156 h 6858000"/>
                <a:gd name="connsiteX91" fmla="*/ 8186352 w 9767847"/>
                <a:gd name="connsiteY91" fmla="*/ 966275 h 6858000"/>
                <a:gd name="connsiteX92" fmla="*/ 8046768 w 9767847"/>
                <a:gd name="connsiteY92" fmla="*/ 805429 h 6858000"/>
                <a:gd name="connsiteX93" fmla="*/ 8010927 w 9767847"/>
                <a:gd name="connsiteY93" fmla="*/ 765853 h 6858000"/>
                <a:gd name="connsiteX94" fmla="*/ 7974788 w 9767847"/>
                <a:gd name="connsiteY94" fmla="*/ 726653 h 6858000"/>
                <a:gd name="connsiteX95" fmla="*/ 7901070 w 9767847"/>
                <a:gd name="connsiteY95" fmla="*/ 648724 h 6858000"/>
                <a:gd name="connsiteX96" fmla="*/ 7750054 w 9767847"/>
                <a:gd name="connsiteY96" fmla="*/ 497008 h 6858000"/>
                <a:gd name="connsiteX97" fmla="*/ 7592277 w 9767847"/>
                <a:gd name="connsiteY97" fmla="*/ 351221 h 6858000"/>
                <a:gd name="connsiteX98" fmla="*/ 7257734 w 9767847"/>
                <a:gd name="connsiteY98" fmla="*/ 76964 h 6858000"/>
                <a:gd name="connsiteX99" fmla="*/ 1886601 w 9767847"/>
                <a:gd name="connsiteY99" fmla="*/ 0 h 6858000"/>
                <a:gd name="connsiteX100" fmla="*/ 2292926 w 9767847"/>
                <a:gd name="connsiteY100" fmla="*/ 0 h 6858000"/>
                <a:gd name="connsiteX101" fmla="*/ 2135542 w 9767847"/>
                <a:gd name="connsiteY101" fmla="*/ 117781 h 6858000"/>
                <a:gd name="connsiteX102" fmla="*/ 1969576 w 9767847"/>
                <a:gd name="connsiteY102" fmla="*/ 254986 h 6858000"/>
                <a:gd name="connsiteX103" fmla="*/ 1659938 w 9767847"/>
                <a:gd name="connsiteY103" fmla="*/ 549855 h 6858000"/>
                <a:gd name="connsiteX104" fmla="*/ 729383 w 9767847"/>
                <a:gd name="connsiteY104" fmla="*/ 1936480 h 6858000"/>
                <a:gd name="connsiteX105" fmla="*/ 578465 w 9767847"/>
                <a:gd name="connsiteY105" fmla="*/ 2320807 h 6858000"/>
                <a:gd name="connsiteX106" fmla="*/ 465080 w 9767847"/>
                <a:gd name="connsiteY106" fmla="*/ 2714875 h 6858000"/>
                <a:gd name="connsiteX107" fmla="*/ 423820 w 9767847"/>
                <a:gd name="connsiteY107" fmla="*/ 2915436 h 6858000"/>
                <a:gd name="connsiteX108" fmla="*/ 392355 w 9767847"/>
                <a:gd name="connsiteY108" fmla="*/ 3118071 h 6858000"/>
                <a:gd name="connsiteX109" fmla="*/ 358801 w 9767847"/>
                <a:gd name="connsiteY109" fmla="*/ 3526915 h 6858000"/>
                <a:gd name="connsiteX110" fmla="*/ 410350 w 9767847"/>
                <a:gd name="connsiteY110" fmla="*/ 4348226 h 6858000"/>
                <a:gd name="connsiteX111" fmla="*/ 449022 w 9767847"/>
                <a:gd name="connsiteY111" fmla="*/ 4551049 h 6858000"/>
                <a:gd name="connsiteX112" fmla="*/ 498882 w 9767847"/>
                <a:gd name="connsiteY112" fmla="*/ 4752365 h 6858000"/>
                <a:gd name="connsiteX113" fmla="*/ 559775 w 9767847"/>
                <a:gd name="connsiteY113" fmla="*/ 4951657 h 6858000"/>
                <a:gd name="connsiteX114" fmla="*/ 631406 w 9767847"/>
                <a:gd name="connsiteY114" fmla="*/ 5147986 h 6858000"/>
                <a:gd name="connsiteX115" fmla="*/ 1023461 w 9767847"/>
                <a:gd name="connsiteY115" fmla="*/ 5893957 h 6858000"/>
                <a:gd name="connsiteX116" fmla="*/ 1575880 w 9767847"/>
                <a:gd name="connsiteY116" fmla="*/ 6547646 h 6858000"/>
                <a:gd name="connsiteX117" fmla="*/ 1905228 w 9767847"/>
                <a:gd name="connsiteY117" fmla="*/ 6829468 h 6858000"/>
                <a:gd name="connsiteX118" fmla="*/ 1944230 w 9767847"/>
                <a:gd name="connsiteY118" fmla="*/ 6858000 h 6858000"/>
                <a:gd name="connsiteX119" fmla="*/ 1372541 w 9767847"/>
                <a:gd name="connsiteY119" fmla="*/ 6858000 h 6858000"/>
                <a:gd name="connsiteX120" fmla="*/ 1115251 w 9767847"/>
                <a:gd name="connsiteY120" fmla="*/ 6590005 h 6858000"/>
                <a:gd name="connsiteX121" fmla="*/ 0 w 9767847"/>
                <a:gd name="connsiteY121" fmla="*/ 3649031 h 6858000"/>
                <a:gd name="connsiteX122" fmla="*/ 1777294 w 9767847"/>
                <a:gd name="connsiteY122" fmla="*/ 8131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9767847" h="6858000">
                  <a:moveTo>
                    <a:pt x="7151367" y="0"/>
                  </a:moveTo>
                  <a:lnTo>
                    <a:pt x="7881247" y="0"/>
                  </a:lnTo>
                  <a:lnTo>
                    <a:pt x="7990553" y="81317"/>
                  </a:lnTo>
                  <a:cubicBezTo>
                    <a:pt x="9075991" y="929334"/>
                    <a:pt x="9767847" y="2212695"/>
                    <a:pt x="9767847" y="3649031"/>
                  </a:cubicBezTo>
                  <a:cubicBezTo>
                    <a:pt x="9767847" y="4766182"/>
                    <a:pt x="9349317" y="5790792"/>
                    <a:pt x="8652597" y="6590005"/>
                  </a:cubicBezTo>
                  <a:lnTo>
                    <a:pt x="8395306" y="6858000"/>
                  </a:lnTo>
                  <a:lnTo>
                    <a:pt x="6762603" y="6858000"/>
                  </a:lnTo>
                  <a:lnTo>
                    <a:pt x="6765962" y="6854844"/>
                  </a:lnTo>
                  <a:cubicBezTo>
                    <a:pt x="6779036" y="6842703"/>
                    <a:pt x="6791663" y="6829621"/>
                    <a:pt x="6804586" y="6817103"/>
                  </a:cubicBezTo>
                  <a:lnTo>
                    <a:pt x="6881735" y="6741197"/>
                  </a:lnTo>
                  <a:cubicBezTo>
                    <a:pt x="6907435" y="6715881"/>
                    <a:pt x="6933134" y="6690798"/>
                    <a:pt x="6958883" y="6664822"/>
                  </a:cubicBezTo>
                  <a:lnTo>
                    <a:pt x="7267925" y="6355694"/>
                  </a:lnTo>
                  <a:lnTo>
                    <a:pt x="7424360" y="6200685"/>
                  </a:lnTo>
                  <a:cubicBezTo>
                    <a:pt x="7450754" y="6174802"/>
                    <a:pt x="7477598" y="6148731"/>
                    <a:pt x="7504938" y="6122708"/>
                  </a:cubicBezTo>
                  <a:lnTo>
                    <a:pt x="7546396" y="6083697"/>
                  </a:lnTo>
                  <a:cubicBezTo>
                    <a:pt x="7560264" y="6070803"/>
                    <a:pt x="7574780" y="6057532"/>
                    <a:pt x="7588002" y="6045532"/>
                  </a:cubicBezTo>
                  <a:lnTo>
                    <a:pt x="7631000" y="6006709"/>
                  </a:lnTo>
                  <a:lnTo>
                    <a:pt x="7675440" y="5968309"/>
                  </a:lnTo>
                  <a:cubicBezTo>
                    <a:pt x="7690404" y="5955698"/>
                    <a:pt x="7705564" y="5943321"/>
                    <a:pt x="7720626" y="5930851"/>
                  </a:cubicBezTo>
                  <a:cubicBezTo>
                    <a:pt x="7735738" y="5918427"/>
                    <a:pt x="7751197" y="5906521"/>
                    <a:pt x="7766458" y="5894334"/>
                  </a:cubicBezTo>
                  <a:cubicBezTo>
                    <a:pt x="7827949" y="5846192"/>
                    <a:pt x="7890979" y="5800499"/>
                    <a:pt x="7955254" y="5756828"/>
                  </a:cubicBezTo>
                  <a:cubicBezTo>
                    <a:pt x="8083800" y="5669534"/>
                    <a:pt x="8216872" y="5590336"/>
                    <a:pt x="8352678" y="5517630"/>
                  </a:cubicBezTo>
                  <a:lnTo>
                    <a:pt x="8451350" y="5465254"/>
                  </a:lnTo>
                  <a:lnTo>
                    <a:pt x="8548532" y="5413395"/>
                  </a:lnTo>
                  <a:cubicBezTo>
                    <a:pt x="8612110" y="5379090"/>
                    <a:pt x="8673251" y="5345208"/>
                    <a:pt x="8729473" y="5309961"/>
                  </a:cubicBezTo>
                  <a:cubicBezTo>
                    <a:pt x="8743591" y="5301115"/>
                    <a:pt x="8757161" y="5292361"/>
                    <a:pt x="8770781" y="5283232"/>
                  </a:cubicBezTo>
                  <a:cubicBezTo>
                    <a:pt x="8777591" y="5278667"/>
                    <a:pt x="8784451" y="5274103"/>
                    <a:pt x="8790964" y="5269492"/>
                  </a:cubicBezTo>
                  <a:cubicBezTo>
                    <a:pt x="8797574" y="5264879"/>
                    <a:pt x="8804235" y="5260314"/>
                    <a:pt x="8810499" y="5255703"/>
                  </a:cubicBezTo>
                  <a:cubicBezTo>
                    <a:pt x="8835999" y="5237303"/>
                    <a:pt x="8860407" y="5218291"/>
                    <a:pt x="8883571" y="5198479"/>
                  </a:cubicBezTo>
                  <a:cubicBezTo>
                    <a:pt x="8929900" y="5158856"/>
                    <a:pt x="8971258" y="5116315"/>
                    <a:pt x="9006651" y="5070527"/>
                  </a:cubicBezTo>
                  <a:cubicBezTo>
                    <a:pt x="9015351" y="5059328"/>
                    <a:pt x="9024398" y="5046857"/>
                    <a:pt x="9033494" y="5034105"/>
                  </a:cubicBezTo>
                  <a:lnTo>
                    <a:pt x="9040305" y="5024551"/>
                  </a:lnTo>
                  <a:lnTo>
                    <a:pt x="9046568" y="5015281"/>
                  </a:lnTo>
                  <a:cubicBezTo>
                    <a:pt x="9050743" y="5009163"/>
                    <a:pt x="9054819" y="5002952"/>
                    <a:pt x="9058846" y="4996645"/>
                  </a:cubicBezTo>
                  <a:cubicBezTo>
                    <a:pt x="9075002" y="4971517"/>
                    <a:pt x="9090212" y="4945305"/>
                    <a:pt x="9104529" y="4918105"/>
                  </a:cubicBezTo>
                  <a:cubicBezTo>
                    <a:pt x="9133211" y="4863752"/>
                    <a:pt x="9158313" y="4805447"/>
                    <a:pt x="9181081" y="4744694"/>
                  </a:cubicBezTo>
                  <a:cubicBezTo>
                    <a:pt x="9203748" y="4684178"/>
                    <a:pt x="9223383" y="4621778"/>
                    <a:pt x="9240731" y="4557872"/>
                  </a:cubicBezTo>
                  <a:cubicBezTo>
                    <a:pt x="9249481" y="4525966"/>
                    <a:pt x="9257682" y="4493684"/>
                    <a:pt x="9265388" y="4461073"/>
                  </a:cubicBezTo>
                  <a:cubicBezTo>
                    <a:pt x="9269215" y="4444744"/>
                    <a:pt x="9272943" y="4428367"/>
                    <a:pt x="9276571" y="4411943"/>
                  </a:cubicBezTo>
                  <a:lnTo>
                    <a:pt x="9281841" y="4387379"/>
                  </a:lnTo>
                  <a:lnTo>
                    <a:pt x="9286513" y="4364838"/>
                  </a:lnTo>
                  <a:lnTo>
                    <a:pt x="9296754" y="4312038"/>
                  </a:lnTo>
                  <a:lnTo>
                    <a:pt x="9301029" y="4289074"/>
                  </a:lnTo>
                  <a:lnTo>
                    <a:pt x="9302818" y="4278581"/>
                  </a:lnTo>
                  <a:lnTo>
                    <a:pt x="9304658" y="4266816"/>
                  </a:lnTo>
                  <a:lnTo>
                    <a:pt x="9312810" y="4215945"/>
                  </a:lnTo>
                  <a:lnTo>
                    <a:pt x="9316887" y="4190486"/>
                  </a:lnTo>
                  <a:lnTo>
                    <a:pt x="9318923" y="4177780"/>
                  </a:lnTo>
                  <a:cubicBezTo>
                    <a:pt x="9319570" y="4173546"/>
                    <a:pt x="9319969" y="4169169"/>
                    <a:pt x="9320515" y="4164886"/>
                  </a:cubicBezTo>
                  <a:lnTo>
                    <a:pt x="9332445" y="4064981"/>
                  </a:lnTo>
                  <a:cubicBezTo>
                    <a:pt x="9333836" y="4052370"/>
                    <a:pt x="9334880" y="4036888"/>
                    <a:pt x="9336173" y="4018676"/>
                  </a:cubicBezTo>
                  <a:lnTo>
                    <a:pt x="9340199" y="3965171"/>
                  </a:lnTo>
                  <a:cubicBezTo>
                    <a:pt x="9345071" y="3899806"/>
                    <a:pt x="9347358" y="3832983"/>
                    <a:pt x="9347557" y="3765972"/>
                  </a:cubicBezTo>
                  <a:cubicBezTo>
                    <a:pt x="9347656" y="3732420"/>
                    <a:pt x="9347209" y="3698773"/>
                    <a:pt x="9346364" y="3664938"/>
                  </a:cubicBezTo>
                  <a:lnTo>
                    <a:pt x="9344921" y="3615243"/>
                  </a:lnTo>
                  <a:lnTo>
                    <a:pt x="9344524" y="3603526"/>
                  </a:lnTo>
                  <a:lnTo>
                    <a:pt x="9343728" y="3590774"/>
                  </a:lnTo>
                  <a:lnTo>
                    <a:pt x="9342188" y="3565268"/>
                  </a:lnTo>
                  <a:lnTo>
                    <a:pt x="9339056" y="3514256"/>
                  </a:lnTo>
                  <a:cubicBezTo>
                    <a:pt x="9337914" y="3497221"/>
                    <a:pt x="9335874" y="3480138"/>
                    <a:pt x="9334334" y="3463057"/>
                  </a:cubicBezTo>
                  <a:lnTo>
                    <a:pt x="9329363" y="3411810"/>
                  </a:lnTo>
                  <a:lnTo>
                    <a:pt x="9328319" y="3400657"/>
                  </a:lnTo>
                  <a:lnTo>
                    <a:pt x="9327177" y="3390116"/>
                  </a:lnTo>
                  <a:lnTo>
                    <a:pt x="9324293" y="3366774"/>
                  </a:lnTo>
                  <a:lnTo>
                    <a:pt x="9320763" y="3340329"/>
                  </a:lnTo>
                  <a:lnTo>
                    <a:pt x="9317184" y="3311245"/>
                  </a:lnTo>
                  <a:cubicBezTo>
                    <a:pt x="9315594" y="3296893"/>
                    <a:pt x="9313506" y="3282306"/>
                    <a:pt x="9311021" y="3266211"/>
                  </a:cubicBezTo>
                  <a:lnTo>
                    <a:pt x="9302719" y="3215717"/>
                  </a:lnTo>
                  <a:cubicBezTo>
                    <a:pt x="9299936" y="3199059"/>
                    <a:pt x="9297003" y="3182400"/>
                    <a:pt x="9293970" y="3165789"/>
                  </a:cubicBezTo>
                  <a:cubicBezTo>
                    <a:pt x="9281891" y="3099295"/>
                    <a:pt x="9267674" y="3033084"/>
                    <a:pt x="9252065" y="2967107"/>
                  </a:cubicBezTo>
                  <a:cubicBezTo>
                    <a:pt x="9244261" y="2934167"/>
                    <a:pt x="9235959" y="2901273"/>
                    <a:pt x="9227211" y="2868473"/>
                  </a:cubicBezTo>
                  <a:lnTo>
                    <a:pt x="9220699" y="2844426"/>
                  </a:lnTo>
                  <a:lnTo>
                    <a:pt x="9213740" y="2820191"/>
                  </a:lnTo>
                  <a:cubicBezTo>
                    <a:pt x="9209216" y="2804049"/>
                    <a:pt x="9204345" y="2787768"/>
                    <a:pt x="9199374" y="2771438"/>
                  </a:cubicBezTo>
                  <a:cubicBezTo>
                    <a:pt x="9159855" y="2641086"/>
                    <a:pt x="9114272" y="2512099"/>
                    <a:pt x="9061829" y="2385418"/>
                  </a:cubicBezTo>
                  <a:cubicBezTo>
                    <a:pt x="9035582" y="2322077"/>
                    <a:pt x="9008043" y="2259160"/>
                    <a:pt x="8978865" y="2196855"/>
                  </a:cubicBezTo>
                  <a:lnTo>
                    <a:pt x="8956694" y="2150219"/>
                  </a:lnTo>
                  <a:lnTo>
                    <a:pt x="8934176" y="2103914"/>
                  </a:lnTo>
                  <a:cubicBezTo>
                    <a:pt x="8918915" y="2073091"/>
                    <a:pt x="8903157" y="2042032"/>
                    <a:pt x="8887151" y="2011350"/>
                  </a:cubicBezTo>
                  <a:cubicBezTo>
                    <a:pt x="8854988" y="1949891"/>
                    <a:pt x="8822082" y="1888810"/>
                    <a:pt x="8787533" y="1828527"/>
                  </a:cubicBezTo>
                  <a:lnTo>
                    <a:pt x="8761485" y="1783398"/>
                  </a:lnTo>
                  <a:lnTo>
                    <a:pt x="8734791" y="1737893"/>
                  </a:lnTo>
                  <a:cubicBezTo>
                    <a:pt x="8717047" y="1707823"/>
                    <a:pt x="8699200" y="1678363"/>
                    <a:pt x="8680808" y="1648812"/>
                  </a:cubicBezTo>
                  <a:cubicBezTo>
                    <a:pt x="8644322" y="1589658"/>
                    <a:pt x="8606194" y="1531118"/>
                    <a:pt x="8567024" y="1472906"/>
                  </a:cubicBezTo>
                  <a:lnTo>
                    <a:pt x="8537446" y="1429330"/>
                  </a:lnTo>
                  <a:lnTo>
                    <a:pt x="8507423" y="1385896"/>
                  </a:lnTo>
                  <a:cubicBezTo>
                    <a:pt x="8487390" y="1357284"/>
                    <a:pt x="8467158" y="1328719"/>
                    <a:pt x="8446529" y="1300295"/>
                  </a:cubicBezTo>
                  <a:cubicBezTo>
                    <a:pt x="8405271" y="1243496"/>
                    <a:pt x="8362718" y="1187120"/>
                    <a:pt x="8319224" y="1131026"/>
                  </a:cubicBezTo>
                  <a:lnTo>
                    <a:pt x="8286366" y="1089050"/>
                  </a:lnTo>
                  <a:lnTo>
                    <a:pt x="8270161" y="1068439"/>
                  </a:lnTo>
                  <a:lnTo>
                    <a:pt x="8253856" y="1048156"/>
                  </a:lnTo>
                  <a:cubicBezTo>
                    <a:pt x="8231636" y="1020675"/>
                    <a:pt x="8209117" y="993381"/>
                    <a:pt x="8186352" y="966275"/>
                  </a:cubicBezTo>
                  <a:cubicBezTo>
                    <a:pt x="8140917" y="911922"/>
                    <a:pt x="8094240" y="858417"/>
                    <a:pt x="8046768" y="805429"/>
                  </a:cubicBezTo>
                  <a:lnTo>
                    <a:pt x="8010927" y="765853"/>
                  </a:lnTo>
                  <a:lnTo>
                    <a:pt x="7974788" y="726653"/>
                  </a:lnTo>
                  <a:cubicBezTo>
                    <a:pt x="7950382" y="700489"/>
                    <a:pt x="7925824" y="674465"/>
                    <a:pt x="7901070" y="648724"/>
                  </a:cubicBezTo>
                  <a:cubicBezTo>
                    <a:pt x="7851510" y="597289"/>
                    <a:pt x="7801404" y="546514"/>
                    <a:pt x="7750054" y="497008"/>
                  </a:cubicBezTo>
                  <a:cubicBezTo>
                    <a:pt x="7698902" y="447644"/>
                    <a:pt x="7645913" y="398938"/>
                    <a:pt x="7592277" y="351221"/>
                  </a:cubicBezTo>
                  <a:cubicBezTo>
                    <a:pt x="7484856" y="255786"/>
                    <a:pt x="7373308" y="164304"/>
                    <a:pt x="7257734" y="76964"/>
                  </a:cubicBezTo>
                  <a:close/>
                  <a:moveTo>
                    <a:pt x="1886601" y="0"/>
                  </a:moveTo>
                  <a:lnTo>
                    <a:pt x="2292926" y="0"/>
                  </a:lnTo>
                  <a:lnTo>
                    <a:pt x="2135542" y="117781"/>
                  </a:lnTo>
                  <a:cubicBezTo>
                    <a:pt x="2078998" y="162280"/>
                    <a:pt x="2023659" y="208045"/>
                    <a:pt x="1969576" y="254986"/>
                  </a:cubicBezTo>
                  <a:cubicBezTo>
                    <a:pt x="1861309" y="348820"/>
                    <a:pt x="1758064" y="447314"/>
                    <a:pt x="1659938" y="549855"/>
                  </a:cubicBezTo>
                  <a:cubicBezTo>
                    <a:pt x="1266987" y="960346"/>
                    <a:pt x="953820" y="1431495"/>
                    <a:pt x="729383" y="1936480"/>
                  </a:cubicBezTo>
                  <a:cubicBezTo>
                    <a:pt x="673260" y="2062362"/>
                    <a:pt x="622855" y="2190972"/>
                    <a:pt x="578465" y="2320807"/>
                  </a:cubicBezTo>
                  <a:cubicBezTo>
                    <a:pt x="534125" y="2450687"/>
                    <a:pt x="496147" y="2582216"/>
                    <a:pt x="465080" y="2714875"/>
                  </a:cubicBezTo>
                  <a:cubicBezTo>
                    <a:pt x="449769" y="2780991"/>
                    <a:pt x="435850" y="2848191"/>
                    <a:pt x="423820" y="2915436"/>
                  </a:cubicBezTo>
                  <a:cubicBezTo>
                    <a:pt x="411840" y="2982731"/>
                    <a:pt x="401054" y="3050260"/>
                    <a:pt x="392355" y="3118071"/>
                  </a:cubicBezTo>
                  <a:cubicBezTo>
                    <a:pt x="374509" y="3253646"/>
                    <a:pt x="363424" y="3389880"/>
                    <a:pt x="358801" y="3526915"/>
                  </a:cubicBezTo>
                  <a:cubicBezTo>
                    <a:pt x="349009" y="3800843"/>
                    <a:pt x="366357" y="4075570"/>
                    <a:pt x="410350" y="4348226"/>
                  </a:cubicBezTo>
                  <a:cubicBezTo>
                    <a:pt x="421286" y="4416132"/>
                    <a:pt x="434209" y="4483660"/>
                    <a:pt x="449022" y="4551049"/>
                  </a:cubicBezTo>
                  <a:cubicBezTo>
                    <a:pt x="463737" y="4618436"/>
                    <a:pt x="480389" y="4685588"/>
                    <a:pt x="498882" y="4752365"/>
                  </a:cubicBezTo>
                  <a:cubicBezTo>
                    <a:pt x="517373" y="4819141"/>
                    <a:pt x="537704" y="4885635"/>
                    <a:pt x="559775" y="4951657"/>
                  </a:cubicBezTo>
                  <a:cubicBezTo>
                    <a:pt x="581946" y="5017775"/>
                    <a:pt x="605358" y="5083375"/>
                    <a:pt x="631406" y="5147986"/>
                  </a:cubicBezTo>
                  <a:cubicBezTo>
                    <a:pt x="734055" y="5407608"/>
                    <a:pt x="865188" y="5658570"/>
                    <a:pt x="1023461" y="5893957"/>
                  </a:cubicBezTo>
                  <a:cubicBezTo>
                    <a:pt x="1181487" y="6129578"/>
                    <a:pt x="1367051" y="6349247"/>
                    <a:pt x="1575880" y="6547646"/>
                  </a:cubicBezTo>
                  <a:cubicBezTo>
                    <a:pt x="1680269" y="6646916"/>
                    <a:pt x="1790338" y="6740939"/>
                    <a:pt x="1905228" y="6829468"/>
                  </a:cubicBezTo>
                  <a:lnTo>
                    <a:pt x="1944230" y="6858000"/>
                  </a:lnTo>
                  <a:lnTo>
                    <a:pt x="1372541" y="6858000"/>
                  </a:lnTo>
                  <a:lnTo>
                    <a:pt x="1115251" y="6590005"/>
                  </a:lnTo>
                  <a:cubicBezTo>
                    <a:pt x="418530" y="5790792"/>
                    <a:pt x="0" y="4766182"/>
                    <a:pt x="0" y="3649031"/>
                  </a:cubicBezTo>
                  <a:cubicBezTo>
                    <a:pt x="0" y="2212695"/>
                    <a:pt x="691856" y="929334"/>
                    <a:pt x="1777294" y="81317"/>
                  </a:cubicBezTo>
                  <a:close/>
                </a:path>
              </a:pathLst>
            </a:cu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 name="Title 1">
            <a:extLst>
              <a:ext uri="{FF2B5EF4-FFF2-40B4-BE49-F238E27FC236}">
                <a16:creationId xmlns:a16="http://schemas.microsoft.com/office/drawing/2014/main" id="{2CEF5DE8-F264-4912-AF12-9D967BDD1859}"/>
              </a:ext>
            </a:extLst>
          </p:cNvPr>
          <p:cNvSpPr>
            <a:spLocks noGrp="1"/>
          </p:cNvSpPr>
          <p:nvPr>
            <p:ph type="title"/>
          </p:nvPr>
        </p:nvSpPr>
        <p:spPr>
          <a:xfrm>
            <a:off x="3215729" y="1764407"/>
            <a:ext cx="5760846" cy="2310312"/>
          </a:xfrm>
        </p:spPr>
        <p:txBody>
          <a:bodyPr vert="horz" lIns="91440" tIns="45720" rIns="91440" bIns="45720" rtlCol="0" anchor="b">
            <a:normAutofit/>
          </a:bodyPr>
          <a:lstStyle/>
          <a:p>
            <a:pPr algn="ctr"/>
            <a:r>
              <a:rPr lang="en-US" sz="4800">
                <a:solidFill>
                  <a:schemeClr val="tx2"/>
                </a:solidFill>
              </a:rPr>
              <a:t>NIFI "Internals"</a:t>
            </a:r>
            <a:endParaRPr lang="en-US">
              <a:solidFill>
                <a:schemeClr val="tx2"/>
              </a:solidFill>
            </a:endParaRPr>
          </a:p>
        </p:txBody>
      </p:sp>
    </p:spTree>
    <p:extLst>
      <p:ext uri="{BB962C8B-B14F-4D97-AF65-F5344CB8AC3E}">
        <p14:creationId xmlns:p14="http://schemas.microsoft.com/office/powerpoint/2010/main" val="1187705710"/>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70B73DFBA840A40A42A35584B42BFC7" ma:contentTypeVersion="9" ma:contentTypeDescription="Create a new document." ma:contentTypeScope="" ma:versionID="7e6ca29f67b5abeab6ce5d08e8b217fa">
  <xsd:schema xmlns:xsd="http://www.w3.org/2001/XMLSchema" xmlns:xs="http://www.w3.org/2001/XMLSchema" xmlns:p="http://schemas.microsoft.com/office/2006/metadata/properties" xmlns:ns3="c44432dd-2cb8-4d00-8b52-9d7cbf8b373d" targetNamespace="http://schemas.microsoft.com/office/2006/metadata/properties" ma:root="true" ma:fieldsID="8678e2e32156f584c4eca9654a672a9e" ns3:_="">
    <xsd:import namespace="c44432dd-2cb8-4d00-8b52-9d7cbf8b373d"/>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44432dd-2cb8-4d00-8b52-9d7cbf8b373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54653F51-C0E5-4A5E-A203-E9669A0CF13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44432dd-2cb8-4d00-8b52-9d7cbf8b373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656C258-8ABF-4AF1-B462-519DC7AA656E}">
  <ds:schemaRefs>
    <ds:schemaRef ds:uri="http://schemas.microsoft.com/sharepoint/v3/contenttype/forms"/>
  </ds:schemaRefs>
</ds:datastoreItem>
</file>

<file path=customXml/itemProps3.xml><?xml version="1.0" encoding="utf-8"?>
<ds:datastoreItem xmlns:ds="http://schemas.openxmlformats.org/officeDocument/2006/customXml" ds:itemID="{30D9DE6F-2602-4BFA-B991-E1B1F7C48E92}">
  <ds:schemaRefs>
    <ds:schemaRef ds:uri="http://www.w3.org/XML/1998/namespace"/>
    <ds:schemaRef ds:uri="http://purl.org/dc/elements/1.1/"/>
    <ds:schemaRef ds:uri="http://schemas.microsoft.com/office/infopath/2007/PartnerControls"/>
    <ds:schemaRef ds:uri="c44432dd-2cb8-4d00-8b52-9d7cbf8b373d"/>
    <ds:schemaRef ds:uri="http://schemas.microsoft.com/office/2006/documentManagement/types"/>
    <ds:schemaRef ds:uri="http://schemas.openxmlformats.org/package/2006/metadata/core-properties"/>
    <ds:schemaRef ds:uri="http://schemas.microsoft.com/office/2006/metadata/properties"/>
    <ds:schemaRef ds:uri="http://purl.org/dc/dcmitype/"/>
    <ds:schemaRef ds:uri="http://purl.org/dc/terms/"/>
  </ds:schemaRefs>
</ds:datastoreItem>
</file>

<file path=docProps/app.xml><?xml version="1.0" encoding="utf-8"?>
<Properties xmlns="http://schemas.openxmlformats.org/officeDocument/2006/extended-properties" xmlns:vt="http://schemas.openxmlformats.org/officeDocument/2006/docPropsVTypes">
  <Template>office theme</Template>
  <TotalTime>5995</TotalTime>
  <Words>7344</Words>
  <Application>Microsoft Office PowerPoint</Application>
  <PresentationFormat>Widescreen</PresentationFormat>
  <Paragraphs>678</Paragraphs>
  <Slides>126</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126</vt:i4>
      </vt:variant>
    </vt:vector>
  </HeadingPairs>
  <TitlesOfParts>
    <vt:vector size="134" baseType="lpstr">
      <vt:lpstr>Arial</vt:lpstr>
      <vt:lpstr>Arial,Sans-Serif</vt:lpstr>
      <vt:lpstr>Calibri</vt:lpstr>
      <vt:lpstr>Calibri Light</vt:lpstr>
      <vt:lpstr>Consolas</vt:lpstr>
      <vt:lpstr>inherit</vt:lpstr>
      <vt:lpstr>Noto Serif</vt:lpstr>
      <vt:lpstr>office theme</vt:lpstr>
      <vt:lpstr>Apache NIFI</vt:lpstr>
      <vt:lpstr>What is nifi used for ?</vt:lpstr>
      <vt:lpstr>סוגי בעיות בהזרמת המידע</vt:lpstr>
      <vt:lpstr>The core concepts of NIFI</vt:lpstr>
      <vt:lpstr>Nifi Architecture</vt:lpstr>
      <vt:lpstr>NIFI as a cluster</vt:lpstr>
      <vt:lpstr>Now we can actually start using it</vt:lpstr>
      <vt:lpstr>The nifi UI is up. Now What ?</vt:lpstr>
      <vt:lpstr>Processors</vt:lpstr>
      <vt:lpstr>Adding a processor</vt:lpstr>
      <vt:lpstr>Nifi processor kinds</vt:lpstr>
      <vt:lpstr>Built-in processors</vt:lpstr>
      <vt:lpstr>Scripted processors</vt:lpstr>
      <vt:lpstr>Configuring processors</vt:lpstr>
      <vt:lpstr>Configuring processors</vt:lpstr>
      <vt:lpstr>Configuring processors - Settings tab</vt:lpstr>
      <vt:lpstr>Configuring processors - Scheduling tab</vt:lpstr>
      <vt:lpstr>Configuring processors - Scheduling tab</vt:lpstr>
      <vt:lpstr>Configuring processors – Properties tab</vt:lpstr>
      <vt:lpstr>Configuring processors – Comments tab</vt:lpstr>
      <vt:lpstr>Configurating processors</vt:lpstr>
      <vt:lpstr>Configurating processors</vt:lpstr>
      <vt:lpstr>Execute stcript</vt:lpstr>
      <vt:lpstr>Excute script</vt:lpstr>
      <vt:lpstr>Execute script</vt:lpstr>
      <vt:lpstr>Custom processors</vt:lpstr>
      <vt:lpstr>Connecting processors</vt:lpstr>
      <vt:lpstr>Configuring Processor Example</vt:lpstr>
      <vt:lpstr>Connections</vt:lpstr>
      <vt:lpstr>Configuring connections – Details tab</vt:lpstr>
      <vt:lpstr>Configuring connections – Settings tab</vt:lpstr>
      <vt:lpstr>Configuring connections – Settings tab (Load Balance Strategy)</vt:lpstr>
      <vt:lpstr>Configuring connections – Settings tab (Load Balance Compression)</vt:lpstr>
      <vt:lpstr>FlowFile Expiration</vt:lpstr>
      <vt:lpstr>Back Pressure</vt:lpstr>
      <vt:lpstr>Load Balance Indicator</vt:lpstr>
      <vt:lpstr>Configurating connections</vt:lpstr>
      <vt:lpstr>Component alignment</vt:lpstr>
      <vt:lpstr>Process groups</vt:lpstr>
      <vt:lpstr>Adding a process group</vt:lpstr>
      <vt:lpstr>Adding a remote process group</vt:lpstr>
      <vt:lpstr>Additional components toolbar</vt:lpstr>
      <vt:lpstr>עכשיו שאנחנו יודעים איך לבנות flow בסיסי, נוכל לעבור לאיך להגדיר אותו בצורה נכונה</vt:lpstr>
      <vt:lpstr>Parameters</vt:lpstr>
      <vt:lpstr>Parameters</vt:lpstr>
      <vt:lpstr>Parameter context</vt:lpstr>
      <vt:lpstr>Creating a parameter context</vt:lpstr>
      <vt:lpstr>Assigning a parameter context to a process group</vt:lpstr>
      <vt:lpstr>Referencing parameters</vt:lpstr>
      <vt:lpstr>Using Parameters with Sensitive Properties </vt:lpstr>
      <vt:lpstr>Variables</vt:lpstr>
      <vt:lpstr>Variables </vt:lpstr>
      <vt:lpstr>Variable window</vt:lpstr>
      <vt:lpstr>Variable scope</vt:lpstr>
      <vt:lpstr>Variable permissions</vt:lpstr>
      <vt:lpstr>Attributes</vt:lpstr>
      <vt:lpstr>Working with attributes</vt:lpstr>
      <vt:lpstr>Common Attributes</vt:lpstr>
      <vt:lpstr>Extracting attributes</vt:lpstr>
      <vt:lpstr>Adding User-Defined Attributes</vt:lpstr>
      <vt:lpstr>NIFI Expression Language</vt:lpstr>
      <vt:lpstr>Structure of a NiFi Expression</vt:lpstr>
      <vt:lpstr>Variables + Attributes Excercise</vt:lpstr>
      <vt:lpstr>Controller Servives</vt:lpstr>
      <vt:lpstr>Controller services</vt:lpstr>
      <vt:lpstr>Adding controller services for reporting tasks</vt:lpstr>
      <vt:lpstr>Controller settings</vt:lpstr>
      <vt:lpstr>Controller settings</vt:lpstr>
      <vt:lpstr>Adding Controller Services for Dataflows </vt:lpstr>
      <vt:lpstr>Reporting tasks</vt:lpstr>
      <vt:lpstr>אחרי שיצרתם את הflows שלכם זה הזמן לנטר !!</vt:lpstr>
      <vt:lpstr>Monitoring of DataFlow </vt:lpstr>
      <vt:lpstr>Anatomy</vt:lpstr>
      <vt:lpstr>Versioning a DataFlow </vt:lpstr>
      <vt:lpstr>Nifi Registry</vt:lpstr>
      <vt:lpstr>Versioning a DataFlow</vt:lpstr>
      <vt:lpstr>Versioning a DataFlow</vt:lpstr>
      <vt:lpstr>Import a versioned flow</vt:lpstr>
      <vt:lpstr>Start version control</vt:lpstr>
      <vt:lpstr>Managing local changes</vt:lpstr>
      <vt:lpstr>Templates</vt:lpstr>
      <vt:lpstr>Templates</vt:lpstr>
      <vt:lpstr>Creating a template</vt:lpstr>
      <vt:lpstr>Importing a template</vt:lpstr>
      <vt:lpstr>Instantiating a template</vt:lpstr>
      <vt:lpstr>Managing templates</vt:lpstr>
      <vt:lpstr>Exporting a template</vt:lpstr>
      <vt:lpstr>Data Provenance</vt:lpstr>
      <vt:lpstr> Data Provenance </vt:lpstr>
      <vt:lpstr>Provenance Events</vt:lpstr>
      <vt:lpstr>Provenance event types</vt:lpstr>
      <vt:lpstr>Searching for Events</vt:lpstr>
      <vt:lpstr>Details of an Event</vt:lpstr>
      <vt:lpstr>Attributes of an Event</vt:lpstr>
      <vt:lpstr>Replaying a FlowFile</vt:lpstr>
      <vt:lpstr>Viewing the FlowFile Lineage</vt:lpstr>
      <vt:lpstr>Find parents</vt:lpstr>
      <vt:lpstr>Expanding an Event</vt:lpstr>
      <vt:lpstr>NIFI "Internals"</vt:lpstr>
      <vt:lpstr>Intro </vt:lpstr>
      <vt:lpstr>Repositories</vt:lpstr>
      <vt:lpstr>Repositories </vt:lpstr>
      <vt:lpstr>FlowFile Repository (Attributes)</vt:lpstr>
      <vt:lpstr>FlowFile Repository (Attributes)</vt:lpstr>
      <vt:lpstr>FF in Memory and on Disk</vt:lpstr>
      <vt:lpstr>FF Swapping</vt:lpstr>
      <vt:lpstr>Content Repository</vt:lpstr>
      <vt:lpstr>Content Claim</vt:lpstr>
      <vt:lpstr>Content Claim</vt:lpstr>
      <vt:lpstr>Content Claim</vt:lpstr>
      <vt:lpstr>Best Practice</vt:lpstr>
      <vt:lpstr>The Life of a FlowFile (web crawler example )</vt:lpstr>
      <vt:lpstr>PowerPoint Presentation</vt:lpstr>
      <vt:lpstr>Pass by Reference</vt:lpstr>
      <vt:lpstr>Back to our example</vt:lpstr>
      <vt:lpstr>Back to our example</vt:lpstr>
      <vt:lpstr>Content Based Routing</vt:lpstr>
      <vt:lpstr>Content Based Routing</vt:lpstr>
      <vt:lpstr>Funnels</vt:lpstr>
      <vt:lpstr>Copy on Write</vt:lpstr>
      <vt:lpstr>Copy on Write</vt:lpstr>
      <vt:lpstr>Copy  on Write</vt:lpstr>
      <vt:lpstr>Updating Attributes</vt:lpstr>
      <vt:lpstr>Updatign Attributes</vt:lpstr>
      <vt:lpstr>Data Egress</vt:lpstr>
      <vt:lpstr>Closing Remarks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alex schechter</dc:creator>
  <cp:lastModifiedBy>אלכסנדר שכטר</cp:lastModifiedBy>
  <cp:revision>3123</cp:revision>
  <dcterms:created xsi:type="dcterms:W3CDTF">2021-01-10T13:26:16Z</dcterms:created>
  <dcterms:modified xsi:type="dcterms:W3CDTF">2021-09-09T08:05:51Z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701b9bfc-c426-492e-a46c-1a922d5fe54b_Enabled">
    <vt:lpwstr>true</vt:lpwstr>
  </property>
  <property fmtid="{D5CDD505-2E9C-101B-9397-08002B2CF9AE}" pid="3" name="MSIP_Label_701b9bfc-c426-492e-a46c-1a922d5fe54b_SetDate">
    <vt:lpwstr>2021-04-01T10:34:15Z</vt:lpwstr>
  </property>
  <property fmtid="{D5CDD505-2E9C-101B-9397-08002B2CF9AE}" pid="4" name="MSIP_Label_701b9bfc-c426-492e-a46c-1a922d5fe54b_Method">
    <vt:lpwstr>Privileged</vt:lpwstr>
  </property>
  <property fmtid="{D5CDD505-2E9C-101B-9397-08002B2CF9AE}" pid="5" name="MSIP_Label_701b9bfc-c426-492e-a46c-1a922d5fe54b_Name">
    <vt:lpwstr>בלמ"ס</vt:lpwstr>
  </property>
  <property fmtid="{D5CDD505-2E9C-101B-9397-08002B2CF9AE}" pid="6" name="MSIP_Label_701b9bfc-c426-492e-a46c-1a922d5fe54b_SiteId">
    <vt:lpwstr>78820852-55fa-450b-908d-45c0d911e76b</vt:lpwstr>
  </property>
  <property fmtid="{D5CDD505-2E9C-101B-9397-08002B2CF9AE}" pid="7" name="MSIP_Label_701b9bfc-c426-492e-a46c-1a922d5fe54b_ActionId">
    <vt:lpwstr>261ed8e6-9f13-467e-a9b7-88cc642e1dfe</vt:lpwstr>
  </property>
  <property fmtid="{D5CDD505-2E9C-101B-9397-08002B2CF9AE}" pid="8" name="MSIP_Label_701b9bfc-c426-492e-a46c-1a922d5fe54b_ContentBits">
    <vt:lpwstr>1</vt:lpwstr>
  </property>
  <property fmtid="{D5CDD505-2E9C-101B-9397-08002B2CF9AE}" pid="9" name="ClassificationContentMarkingHeaderLocations">
    <vt:lpwstr>office theme:8</vt:lpwstr>
  </property>
  <property fmtid="{D5CDD505-2E9C-101B-9397-08002B2CF9AE}" pid="10" name="ClassificationContentMarkingHeaderText">
    <vt:lpwstr>- בלמ"ס -</vt:lpwstr>
  </property>
  <property fmtid="{D5CDD505-2E9C-101B-9397-08002B2CF9AE}" pid="11" name="ContentTypeId">
    <vt:lpwstr>0x010100D70B73DFBA840A40A42A35584B42BFC7</vt:lpwstr>
  </property>
</Properties>
</file>